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7112-EBB6-4BA4-8C45-5A27E91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B6076-7278-4B2F-98A7-DAFD585B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61B1-5189-4790-8BA4-4E81B37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916A-7814-4553-9C76-4CF1881B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C9E-2DFF-421F-9FDB-BF345585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A5FE-DC1C-4A57-B3AD-C6417DF7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E40EE-1428-4255-B067-2F5940C5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6576-9EE3-4B0B-BCB8-DF984B7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6279-4A4D-4841-A0C9-171132D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9109-3A17-4184-A066-829FCA6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2C44-3690-4AE9-A628-4286F5601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6F8F-095F-4AB7-9382-19826E2C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42BF-6C2E-4E0A-BEB3-CF8F0270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5CB-CEFE-4D58-9A79-69107EED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F912-AFAF-454D-B909-73B7980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248B-0A83-4F42-A3EB-F45A712E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1170-847F-4EC0-99C9-49E740C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1A43-1F4D-41A6-ADA4-67013AAF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DDC7-A21C-44EA-95C9-58A8051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841A-8239-4F57-B73E-81B42127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14BA-AB80-497F-82A8-26462DC2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528E-8F64-47F3-BFEB-FF4D862D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9376-FFD3-465F-B2A0-F7E7488F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740F-4AF0-4621-87D5-E5897657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D52B-00DE-46C6-A223-2DB8A024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CEAE-3690-4452-A9AC-383F49E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8F4B-2677-4EF4-BB46-81BE16F9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6A73A-96AA-466C-864B-15F491AC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2CBC-0CED-4A51-9D77-A51EDD5B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8644-A4A7-4A24-9DC7-09536E17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072AD-8E9E-427A-A654-879750C0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0DED-9C26-44D9-BFF8-F06D8E86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794C-AA20-4328-AC55-D0F2F0FB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0E58-B479-48A1-AE12-8E0332BB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6B92-D5B7-41BF-A380-FFDED588D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F818B-7146-4F1F-B704-3E16E46CC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0245-CF85-45D3-B89B-B76B2D7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E6B59-2E3E-4148-886D-552D7E79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ECD6-7FA3-47D9-96E2-DC09F2F7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24AD-ACDD-4239-84B4-5829DE52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FD51C-9AD8-40A7-B3E7-A7551F2D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B2482-6D0D-4E99-B7CA-1C6AE464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13CAC-BBD2-45E0-A209-2564178F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30226-06A0-4F74-875E-3B00DE11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AD91A-4D75-4A41-9F92-5E07DB51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7C12B-0D3D-4D7E-B7DD-88FDA07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0AA2-BA64-477C-B8CE-6D7C9424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5C0E-0A78-4999-895C-E1A744F5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9002-2A28-41E3-A4B7-D37702C5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A565-DA29-41AB-BF2F-8333E5F3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F454-9512-450B-9FF2-7D21166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D8E8-AF0B-43F9-A3BB-EFF947B7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0CE-422E-4B4C-BAB1-51FC44C7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BF88A-1292-4836-8C7E-BB5096A8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7133-87C7-4746-8EEA-F3468AA3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76AF-9224-499C-8341-9EFF12C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DC44-371D-4F06-89A6-43A01877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361D-6BE9-4221-A457-75A4FB9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145C4-2BE3-4C9A-BD4D-C2EBD8A1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CE9C6-17E9-434D-AAF4-1AC52CCB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B0A6-3F7F-4DF0-993F-685F9C874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54E4-F532-4F3B-A879-4DEEA90CC87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95BB-6721-4D6E-9A12-01467F919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46BC-E71A-4E51-B414-8867C8AC1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EF3-10B0-4242-BFAB-E6B068F8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D5160-7DCE-4EB9-A6FC-B244608A5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3320</a:t>
            </a:r>
          </a:p>
          <a:p>
            <a:r>
              <a:rPr lang="en-US" dirty="0"/>
              <a:t>B. Ricks</a:t>
            </a:r>
            <a:r>
              <a:rPr lang="en-US"/>
              <a:t>, Fall 2020</a:t>
            </a:r>
          </a:p>
        </p:txBody>
      </p:sp>
    </p:spTree>
    <p:extLst>
      <p:ext uri="{BB962C8B-B14F-4D97-AF65-F5344CB8AC3E}">
        <p14:creationId xmlns:p14="http://schemas.microsoft.com/office/powerpoint/2010/main" val="25804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1973911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3152029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299233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3152028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4330147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5508265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4330147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5508265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6686383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3152029" y="1700462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1973910" y="1700462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Bubble Sort In Action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3</cp:revision>
  <dcterms:created xsi:type="dcterms:W3CDTF">2020-11-30T17:58:21Z</dcterms:created>
  <dcterms:modified xsi:type="dcterms:W3CDTF">2020-11-30T19:41:50Z</dcterms:modified>
</cp:coreProperties>
</file>