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6" r:id="rId3"/>
    <p:sldId id="283" r:id="rId4"/>
    <p:sldId id="282" r:id="rId5"/>
    <p:sldId id="284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59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6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B078-A3EC-495B-877B-CAAA1EC10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84075-F83B-4A31-BB44-8D9A773A5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F2A86-8D25-479A-A707-D09ECA26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4D30-FFF5-4E0D-A25B-6E7346633C0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8C96-FA69-46A1-9D4F-22109134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DC499-C375-4CCB-A97D-370CAAD1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B837-0D1E-40C4-B784-63714E0F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4A3E-AB85-4EA6-8704-7A8186A5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AA2EC-EF91-40A4-A4D9-7EED9135E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15B05-0883-44EB-BC82-F9F119B0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4D30-FFF5-4E0D-A25B-6E7346633C0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734A4-3F9B-4C8D-B030-05EF239B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E3E8-734B-41B8-AAC2-CC6DA4FA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B837-0D1E-40C4-B784-63714E0F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C97B3-3D3F-4E76-ADBA-F3CEF8D2C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9D8D0-CC19-47EA-BE82-820307088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C8018-E9B0-4602-B030-312E8027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4D30-FFF5-4E0D-A25B-6E7346633C0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1BCF-7A36-4AAB-AB70-80378EE6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51C0-5323-43E1-9CEE-3714F6B2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B837-0D1E-40C4-B784-63714E0F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0D13-65AD-466E-A6A5-3B033F0C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B323-4550-4D11-BB13-38177D7C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493D-8C79-4991-9691-0A5B7BCC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4D30-FFF5-4E0D-A25B-6E7346633C0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343A-C1F6-427E-8847-8E90D849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1B074-898C-441C-83FE-96C03A4A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B837-0D1E-40C4-B784-63714E0F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8B48-E60E-47B9-AB1A-452ABCE1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F81FA-C503-4A1C-8B9C-038D92D1B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6049-3742-4CC8-B06C-A444F754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4D30-FFF5-4E0D-A25B-6E7346633C0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231B-35CF-46F5-A958-84E16E40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5C48B-448F-4176-B03C-861E748E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B837-0D1E-40C4-B784-63714E0F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4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C90A-F13A-4EB9-A649-4BCC7C5F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67C4-5614-42C9-BC38-C240AEF19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25E6B-692B-4753-A400-893DE4F2C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063DA-30FA-47CA-82A7-5F608392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4D30-FFF5-4E0D-A25B-6E7346633C0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9C33E-CE1B-47EB-B3AC-C35D87E3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BBC40-F906-4C2B-995D-87247721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B837-0D1E-40C4-B784-63714E0F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4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2565-8356-4C42-8716-5187E90C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7D44B-13DC-46F2-A6A8-A3C0B7894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1770D-A6E5-461E-99B5-1874A986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A4057-A61F-43AD-9B48-7E6C7B764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70AA5-7460-4CE1-BAA9-FA98A8776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ABDA7-9DFE-448C-8DD5-F022A358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4D30-FFF5-4E0D-A25B-6E7346633C0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18698-0D01-466D-87D8-05C47BA9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C5BEC-E550-4879-96D7-62A25204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B837-0D1E-40C4-B784-63714E0F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B323-C7C8-41AC-971D-319FF971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A1B5A-E976-4B1F-8C08-5A6E2C73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4D30-FFF5-4E0D-A25B-6E7346633C0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BC30C-4D39-42FB-9D96-E2BCFEF8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7C992-0D41-4685-8AE9-3F8C9643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B837-0D1E-40C4-B784-63714E0F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D8959-3108-4F94-A30D-F9562774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4D30-FFF5-4E0D-A25B-6E7346633C0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3FEF5-B4E1-4F6E-9029-33CCFAC6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E060B-D951-4F04-B365-FB8226E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B837-0D1E-40C4-B784-63714E0F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BCBB-FB14-4F42-B9C9-F1C7184C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7319-611B-48E8-B8D1-C4A61EEC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03DF5-5766-489A-A5EB-5669AC0D6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0B855-80F6-4E2A-B094-9EF423F5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4D30-FFF5-4E0D-A25B-6E7346633C0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905E8-A3E9-450A-AC8F-7F73525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07D97-3154-48EB-BDF7-727D68DB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B837-0D1E-40C4-B784-63714E0F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018A-97A0-429A-92A6-A6AFBFEC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F96FE-878C-426A-9CF0-D422582B1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0D7A1-CB57-4FE2-BF71-4BD087EB6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9965B-DF7C-46B8-8D8B-2DB50582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4D30-FFF5-4E0D-A25B-6E7346633C0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DCB01-67FD-4637-843B-DC4DBA1E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A727C-2110-4ADD-8370-513A195E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B837-0D1E-40C4-B784-63714E0F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0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59F12-F291-44C1-99DF-5AFC8333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36B12-E5AE-4E6D-9656-C7A76E11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A7CCD-C001-43DB-8FE5-F1157E5F5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4D30-FFF5-4E0D-A25B-6E7346633C0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363A-EFB0-4803-AD4C-66BEBEC44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7460-4C45-4A90-9251-D26C4DAAB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B837-0D1E-40C4-B784-63714E0FD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3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7FE8-228B-44A6-9CC9-2C300526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person, indoor, person, wheel&#10;&#10;Description automatically generated">
            <a:extLst>
              <a:ext uri="{FF2B5EF4-FFF2-40B4-BE49-F238E27FC236}">
                <a16:creationId xmlns:a16="http://schemas.microsoft.com/office/drawing/2014/main" id="{8EDB9733-F032-46CD-B721-1E6AFCFE5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5319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erson&#10;&#10;Description automatically generated">
            <a:extLst>
              <a:ext uri="{FF2B5EF4-FFF2-40B4-BE49-F238E27FC236}">
                <a16:creationId xmlns:a16="http://schemas.microsoft.com/office/drawing/2014/main" id="{D4F01361-57E9-428C-8F69-8531C15BB4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0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5521-EE8D-4BAA-86A5-E08C0AD8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hand holding a piece of paper&#10;&#10;Description automatically generated">
            <a:extLst>
              <a:ext uri="{FF2B5EF4-FFF2-40B4-BE49-F238E27FC236}">
                <a16:creationId xmlns:a16="http://schemas.microsoft.com/office/drawing/2014/main" id="{A540045B-7ACC-4843-9A91-D83836D70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1895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6F89-872E-48FD-967E-007C160D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brass, music, person, holding&#10;&#10;Description automatically generated">
            <a:extLst>
              <a:ext uri="{FF2B5EF4-FFF2-40B4-BE49-F238E27FC236}">
                <a16:creationId xmlns:a16="http://schemas.microsoft.com/office/drawing/2014/main" id="{E44490D6-9333-48B5-B580-A206E6556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0775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447A-4E64-4533-ABF2-698487F8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B7CC4827-9421-43DE-93DC-1700E38D2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2261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2C99-9B6F-4807-9C59-AA59D180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A0966532-B8FB-4DC3-AA81-79674EE4F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2828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22</cp:revision>
  <dcterms:created xsi:type="dcterms:W3CDTF">2020-08-18T14:48:56Z</dcterms:created>
  <dcterms:modified xsi:type="dcterms:W3CDTF">2020-08-24T16:43:13Z</dcterms:modified>
</cp:coreProperties>
</file>