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2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1B21-B3AA-4C1B-9A19-AB3AC0A73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68AA4-DA42-453B-83D6-92257D618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B076-47EC-4181-B906-13D69807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8592-0AE8-4554-AA1F-5371980A539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DE77-863D-4729-9FCD-1375F1A2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FF5EF-930E-4B50-A8E7-4CD38DF3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C09F-0EFA-4041-9597-7B116655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C137-14EC-478B-B7A4-6ECF2269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C90AD-EE96-47C8-877F-2BE0018EA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4B1BE-1CC5-4240-A19A-1ED62B84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8592-0AE8-4554-AA1F-5371980A539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2826-DA2C-435C-8462-22CFC5C6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0C41-BE99-4BFF-AAB7-4C87BBD0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C09F-0EFA-4041-9597-7B116655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4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FDFA8-EE2B-4F05-889A-448234DF5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B1AAD-9F18-462D-8297-7EE201F5F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D4D94-12A8-4C73-9CA8-7F93D790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8592-0AE8-4554-AA1F-5371980A539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99F4A-756E-4C5B-A95B-E2EAECD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F0968-F8E0-4636-973A-BD2C8813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C09F-0EFA-4041-9597-7B116655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2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9478-E0AE-4450-84F8-586D31A9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CA059-1BB8-4B59-8B22-65F47A779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7D511-319C-478F-81BA-FF0557A4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8592-0AE8-4554-AA1F-5371980A539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EABEC-E998-47BA-9D2D-BFD1B6DC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094FA-4728-437E-9D21-93A5B31A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C09F-0EFA-4041-9597-7B116655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7833-4DD8-4B5E-AEE7-3F6D03F8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7272E-EC65-4771-ABA7-99AB80167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6D0EA-B0ED-45FF-941C-57916627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8592-0AE8-4554-AA1F-5371980A539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1D0ED-DB45-4741-A438-15224D66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54AA0-C905-4BDA-A44D-3708D32A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C09F-0EFA-4041-9597-7B116655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9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FAF2-8E77-4954-B106-BFC7A320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38AF-B939-43AA-8C19-06DE6C6E1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13E35-3BE8-4B46-9FAA-3D06EC74F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18A18-4681-4835-B389-4FBEABCB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8592-0AE8-4554-AA1F-5371980A539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8B414-A7E1-4DC6-BD47-2543FCF5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16C0F-FE7E-4F85-A6A9-B9461476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C09F-0EFA-4041-9597-7B116655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0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B24F-0B64-49F2-85D1-E6EC2D4D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F6607-BB70-470A-B5BF-F2FB2C75B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6CB5E-C51F-49D0-896F-AD3E10568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E421F-E878-40D4-925B-1B0BC1C32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50FDF-7A71-4CAC-B742-D8E17D9E3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9A250-A2B2-4408-9FF2-594057C7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8592-0AE8-4554-AA1F-5371980A539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A4D7D-D30A-40A7-A23B-2AA5A718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15329-C46B-45E7-A189-DFFE7733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C09F-0EFA-4041-9597-7B116655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15E0-C7D6-4D9D-8450-F665F30B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D97C1-7521-45B2-8506-E9721151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8592-0AE8-4554-AA1F-5371980A539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BFFBD-2A5F-43E8-A12C-F836D129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E9332-134B-4663-965D-C3D5C62B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C09F-0EFA-4041-9597-7B116655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5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FE7A5-3036-4CBC-8F5D-03826D9F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8592-0AE8-4554-AA1F-5371980A539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8F2BA-AE6B-4EF5-9B5B-5E3E31D1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8F9BF-8817-48A7-927D-E652778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C09F-0EFA-4041-9597-7B116655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6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ADCB-7D65-4745-84F4-B82DEA1B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D0EA-5BF5-4DB8-AF90-EB35CCBD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918F0-0714-44CB-B4C8-C1001F30A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4A49A-4D7E-4E95-A417-0EC140A0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8592-0AE8-4554-AA1F-5371980A539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D9D21-BAA0-4DC9-9C1B-0FF1450E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ED8EF-43E7-4EF5-BD3B-6BFE9FCB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C09F-0EFA-4041-9597-7B116655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34E4-BCCD-4091-A537-197E7E07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C85A7-B68C-4E30-9B0B-04C1D1B01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A1607-C877-4A8F-86FA-C998493AB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23A35-3059-4EF0-A8EC-D2675C63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8592-0AE8-4554-AA1F-5371980A539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047A-97BC-4431-A5EE-A52FC924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96F3-0BBD-4F47-9836-85C576D6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C09F-0EFA-4041-9597-7B116655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4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FEA36-61CF-45C4-A6E5-1CB78ACF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6E6AF-69B8-4E04-B43B-FBCB7FF9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CFDF-765F-4223-8D0A-626315C95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8592-0AE8-4554-AA1F-5371980A539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4DE6-78AA-4984-8F10-EE3F54446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6090-3490-48A3-91EE-8C244327F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C09F-0EFA-4041-9597-7B116655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D8E-5FA7-4BB7-8521-56EBB23AE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Selection Sort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4FE51-7A30-426F-9CB6-7B4D74126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9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17179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38F7D65-F23D-4CDF-A327-6D87BA9238C9}"/>
              </a:ext>
            </a:extLst>
          </p:cNvPr>
          <p:cNvSpPr/>
          <p:nvPr/>
        </p:nvSpPr>
        <p:spPr>
          <a:xfrm rot="10800000">
            <a:off x="5444828" y="1621785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D9FF478-E9C8-40C7-B047-9A115E06BC00}"/>
              </a:ext>
            </a:extLst>
          </p:cNvPr>
          <p:cNvSpPr/>
          <p:nvPr/>
        </p:nvSpPr>
        <p:spPr>
          <a:xfrm rot="10800000">
            <a:off x="3161758" y="2855494"/>
            <a:ext cx="721895" cy="11470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2439863" y="1621785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17179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38F7D65-F23D-4CDF-A327-6D87BA9238C9}"/>
              </a:ext>
            </a:extLst>
          </p:cNvPr>
          <p:cNvSpPr/>
          <p:nvPr/>
        </p:nvSpPr>
        <p:spPr>
          <a:xfrm rot="10800000">
            <a:off x="6622946" y="1621785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D9FF478-E9C8-40C7-B047-9A115E06BC00}"/>
              </a:ext>
            </a:extLst>
          </p:cNvPr>
          <p:cNvSpPr/>
          <p:nvPr/>
        </p:nvSpPr>
        <p:spPr>
          <a:xfrm rot="10800000">
            <a:off x="6622946" y="2855494"/>
            <a:ext cx="721895" cy="11470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2439863" y="1621785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6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17179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299233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652669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3683127" y="1621784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3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17179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299233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652669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3683127" y="1621784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54144E-A59A-47AB-8FD5-2DC956A7FF0C}"/>
              </a:ext>
            </a:extLst>
          </p:cNvPr>
          <p:cNvSpPr/>
          <p:nvPr/>
        </p:nvSpPr>
        <p:spPr>
          <a:xfrm rot="10800000">
            <a:off x="4322856" y="1621784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7B8A3D2-C94B-4BEF-B98B-632A171F57AA}"/>
              </a:ext>
            </a:extLst>
          </p:cNvPr>
          <p:cNvSpPr/>
          <p:nvPr/>
        </p:nvSpPr>
        <p:spPr>
          <a:xfrm rot="10800000">
            <a:off x="4322856" y="2855493"/>
            <a:ext cx="721895" cy="11470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1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17179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299233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652669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3683127" y="1621784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54144E-A59A-47AB-8FD5-2DC956A7FF0C}"/>
              </a:ext>
            </a:extLst>
          </p:cNvPr>
          <p:cNvSpPr/>
          <p:nvPr/>
        </p:nvSpPr>
        <p:spPr>
          <a:xfrm rot="10800000">
            <a:off x="5444828" y="1621784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7B8A3D2-C94B-4BEF-B98B-632A171F57AA}"/>
              </a:ext>
            </a:extLst>
          </p:cNvPr>
          <p:cNvSpPr/>
          <p:nvPr/>
        </p:nvSpPr>
        <p:spPr>
          <a:xfrm rot="10800000">
            <a:off x="4322856" y="2855493"/>
            <a:ext cx="721895" cy="11470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6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17179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299233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652669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3683127" y="1621784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54144E-A59A-47AB-8FD5-2DC956A7FF0C}"/>
              </a:ext>
            </a:extLst>
          </p:cNvPr>
          <p:cNvSpPr/>
          <p:nvPr/>
        </p:nvSpPr>
        <p:spPr>
          <a:xfrm rot="10800000">
            <a:off x="6622948" y="1708482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7B8A3D2-C94B-4BEF-B98B-632A171F57AA}"/>
              </a:ext>
            </a:extLst>
          </p:cNvPr>
          <p:cNvSpPr/>
          <p:nvPr/>
        </p:nvSpPr>
        <p:spPr>
          <a:xfrm rot="10800000">
            <a:off x="6622948" y="2927682"/>
            <a:ext cx="721895" cy="11470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3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17179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299233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417045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6622947" y="5765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4830138" y="1490972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17179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299233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417045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6622947" y="5765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4894793" y="1621784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54144E-A59A-47AB-8FD5-2DC956A7FF0C}"/>
              </a:ext>
            </a:extLst>
          </p:cNvPr>
          <p:cNvSpPr/>
          <p:nvPr/>
        </p:nvSpPr>
        <p:spPr>
          <a:xfrm rot="10800000">
            <a:off x="5541081" y="1621785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7B8A3D2-C94B-4BEF-B98B-632A171F57AA}"/>
              </a:ext>
            </a:extLst>
          </p:cNvPr>
          <p:cNvSpPr/>
          <p:nvPr/>
        </p:nvSpPr>
        <p:spPr>
          <a:xfrm rot="10800000">
            <a:off x="5541080" y="2911637"/>
            <a:ext cx="721895" cy="11470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58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17179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299233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417045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6622947" y="5765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4894793" y="1621784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54144E-A59A-47AB-8FD5-2DC956A7FF0C}"/>
              </a:ext>
            </a:extLst>
          </p:cNvPr>
          <p:cNvSpPr/>
          <p:nvPr/>
        </p:nvSpPr>
        <p:spPr>
          <a:xfrm rot="10800000">
            <a:off x="6719199" y="1621785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7B8A3D2-C94B-4BEF-B98B-632A171F57AA}"/>
              </a:ext>
            </a:extLst>
          </p:cNvPr>
          <p:cNvSpPr/>
          <p:nvPr/>
        </p:nvSpPr>
        <p:spPr>
          <a:xfrm rot="10800000">
            <a:off x="6719198" y="2855494"/>
            <a:ext cx="721895" cy="11470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7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17179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299233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417045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541020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664994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6096000" y="1549594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38F7D65-F23D-4CDF-A327-6D87BA9238C9}"/>
              </a:ext>
            </a:extLst>
          </p:cNvPr>
          <p:cNvSpPr/>
          <p:nvPr/>
        </p:nvSpPr>
        <p:spPr>
          <a:xfrm rot="10800000">
            <a:off x="1910474" y="1652337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D9FF478-E9C8-40C7-B047-9A115E06BC00}"/>
              </a:ext>
            </a:extLst>
          </p:cNvPr>
          <p:cNvSpPr/>
          <p:nvPr/>
        </p:nvSpPr>
        <p:spPr>
          <a:xfrm rot="10800000">
            <a:off x="1902939" y="2911642"/>
            <a:ext cx="721895" cy="11470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EB09914-8C9D-4870-B1FC-BB91D9DD5983}"/>
              </a:ext>
            </a:extLst>
          </p:cNvPr>
          <p:cNvSpPr/>
          <p:nvPr/>
        </p:nvSpPr>
        <p:spPr>
          <a:xfrm rot="10800000">
            <a:off x="1453274" y="1621787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5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17179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299233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417045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541020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664994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6096000" y="1549594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C34CC5-2F9F-411E-9E1B-D2CB77141EAE}"/>
              </a:ext>
            </a:extLst>
          </p:cNvPr>
          <p:cNvSpPr txBox="1"/>
          <p:nvPr/>
        </p:nvSpPr>
        <p:spPr>
          <a:xfrm>
            <a:off x="1812758" y="3577389"/>
            <a:ext cx="6357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the Big-O of a selection sort?</a:t>
            </a:r>
          </a:p>
        </p:txBody>
      </p:sp>
    </p:spTree>
    <p:extLst>
      <p:ext uri="{BB962C8B-B14F-4D97-AF65-F5344CB8AC3E}">
        <p14:creationId xmlns:p14="http://schemas.microsoft.com/office/powerpoint/2010/main" val="771365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34CC5-2F9F-411E-9E1B-D2CB77141EAE}"/>
              </a:ext>
            </a:extLst>
          </p:cNvPr>
          <p:cNvSpPr txBox="1"/>
          <p:nvPr/>
        </p:nvSpPr>
        <p:spPr>
          <a:xfrm>
            <a:off x="2011818" y="2422358"/>
            <a:ext cx="5751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many passes until 5 is guaranteed to be on the right?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7A671C-DEBD-4765-BDFF-9EF3C6A4F674}"/>
              </a:ext>
            </a:extLst>
          </p:cNvPr>
          <p:cNvSpPr/>
          <p:nvPr/>
        </p:nvSpPr>
        <p:spPr>
          <a:xfrm>
            <a:off x="4492277" y="604649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1F371-9E94-48C8-AD54-79CCBAE7C631}"/>
              </a:ext>
            </a:extLst>
          </p:cNvPr>
          <p:cNvSpPr/>
          <p:nvPr/>
        </p:nvSpPr>
        <p:spPr>
          <a:xfrm>
            <a:off x="6848513" y="604649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5CCBD-99F6-4C4F-A0FF-E17B088C889C}"/>
              </a:ext>
            </a:extLst>
          </p:cNvPr>
          <p:cNvSpPr/>
          <p:nvPr/>
        </p:nvSpPr>
        <p:spPr>
          <a:xfrm>
            <a:off x="3314158" y="604649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BEBAC-F018-4BBC-811A-F83913464C11}"/>
              </a:ext>
            </a:extLst>
          </p:cNvPr>
          <p:cNvSpPr/>
          <p:nvPr/>
        </p:nvSpPr>
        <p:spPr>
          <a:xfrm>
            <a:off x="5670395" y="604649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BBCE8C-AFDF-463D-984E-A9A6C26C8EF0}"/>
              </a:ext>
            </a:extLst>
          </p:cNvPr>
          <p:cNvSpPr/>
          <p:nvPr/>
        </p:nvSpPr>
        <p:spPr>
          <a:xfrm>
            <a:off x="2136039" y="60464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962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7A671C-DEBD-4765-BDFF-9EF3C6A4F674}"/>
              </a:ext>
            </a:extLst>
          </p:cNvPr>
          <p:cNvSpPr/>
          <p:nvPr/>
        </p:nvSpPr>
        <p:spPr>
          <a:xfrm>
            <a:off x="4492277" y="604649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1F371-9E94-48C8-AD54-79CCBAE7C631}"/>
              </a:ext>
            </a:extLst>
          </p:cNvPr>
          <p:cNvSpPr/>
          <p:nvPr/>
        </p:nvSpPr>
        <p:spPr>
          <a:xfrm>
            <a:off x="6848513" y="604649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5CCBD-99F6-4C4F-A0FF-E17B088C889C}"/>
              </a:ext>
            </a:extLst>
          </p:cNvPr>
          <p:cNvSpPr/>
          <p:nvPr/>
        </p:nvSpPr>
        <p:spPr>
          <a:xfrm>
            <a:off x="3314158" y="604649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BEBAC-F018-4BBC-811A-F83913464C11}"/>
              </a:ext>
            </a:extLst>
          </p:cNvPr>
          <p:cNvSpPr/>
          <p:nvPr/>
        </p:nvSpPr>
        <p:spPr>
          <a:xfrm>
            <a:off x="5670395" y="604649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BBCE8C-AFDF-463D-984E-A9A6C26C8EF0}"/>
              </a:ext>
            </a:extLst>
          </p:cNvPr>
          <p:cNvSpPr/>
          <p:nvPr/>
        </p:nvSpPr>
        <p:spPr>
          <a:xfrm>
            <a:off x="2136039" y="60464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E15D9-56D7-473A-A012-77E078E6CDF8}"/>
              </a:ext>
            </a:extLst>
          </p:cNvPr>
          <p:cNvSpPr/>
          <p:nvPr/>
        </p:nvSpPr>
        <p:spPr>
          <a:xfrm>
            <a:off x="4492277" y="1695512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317E11-6576-44C6-8434-03B4BD520D5A}"/>
              </a:ext>
            </a:extLst>
          </p:cNvPr>
          <p:cNvSpPr/>
          <p:nvPr/>
        </p:nvSpPr>
        <p:spPr>
          <a:xfrm>
            <a:off x="6848513" y="1695512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299301-262F-499E-A23B-F9DB8F17082E}"/>
              </a:ext>
            </a:extLst>
          </p:cNvPr>
          <p:cNvSpPr/>
          <p:nvPr/>
        </p:nvSpPr>
        <p:spPr>
          <a:xfrm>
            <a:off x="2136039" y="1695512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107894-18DB-4549-88DB-30CA1ED12DB0}"/>
              </a:ext>
            </a:extLst>
          </p:cNvPr>
          <p:cNvSpPr/>
          <p:nvPr/>
        </p:nvSpPr>
        <p:spPr>
          <a:xfrm>
            <a:off x="5670395" y="1695512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2F62B-B8C7-42D2-BE82-A4FC246E4AC9}"/>
              </a:ext>
            </a:extLst>
          </p:cNvPr>
          <p:cNvSpPr/>
          <p:nvPr/>
        </p:nvSpPr>
        <p:spPr>
          <a:xfrm>
            <a:off x="3314158" y="16955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6D35F5-655F-49DC-A697-D637222FD3BE}"/>
              </a:ext>
            </a:extLst>
          </p:cNvPr>
          <p:cNvSpPr/>
          <p:nvPr/>
        </p:nvSpPr>
        <p:spPr>
          <a:xfrm>
            <a:off x="3299337" y="2786375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C874E-1B72-40EB-A4DB-44AB29C56015}"/>
              </a:ext>
            </a:extLst>
          </p:cNvPr>
          <p:cNvSpPr/>
          <p:nvPr/>
        </p:nvSpPr>
        <p:spPr>
          <a:xfrm>
            <a:off x="6848513" y="2786375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54C6A8-EB9C-459A-AF82-DE6B2C31A4CD}"/>
              </a:ext>
            </a:extLst>
          </p:cNvPr>
          <p:cNvSpPr/>
          <p:nvPr/>
        </p:nvSpPr>
        <p:spPr>
          <a:xfrm>
            <a:off x="2136039" y="2786375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375E66-B4C4-49EF-9E29-57750AAAB454}"/>
              </a:ext>
            </a:extLst>
          </p:cNvPr>
          <p:cNvSpPr/>
          <p:nvPr/>
        </p:nvSpPr>
        <p:spPr>
          <a:xfrm>
            <a:off x="5670395" y="2786375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C29066-70CE-43DD-B17A-4E2BFB8E3A5E}"/>
              </a:ext>
            </a:extLst>
          </p:cNvPr>
          <p:cNvSpPr/>
          <p:nvPr/>
        </p:nvSpPr>
        <p:spPr>
          <a:xfrm>
            <a:off x="4462635" y="27863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0E264C-E3DC-4C99-8F6D-E555AC82B5F6}"/>
              </a:ext>
            </a:extLst>
          </p:cNvPr>
          <p:cNvSpPr/>
          <p:nvPr/>
        </p:nvSpPr>
        <p:spPr>
          <a:xfrm>
            <a:off x="3299337" y="3981512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3DC7E0-4A15-43A6-9BD1-F2DB70E93326}"/>
              </a:ext>
            </a:extLst>
          </p:cNvPr>
          <p:cNvSpPr/>
          <p:nvPr/>
        </p:nvSpPr>
        <p:spPr>
          <a:xfrm>
            <a:off x="6848513" y="3981512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07A20F-16DA-4256-88BA-B2E67343CF25}"/>
              </a:ext>
            </a:extLst>
          </p:cNvPr>
          <p:cNvSpPr/>
          <p:nvPr/>
        </p:nvSpPr>
        <p:spPr>
          <a:xfrm>
            <a:off x="2136039" y="3981512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F9F4D-D348-42A8-9AF4-22747705E296}"/>
              </a:ext>
            </a:extLst>
          </p:cNvPr>
          <p:cNvSpPr/>
          <p:nvPr/>
        </p:nvSpPr>
        <p:spPr>
          <a:xfrm>
            <a:off x="4492277" y="3981512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659729-562B-486E-AD97-8A084C211054}"/>
              </a:ext>
            </a:extLst>
          </p:cNvPr>
          <p:cNvSpPr/>
          <p:nvPr/>
        </p:nvSpPr>
        <p:spPr>
          <a:xfrm>
            <a:off x="5682566" y="39815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6C2471-631E-4772-B848-D71E0E9F5FC2}"/>
              </a:ext>
            </a:extLst>
          </p:cNvPr>
          <p:cNvSpPr/>
          <p:nvPr/>
        </p:nvSpPr>
        <p:spPr>
          <a:xfrm>
            <a:off x="3299337" y="5195761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7C5F29-78E7-4F2B-AEC3-6F960ED5DECD}"/>
              </a:ext>
            </a:extLst>
          </p:cNvPr>
          <p:cNvSpPr/>
          <p:nvPr/>
        </p:nvSpPr>
        <p:spPr>
          <a:xfrm>
            <a:off x="5682566" y="52179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2B3124-1B4E-4A1E-B2B9-290B95907DF1}"/>
              </a:ext>
            </a:extLst>
          </p:cNvPr>
          <p:cNvSpPr/>
          <p:nvPr/>
        </p:nvSpPr>
        <p:spPr>
          <a:xfrm>
            <a:off x="2136039" y="5195761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31F4E9-7226-49C2-B5CC-53E6A2676E00}"/>
              </a:ext>
            </a:extLst>
          </p:cNvPr>
          <p:cNvSpPr/>
          <p:nvPr/>
        </p:nvSpPr>
        <p:spPr>
          <a:xfrm>
            <a:off x="4492277" y="5195761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6EE86B-FD0A-45DC-AD90-BA681CDE4219}"/>
              </a:ext>
            </a:extLst>
          </p:cNvPr>
          <p:cNvSpPr/>
          <p:nvPr/>
        </p:nvSpPr>
        <p:spPr>
          <a:xfrm>
            <a:off x="6845864" y="52179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741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38F7D65-F23D-4CDF-A327-6D87BA9238C9}"/>
              </a:ext>
            </a:extLst>
          </p:cNvPr>
          <p:cNvSpPr/>
          <p:nvPr/>
        </p:nvSpPr>
        <p:spPr>
          <a:xfrm rot="10800000">
            <a:off x="3088592" y="1621786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D9FF478-E9C8-40C7-B047-9A115E06BC00}"/>
              </a:ext>
            </a:extLst>
          </p:cNvPr>
          <p:cNvSpPr/>
          <p:nvPr/>
        </p:nvSpPr>
        <p:spPr>
          <a:xfrm rot="10800000">
            <a:off x="3088591" y="2911642"/>
            <a:ext cx="721895" cy="11470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1453274" y="1621787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38F7D65-F23D-4CDF-A327-6D87BA9238C9}"/>
              </a:ext>
            </a:extLst>
          </p:cNvPr>
          <p:cNvSpPr/>
          <p:nvPr/>
        </p:nvSpPr>
        <p:spPr>
          <a:xfrm rot="10800000">
            <a:off x="4266710" y="1621786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D9FF478-E9C8-40C7-B047-9A115E06BC00}"/>
              </a:ext>
            </a:extLst>
          </p:cNvPr>
          <p:cNvSpPr/>
          <p:nvPr/>
        </p:nvSpPr>
        <p:spPr>
          <a:xfrm rot="10800000">
            <a:off x="4266709" y="2911642"/>
            <a:ext cx="721895" cy="11470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1453274" y="1621787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38F7D65-F23D-4CDF-A327-6D87BA9238C9}"/>
              </a:ext>
            </a:extLst>
          </p:cNvPr>
          <p:cNvSpPr/>
          <p:nvPr/>
        </p:nvSpPr>
        <p:spPr>
          <a:xfrm rot="10800000">
            <a:off x="5444828" y="1621786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D9FF478-E9C8-40C7-B047-9A115E06BC00}"/>
              </a:ext>
            </a:extLst>
          </p:cNvPr>
          <p:cNvSpPr/>
          <p:nvPr/>
        </p:nvSpPr>
        <p:spPr>
          <a:xfrm rot="10800000">
            <a:off x="4266709" y="2911642"/>
            <a:ext cx="721895" cy="11470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1453274" y="1621787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38F7D65-F23D-4CDF-A327-6D87BA9238C9}"/>
              </a:ext>
            </a:extLst>
          </p:cNvPr>
          <p:cNvSpPr/>
          <p:nvPr/>
        </p:nvSpPr>
        <p:spPr>
          <a:xfrm rot="10800000">
            <a:off x="6622946" y="1621786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D9FF478-E9C8-40C7-B047-9A115E06BC00}"/>
              </a:ext>
            </a:extLst>
          </p:cNvPr>
          <p:cNvSpPr/>
          <p:nvPr/>
        </p:nvSpPr>
        <p:spPr>
          <a:xfrm rot="10800000">
            <a:off x="4266709" y="2911642"/>
            <a:ext cx="721895" cy="11470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1453274" y="1621787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9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17179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2439863" y="1621785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17179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38F7D65-F23D-4CDF-A327-6D87BA9238C9}"/>
              </a:ext>
            </a:extLst>
          </p:cNvPr>
          <p:cNvSpPr/>
          <p:nvPr/>
        </p:nvSpPr>
        <p:spPr>
          <a:xfrm rot="10800000">
            <a:off x="3161758" y="1621785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D9FF478-E9C8-40C7-B047-9A115E06BC00}"/>
              </a:ext>
            </a:extLst>
          </p:cNvPr>
          <p:cNvSpPr/>
          <p:nvPr/>
        </p:nvSpPr>
        <p:spPr>
          <a:xfrm rot="10800000">
            <a:off x="3161758" y="2855494"/>
            <a:ext cx="721895" cy="11470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2439863" y="1621785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1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17179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38F7D65-F23D-4CDF-A327-6D87BA9238C9}"/>
              </a:ext>
            </a:extLst>
          </p:cNvPr>
          <p:cNvSpPr/>
          <p:nvPr/>
        </p:nvSpPr>
        <p:spPr>
          <a:xfrm rot="10800000">
            <a:off x="4266708" y="1621785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D9FF478-E9C8-40C7-B047-9A115E06BC00}"/>
              </a:ext>
            </a:extLst>
          </p:cNvPr>
          <p:cNvSpPr/>
          <p:nvPr/>
        </p:nvSpPr>
        <p:spPr>
          <a:xfrm rot="10800000">
            <a:off x="3161758" y="2855494"/>
            <a:ext cx="721895" cy="11470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DE9607C-AE45-4F5A-ACB9-EDD4B0454AA2}"/>
              </a:ext>
            </a:extLst>
          </p:cNvPr>
          <p:cNvSpPr/>
          <p:nvPr/>
        </p:nvSpPr>
        <p:spPr>
          <a:xfrm rot="10800000">
            <a:off x="2439863" y="1621785"/>
            <a:ext cx="721895" cy="11470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5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174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Selection Sort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 Notes</dc:title>
  <dc:creator>Brian Ricks</dc:creator>
  <cp:lastModifiedBy>Brian Ricks</cp:lastModifiedBy>
  <cp:revision>1</cp:revision>
  <dcterms:created xsi:type="dcterms:W3CDTF">2020-12-04T19:06:49Z</dcterms:created>
  <dcterms:modified xsi:type="dcterms:W3CDTF">2020-12-04T19:08:12Z</dcterms:modified>
</cp:coreProperties>
</file>