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ACBE-B8D2-4EF9-A23B-B1B2A9E1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0E348-451F-4F65-85CC-B15EA254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6EC8-E7A2-4FD1-A06B-C8639C68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6DBE-57FA-4689-84D0-357E1990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F499-9BBD-42CF-8F90-32EB7B5F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E4BA-CBB6-4DDA-BDB9-4FA1F827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B97E-1958-4065-AF15-C71DA4D7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BD58-47A3-4877-9AD2-967A30A5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0F56-1D0C-4FC9-B82A-1B511F44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8707-DAE0-4D26-893D-9B3E76BE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9B309-8403-4866-A4C9-DD01606B4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E5360-E854-4316-B543-65C63C4D0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3476-A438-4EA1-A916-38BFB553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BD22-6E89-4AF8-84D3-0B0D89F8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9BBF-7499-4925-A923-8CC727EE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FF50-4A47-409C-AF08-D0EB35ED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4A89-D9A4-4720-A06F-9BBAB6FA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6B6C-F2C1-4F03-AB59-7411AB68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ADFA-A387-406A-B261-8C74008B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8219-C521-4DA5-AC49-ED0DF6BE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4E4B-6ADD-495D-BC56-1345B787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6537-1CBE-4E82-80AF-D129F930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EDA9-D04F-483A-8CDC-DFBC81D8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60D9-9274-4C64-95BC-C00D3C3E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C665-C7C3-402A-90DE-47D32B3C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45F-A271-4152-A994-C55BFF32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CB6E-638B-452C-8DE6-BCE31C0B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7EE4-D63A-45A6-90C8-B7630542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C19E-6440-4338-A8ED-219B6688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F495-B51E-4D12-BE5A-A150745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4127-A7DD-4E6E-953D-D34C2AB3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A9EE-A98D-4D4B-9057-965EB6F0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2AA7-363A-4BEC-B8DC-EAAA1941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85BB-FD92-4C16-A740-1E294937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A8D0C-BBA7-4392-B1E2-FDF00073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15838-BEC1-44BB-81AD-98BB43629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CCB8-52C5-4239-8B33-D8E1A292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5B61D-A680-4E6D-9C32-1AF67F58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F20C8-8134-4BA5-9D1F-9B8339DB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958A-23B4-49F5-B55E-0C27675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7369A-55EF-427D-8A8E-7BC3DBCC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F83B0-1B41-4923-96D5-7F4DFA6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A7E7-5ED6-4F1A-8F79-A32A2BE9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2ED9E-12B1-4CCE-ABD3-9C54BDAC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AFAF5-CC62-4444-9191-EA6E9791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C5A3-6785-45E0-BB37-3F83C678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4B62-4F7E-45FC-A846-5B69143C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462C-710A-47DF-9289-26F57F94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D849-98E3-4F52-A92D-0E87A92F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8E747-4207-4B19-8F33-F5C3AAD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5321-0E3A-40AE-8473-C9999DAB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A517-937B-410D-91E9-BA5CC9B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0B0-281B-45CD-AB24-0866C616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F075-C255-4CBB-9804-5EFAB05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B5BA-75B6-4E13-8FDF-C191585E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325D-BE1F-4B0A-ABCD-EABA650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0C0C-3181-42EC-8B4C-2144E91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8B01-1210-4444-B185-65C5A0E4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F6E5D-708E-4D6B-807F-4C17515F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B149-3040-4EA5-89DA-373742C8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4D8E-A548-4BC3-BC87-9BC8293B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618-CD3E-4E71-8C4C-33FCCA40265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E8F0-247B-4EAA-910A-B39C60AD5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0B90-A88D-472F-BB1F-124B56A1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5F83-8F30-4A58-B4A3-0C75991E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8ECB-47F4-44E2-916B-E1E15EA19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F6522-B161-4EB5-8AB1-8113AE860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does input length affect runtime/memory usage?</a:t>
            </a:r>
          </a:p>
        </p:txBody>
      </p:sp>
    </p:spTree>
    <p:extLst>
      <p:ext uri="{BB962C8B-B14F-4D97-AF65-F5344CB8AC3E}">
        <p14:creationId xmlns:p14="http://schemas.microsoft.com/office/powerpoint/2010/main" val="20851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99A6-E761-42A5-A225-DA9C0DE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theoretical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2392-D324-4A52-AFF1-46B0AA6C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timestep to do every operation</a:t>
            </a:r>
          </a:p>
          <a:p>
            <a:pPr marL="0" indent="0">
              <a:buNone/>
            </a:pPr>
            <a:r>
              <a:rPr lang="en-US" dirty="0"/>
              <a:t>Infinite memory and other resources</a:t>
            </a:r>
          </a:p>
          <a:p>
            <a:pPr marL="0" indent="0">
              <a:buNone/>
            </a:pPr>
            <a:r>
              <a:rPr lang="en-US" dirty="0"/>
              <a:t>Language agnostic computer</a:t>
            </a:r>
          </a:p>
          <a:p>
            <a:pPr marL="0" indent="0">
              <a:buNone/>
            </a:pPr>
            <a:r>
              <a:rPr lang="en-US" dirty="0"/>
              <a:t>Round our results</a:t>
            </a:r>
          </a:p>
        </p:txBody>
      </p:sp>
    </p:spTree>
    <p:extLst>
      <p:ext uri="{BB962C8B-B14F-4D97-AF65-F5344CB8AC3E}">
        <p14:creationId xmlns:p14="http://schemas.microsoft.com/office/powerpoint/2010/main" val="239488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Algorithm Analysis</vt:lpstr>
      <vt:lpstr>A theoretical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Brian Ricks</dc:creator>
  <cp:lastModifiedBy>Brian Ricks</cp:lastModifiedBy>
  <cp:revision>3</cp:revision>
  <dcterms:created xsi:type="dcterms:W3CDTF">2020-10-21T16:58:07Z</dcterms:created>
  <dcterms:modified xsi:type="dcterms:W3CDTF">2020-10-21T17:37:25Z</dcterms:modified>
</cp:coreProperties>
</file>