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72" r:id="rId16"/>
    <p:sldId id="274" r:id="rId17"/>
    <p:sldId id="276" r:id="rId18"/>
    <p:sldId id="277" r:id="rId19"/>
    <p:sldId id="275" r:id="rId20"/>
    <p:sldId id="273" r:id="rId21"/>
    <p:sldId id="278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0CBC-3F62-4240-8E47-08681E7F5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CF46D-7B77-417B-BB7C-0AFB33E93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17A7-28BB-45D8-9B50-8E12C5AE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BFAA-8B15-4C36-BA82-87C92344ACB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D921F-6DD9-4519-BDC5-666212DE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D0E6-724A-4166-986C-657B4B1B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A2-8385-4604-AE17-6E50654D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A8A7-5D6E-4EE6-8026-7B1C8342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1AC06-0E11-438D-A3C2-9F779C0E2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0A074-D6E8-48D2-9E76-DA837DD8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BFAA-8B15-4C36-BA82-87C92344ACB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7FC12-15FE-4C80-90B0-976CFE68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9D5D9-8019-49D9-8B1F-C98D32C0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A2-8385-4604-AE17-6E50654D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9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E48B3-9E1D-479F-A84B-D045746CB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486D6-0374-4EE5-8794-69FC8D8E8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9A175-51C5-43C9-B41B-87274656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BFAA-8B15-4C36-BA82-87C92344ACB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93391-F131-487B-A0C2-D0EE640A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74788-E0D6-4783-95BB-A48823A8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A2-8385-4604-AE17-6E50654D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9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F4D74-EFC0-4D28-9983-3B6D6EFB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7875-D420-499E-B869-873B34741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A4F38-FA93-4986-866B-1463BBA9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BFAA-8B15-4C36-BA82-87C92344ACB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44537-E819-42C5-83FE-9F3CC7F7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B25F7-68B6-4DE1-9A0E-75CE2C5C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A2-8385-4604-AE17-6E50654D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0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75BD-1FA7-4B28-B726-4E9F479A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BC78C-850C-44E9-AF3A-E96E0B93F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ED20E-49E1-4EC6-9A88-F481B389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BFAA-8B15-4C36-BA82-87C92344ACB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5BFB9-23FF-4B11-A466-E2A2C907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D0393-5638-427F-9C39-CB35247A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A2-8385-4604-AE17-6E50654D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B028-CB2D-46B9-8332-A072C76D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2A93-5ECC-4A02-9724-2393D8688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47306-E65B-4755-8C4F-883997158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CF01F-C517-48F9-8572-A7FE829B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BFAA-8B15-4C36-BA82-87C92344ACB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6DC8B-895E-4B93-A401-CEDB7FA9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ADED4-19F3-41A1-A28D-C368EC58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A2-8385-4604-AE17-6E50654D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4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EE23-0F26-4806-B12C-0D9F8F03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07F31-C4D9-4363-9F06-8688220B9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9A13A-2146-439C-984E-A1107A896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E34DA-8E63-4182-BEEB-D3D89EA0E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C9F89-8E88-4FA9-851C-328D1303A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5FAA6-66C0-4E73-A822-12CFA53F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BFAA-8B15-4C36-BA82-87C92344ACB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94B15-DE31-4CD0-9D43-5F979765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B84F8-6942-484F-ACD1-95C2D14C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A2-8385-4604-AE17-6E50654D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7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A24-2D0E-40A0-8035-CF95AA9B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B4FA8-8A98-42B1-B008-423D5948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BFAA-8B15-4C36-BA82-87C92344ACB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0B23A-ABA0-4E80-B419-6301206B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C2028-B060-4181-A20C-ADE0FB93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A2-8385-4604-AE17-6E50654D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4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B3140-ED66-44D4-BD0E-C2193C8F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BFAA-8B15-4C36-BA82-87C92344ACB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44997-CA04-41BC-906C-7BFA47C7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2CA35-7CFB-4436-97D1-58E89040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A2-8385-4604-AE17-6E50654D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2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E507-175D-4CFA-9ACD-25BC3EE9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CD0EC-A057-43B9-A0E4-2C4AC2CF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0B0CD-ADD7-4EFC-AA47-1CF5AC8AF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5BDAF-1B5E-4D39-BC66-C782D133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BFAA-8B15-4C36-BA82-87C92344ACB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FDCEC-70F2-42FC-9A09-93EF5E52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FB175-E668-42E1-A6CB-D2FEA3A5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A2-8385-4604-AE17-6E50654D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5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16CF-D69D-4D6C-8A43-FF560CA5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8B52B-AB4D-46DB-90F8-0E04DDC98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763EC-307A-4DF7-9F81-06F42226C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C33B1-CEC6-4B4C-ABAD-A872A0D6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BFAA-8B15-4C36-BA82-87C92344ACB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29693-D20A-451E-A1F1-BAE8D719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9086A-B953-4461-A452-C786F02D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A2-8385-4604-AE17-6E50654D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7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152C5-142A-4EF6-9508-9BB108E7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436D3-EFFA-43EE-9201-0D4FD1BC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0FFE7-8EB2-42DD-8C41-6A0146ABC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7BFAA-8B15-4C36-BA82-87C92344ACB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A7492-D463-42EB-ACF7-3D8DB4B80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EBA41-DBEB-4E2C-BD5C-DE32C0DC2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D89A2-8385-4604-AE17-6E50654D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4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A1BE-3061-44A0-B3C4-4A870935F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Insertion and Merge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F349-6FE4-41D2-9DC5-DACEF3B20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56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410CE-90F7-424C-BA5D-C27D41CC7064}"/>
              </a:ext>
            </a:extLst>
          </p:cNvPr>
          <p:cNvSpPr/>
          <p:nvPr/>
        </p:nvSpPr>
        <p:spPr>
          <a:xfrm>
            <a:off x="189746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CDC83-85C4-4939-89B0-351766EC48F1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E023F-4722-4002-8878-8086280CA792}"/>
              </a:ext>
            </a:extLst>
          </p:cNvPr>
          <p:cNvSpPr/>
          <p:nvPr/>
        </p:nvSpPr>
        <p:spPr>
          <a:xfrm>
            <a:off x="3075582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B0979-1174-4AF6-BD58-7FA7990B0801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F31ED-0322-4ADF-9C39-7046E0E96772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0255197-D2DC-486A-80CF-F6B54FE861E3}"/>
              </a:ext>
            </a:extLst>
          </p:cNvPr>
          <p:cNvSpPr/>
          <p:nvPr/>
        </p:nvSpPr>
        <p:spPr>
          <a:xfrm rot="10800000">
            <a:off x="6096000" y="1556084"/>
            <a:ext cx="577516" cy="9785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7F53B01-4721-4371-824A-8AC671F6467F}"/>
              </a:ext>
            </a:extLst>
          </p:cNvPr>
          <p:cNvSpPr/>
          <p:nvPr/>
        </p:nvSpPr>
        <p:spPr>
          <a:xfrm rot="10800000">
            <a:off x="5514958" y="1556084"/>
            <a:ext cx="577516" cy="9785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410CE-90F7-424C-BA5D-C27D41CC7064}"/>
              </a:ext>
            </a:extLst>
          </p:cNvPr>
          <p:cNvSpPr/>
          <p:nvPr/>
        </p:nvSpPr>
        <p:spPr>
          <a:xfrm>
            <a:off x="189746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CDC83-85C4-4939-89B0-351766EC48F1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E023F-4722-4002-8878-8086280CA792}"/>
              </a:ext>
            </a:extLst>
          </p:cNvPr>
          <p:cNvSpPr/>
          <p:nvPr/>
        </p:nvSpPr>
        <p:spPr>
          <a:xfrm>
            <a:off x="3075582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B0979-1174-4AF6-BD58-7FA7990B0801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F31ED-0322-4ADF-9C39-7046E0E96772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0255197-D2DC-486A-80CF-F6B54FE861E3}"/>
              </a:ext>
            </a:extLst>
          </p:cNvPr>
          <p:cNvSpPr/>
          <p:nvPr/>
        </p:nvSpPr>
        <p:spPr>
          <a:xfrm rot="10800000">
            <a:off x="7315200" y="1478943"/>
            <a:ext cx="577516" cy="9785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7F53B01-4721-4371-824A-8AC671F6467F}"/>
              </a:ext>
            </a:extLst>
          </p:cNvPr>
          <p:cNvSpPr/>
          <p:nvPr/>
        </p:nvSpPr>
        <p:spPr>
          <a:xfrm rot="10800000">
            <a:off x="6632189" y="1478943"/>
            <a:ext cx="577516" cy="9785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9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410CE-90F7-424C-BA5D-C27D41CC7064}"/>
              </a:ext>
            </a:extLst>
          </p:cNvPr>
          <p:cNvSpPr/>
          <p:nvPr/>
        </p:nvSpPr>
        <p:spPr>
          <a:xfrm>
            <a:off x="189746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CDC83-85C4-4939-89B0-351766EC48F1}"/>
              </a:ext>
            </a:extLst>
          </p:cNvPr>
          <p:cNvSpPr/>
          <p:nvPr/>
        </p:nvSpPr>
        <p:spPr>
          <a:xfrm>
            <a:off x="532609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E023F-4722-4002-8878-8086280CA792}"/>
              </a:ext>
            </a:extLst>
          </p:cNvPr>
          <p:cNvSpPr/>
          <p:nvPr/>
        </p:nvSpPr>
        <p:spPr>
          <a:xfrm>
            <a:off x="3075582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B0979-1174-4AF6-BD58-7FA7990B0801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F31ED-0322-4ADF-9C39-7046E0E96772}"/>
              </a:ext>
            </a:extLst>
          </p:cNvPr>
          <p:cNvSpPr/>
          <p:nvPr/>
        </p:nvSpPr>
        <p:spPr>
          <a:xfrm>
            <a:off x="6463747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0255197-D2DC-486A-80CF-F6B54FE861E3}"/>
              </a:ext>
            </a:extLst>
          </p:cNvPr>
          <p:cNvSpPr/>
          <p:nvPr/>
        </p:nvSpPr>
        <p:spPr>
          <a:xfrm rot="10800000">
            <a:off x="7315200" y="1478943"/>
            <a:ext cx="577516" cy="9785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7F53B01-4721-4371-824A-8AC671F6467F}"/>
              </a:ext>
            </a:extLst>
          </p:cNvPr>
          <p:cNvSpPr/>
          <p:nvPr/>
        </p:nvSpPr>
        <p:spPr>
          <a:xfrm rot="10800000">
            <a:off x="5484627" y="1478943"/>
            <a:ext cx="577516" cy="9785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25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410CE-90F7-424C-BA5D-C27D41CC7064}"/>
              </a:ext>
            </a:extLst>
          </p:cNvPr>
          <p:cNvSpPr/>
          <p:nvPr/>
        </p:nvSpPr>
        <p:spPr>
          <a:xfrm>
            <a:off x="189746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CDC83-85C4-4939-89B0-351766EC48F1}"/>
              </a:ext>
            </a:extLst>
          </p:cNvPr>
          <p:cNvSpPr/>
          <p:nvPr/>
        </p:nvSpPr>
        <p:spPr>
          <a:xfrm>
            <a:off x="4144241" y="55958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E023F-4722-4002-8878-8086280CA792}"/>
              </a:ext>
            </a:extLst>
          </p:cNvPr>
          <p:cNvSpPr/>
          <p:nvPr/>
        </p:nvSpPr>
        <p:spPr>
          <a:xfrm>
            <a:off x="3075582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B0979-1174-4AF6-BD58-7FA7990B0801}"/>
              </a:ext>
            </a:extLst>
          </p:cNvPr>
          <p:cNvSpPr/>
          <p:nvPr/>
        </p:nvSpPr>
        <p:spPr>
          <a:xfrm>
            <a:off x="5181600" y="55958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F31ED-0322-4ADF-9C39-7046E0E96772}"/>
              </a:ext>
            </a:extLst>
          </p:cNvPr>
          <p:cNvSpPr/>
          <p:nvPr/>
        </p:nvSpPr>
        <p:spPr>
          <a:xfrm>
            <a:off x="6463747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0255197-D2DC-486A-80CF-F6B54FE861E3}"/>
              </a:ext>
            </a:extLst>
          </p:cNvPr>
          <p:cNvSpPr/>
          <p:nvPr/>
        </p:nvSpPr>
        <p:spPr>
          <a:xfrm rot="10800000">
            <a:off x="7315200" y="1478943"/>
            <a:ext cx="577516" cy="9785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7F53B01-4721-4371-824A-8AC671F6467F}"/>
              </a:ext>
            </a:extLst>
          </p:cNvPr>
          <p:cNvSpPr/>
          <p:nvPr/>
        </p:nvSpPr>
        <p:spPr>
          <a:xfrm rot="10800000">
            <a:off x="4312683" y="1461015"/>
            <a:ext cx="577516" cy="9785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27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410CE-90F7-424C-BA5D-C27D41CC7064}"/>
              </a:ext>
            </a:extLst>
          </p:cNvPr>
          <p:cNvSpPr/>
          <p:nvPr/>
        </p:nvSpPr>
        <p:spPr>
          <a:xfrm>
            <a:off x="1897464" y="57681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CDC83-85C4-4939-89B0-351766EC48F1}"/>
              </a:ext>
            </a:extLst>
          </p:cNvPr>
          <p:cNvSpPr/>
          <p:nvPr/>
        </p:nvSpPr>
        <p:spPr>
          <a:xfrm>
            <a:off x="3019801" y="57681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E023F-4722-4002-8878-8086280CA792}"/>
              </a:ext>
            </a:extLst>
          </p:cNvPr>
          <p:cNvSpPr/>
          <p:nvPr/>
        </p:nvSpPr>
        <p:spPr>
          <a:xfrm>
            <a:off x="4114800" y="57681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B0979-1174-4AF6-BD58-7FA7990B0801}"/>
              </a:ext>
            </a:extLst>
          </p:cNvPr>
          <p:cNvSpPr/>
          <p:nvPr/>
        </p:nvSpPr>
        <p:spPr>
          <a:xfrm>
            <a:off x="5181600" y="57681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F31ED-0322-4ADF-9C39-7046E0E96772}"/>
              </a:ext>
            </a:extLst>
          </p:cNvPr>
          <p:cNvSpPr/>
          <p:nvPr/>
        </p:nvSpPr>
        <p:spPr>
          <a:xfrm>
            <a:off x="6463747" y="57681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0255197-D2DC-486A-80CF-F6B54FE861E3}"/>
              </a:ext>
            </a:extLst>
          </p:cNvPr>
          <p:cNvSpPr/>
          <p:nvPr/>
        </p:nvSpPr>
        <p:spPr>
          <a:xfrm rot="10800000">
            <a:off x="7315200" y="1478943"/>
            <a:ext cx="577516" cy="9785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7F53B01-4721-4371-824A-8AC671F6467F}"/>
              </a:ext>
            </a:extLst>
          </p:cNvPr>
          <p:cNvSpPr/>
          <p:nvPr/>
        </p:nvSpPr>
        <p:spPr>
          <a:xfrm rot="10800000">
            <a:off x="3201011" y="1502304"/>
            <a:ext cx="577516" cy="9785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79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954C-2B2D-4891-BF1C-8E4AC308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Pseudocode (simple)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82422-6594-420C-AC55-D0DA0CC84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 &gt;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j--){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(data[j-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&gt; data[j]){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Swap.swap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(data, j, j-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0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27A1-DAE3-4DB0-A8E7-EFA09731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Big-O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537C0-407D-4845-8C21-AE842D759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98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A023EF-6DE5-4AB6-AA20-00519413E246}"/>
              </a:ext>
            </a:extLst>
          </p:cNvPr>
          <p:cNvSpPr/>
          <p:nvPr/>
        </p:nvSpPr>
        <p:spPr>
          <a:xfrm>
            <a:off x="7388607" y="188494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8F00E9-9F21-495C-AA2E-DC042B301EE2}"/>
              </a:ext>
            </a:extLst>
          </p:cNvPr>
          <p:cNvSpPr/>
          <p:nvPr/>
        </p:nvSpPr>
        <p:spPr>
          <a:xfrm>
            <a:off x="6249862" y="18750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E79C57-7F6A-439B-9FED-7A69401D6A97}"/>
              </a:ext>
            </a:extLst>
          </p:cNvPr>
          <p:cNvSpPr/>
          <p:nvPr/>
        </p:nvSpPr>
        <p:spPr>
          <a:xfrm>
            <a:off x="5111117" y="18750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C2D9E-57CA-4D3D-AF6B-6A8AFF810EFF}"/>
              </a:ext>
            </a:extLst>
          </p:cNvPr>
          <p:cNvSpPr/>
          <p:nvPr/>
        </p:nvSpPr>
        <p:spPr>
          <a:xfrm>
            <a:off x="3972372" y="18750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32DBD7-2D66-4990-91E9-2DDB5DEB57B2}"/>
              </a:ext>
            </a:extLst>
          </p:cNvPr>
          <p:cNvSpPr/>
          <p:nvPr/>
        </p:nvSpPr>
        <p:spPr>
          <a:xfrm>
            <a:off x="2826828" y="18750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5586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A023EF-6DE5-4AB6-AA20-00519413E246}"/>
              </a:ext>
            </a:extLst>
          </p:cNvPr>
          <p:cNvSpPr/>
          <p:nvPr/>
        </p:nvSpPr>
        <p:spPr>
          <a:xfrm>
            <a:off x="7388607" y="188494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8F00E9-9F21-495C-AA2E-DC042B301EE2}"/>
              </a:ext>
            </a:extLst>
          </p:cNvPr>
          <p:cNvSpPr/>
          <p:nvPr/>
        </p:nvSpPr>
        <p:spPr>
          <a:xfrm>
            <a:off x="6249862" y="18750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C2D9E-57CA-4D3D-AF6B-6A8AFF810EFF}"/>
              </a:ext>
            </a:extLst>
          </p:cNvPr>
          <p:cNvSpPr/>
          <p:nvPr/>
        </p:nvSpPr>
        <p:spPr>
          <a:xfrm>
            <a:off x="3972372" y="18750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32DBD7-2D66-4990-91E9-2DDB5DEB57B2}"/>
              </a:ext>
            </a:extLst>
          </p:cNvPr>
          <p:cNvSpPr/>
          <p:nvPr/>
        </p:nvSpPr>
        <p:spPr>
          <a:xfrm>
            <a:off x="2826828" y="18750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74DAE4-5FD5-4471-957E-CDA335594647}"/>
              </a:ext>
            </a:extLst>
          </p:cNvPr>
          <p:cNvSpPr txBox="1"/>
          <p:nvPr/>
        </p:nvSpPr>
        <p:spPr>
          <a:xfrm>
            <a:off x="5393236" y="215748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29232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A023EF-6DE5-4AB6-AA20-00519413E246}"/>
              </a:ext>
            </a:extLst>
          </p:cNvPr>
          <p:cNvSpPr/>
          <p:nvPr/>
        </p:nvSpPr>
        <p:spPr>
          <a:xfrm>
            <a:off x="2769704" y="187197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8F00E9-9F21-495C-AA2E-DC042B301EE2}"/>
              </a:ext>
            </a:extLst>
          </p:cNvPr>
          <p:cNvSpPr/>
          <p:nvPr/>
        </p:nvSpPr>
        <p:spPr>
          <a:xfrm>
            <a:off x="3947822" y="186702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E79C57-7F6A-439B-9FED-7A69401D6A97}"/>
              </a:ext>
            </a:extLst>
          </p:cNvPr>
          <p:cNvSpPr/>
          <p:nvPr/>
        </p:nvSpPr>
        <p:spPr>
          <a:xfrm>
            <a:off x="5125940" y="187197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C2D9E-57CA-4D3D-AF6B-6A8AFF810EFF}"/>
              </a:ext>
            </a:extLst>
          </p:cNvPr>
          <p:cNvSpPr/>
          <p:nvPr/>
        </p:nvSpPr>
        <p:spPr>
          <a:xfrm>
            <a:off x="6304058" y="187197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32DBD7-2D66-4990-91E9-2DDB5DEB57B2}"/>
              </a:ext>
            </a:extLst>
          </p:cNvPr>
          <p:cNvSpPr/>
          <p:nvPr/>
        </p:nvSpPr>
        <p:spPr>
          <a:xfrm>
            <a:off x="7482176" y="187197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4194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5925-4A6B-497C-83FE-40AE5ACF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EBC6-1213-46C1-9818-43912B0E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73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3750-1F04-4F59-8BDA-B91FA436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8162-0DD4-4F30-A57B-7EA5E79D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8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410CE-90F7-424C-BA5D-C27D41CC7064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CDC83-85C4-4939-89B0-351766EC48F1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E023F-4722-4002-8878-8086280CA792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B0979-1174-4AF6-BD58-7FA7990B0801}"/>
              </a:ext>
            </a:extLst>
          </p:cNvPr>
          <p:cNvSpPr/>
          <p:nvPr/>
        </p:nvSpPr>
        <p:spPr>
          <a:xfrm>
            <a:off x="1814222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F31ED-0322-4ADF-9C39-7046E0E96772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BCDB83-C224-49BB-B283-1F58F1AE9711}"/>
              </a:ext>
            </a:extLst>
          </p:cNvPr>
          <p:cNvSpPr/>
          <p:nvPr/>
        </p:nvSpPr>
        <p:spPr>
          <a:xfrm>
            <a:off x="5348576" y="18799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445C03-1848-435A-837B-804A17A78F6C}"/>
              </a:ext>
            </a:extLst>
          </p:cNvPr>
          <p:cNvSpPr/>
          <p:nvPr/>
        </p:nvSpPr>
        <p:spPr>
          <a:xfrm>
            <a:off x="7704812" y="18799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D4F24F-79EF-4EF2-B37E-E88F676BC656}"/>
              </a:ext>
            </a:extLst>
          </p:cNvPr>
          <p:cNvSpPr/>
          <p:nvPr/>
        </p:nvSpPr>
        <p:spPr>
          <a:xfrm>
            <a:off x="2134087" y="18799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A46FF-5F43-478F-AD8B-1676226889B8}"/>
              </a:ext>
            </a:extLst>
          </p:cNvPr>
          <p:cNvSpPr/>
          <p:nvPr/>
        </p:nvSpPr>
        <p:spPr>
          <a:xfrm>
            <a:off x="955969" y="18799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00501-EB56-4027-AEC8-C11072F7CA86}"/>
              </a:ext>
            </a:extLst>
          </p:cNvPr>
          <p:cNvSpPr/>
          <p:nvPr/>
        </p:nvSpPr>
        <p:spPr>
          <a:xfrm>
            <a:off x="6526694" y="18799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442CBB-A4F4-479A-B8D9-2EE737DE1D80}"/>
              </a:ext>
            </a:extLst>
          </p:cNvPr>
          <p:cNvSpPr/>
          <p:nvPr/>
        </p:nvSpPr>
        <p:spPr>
          <a:xfrm>
            <a:off x="5056885" y="3112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24B91B-A53D-4D90-BFD9-5636455F2076}"/>
              </a:ext>
            </a:extLst>
          </p:cNvPr>
          <p:cNvSpPr/>
          <p:nvPr/>
        </p:nvSpPr>
        <p:spPr>
          <a:xfrm>
            <a:off x="8619212" y="3112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006C27-42F6-4F64-AD46-2C6EE9CC9695}"/>
              </a:ext>
            </a:extLst>
          </p:cNvPr>
          <p:cNvSpPr/>
          <p:nvPr/>
        </p:nvSpPr>
        <p:spPr>
          <a:xfrm>
            <a:off x="2195813" y="319544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361AC7-4DD2-473B-8663-FF9EF3A53325}"/>
              </a:ext>
            </a:extLst>
          </p:cNvPr>
          <p:cNvSpPr/>
          <p:nvPr/>
        </p:nvSpPr>
        <p:spPr>
          <a:xfrm>
            <a:off x="400073" y="319544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B25889-5D01-430B-A7EF-114E91ADF4D0}"/>
              </a:ext>
            </a:extLst>
          </p:cNvPr>
          <p:cNvSpPr/>
          <p:nvPr/>
        </p:nvSpPr>
        <p:spPr>
          <a:xfrm>
            <a:off x="7441094" y="3112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0FDDFC-552B-46E5-86F1-717CD8AC4CB4}"/>
              </a:ext>
            </a:extLst>
          </p:cNvPr>
          <p:cNvSpPr/>
          <p:nvPr/>
        </p:nvSpPr>
        <p:spPr>
          <a:xfrm>
            <a:off x="5056885" y="434434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BA951E-5495-4FA9-A420-3DD5D56ACAEA}"/>
              </a:ext>
            </a:extLst>
          </p:cNvPr>
          <p:cNvSpPr/>
          <p:nvPr/>
        </p:nvSpPr>
        <p:spPr>
          <a:xfrm>
            <a:off x="8951697" y="434434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899292-0C64-4D96-83C4-30C7AF8E92D7}"/>
              </a:ext>
            </a:extLst>
          </p:cNvPr>
          <p:cNvSpPr/>
          <p:nvPr/>
        </p:nvSpPr>
        <p:spPr>
          <a:xfrm>
            <a:off x="2195813" y="442762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B7F53-F08D-411F-A244-BDE92F441D29}"/>
              </a:ext>
            </a:extLst>
          </p:cNvPr>
          <p:cNvSpPr/>
          <p:nvPr/>
        </p:nvSpPr>
        <p:spPr>
          <a:xfrm>
            <a:off x="400073" y="442762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BA34E9-DFEF-43DA-B418-718A9AC4E1E4}"/>
              </a:ext>
            </a:extLst>
          </p:cNvPr>
          <p:cNvSpPr/>
          <p:nvPr/>
        </p:nvSpPr>
        <p:spPr>
          <a:xfrm>
            <a:off x="7304736" y="434434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6118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90FDDFC-552B-46E5-86F1-717CD8AC4CB4}"/>
              </a:ext>
            </a:extLst>
          </p:cNvPr>
          <p:cNvSpPr/>
          <p:nvPr/>
        </p:nvSpPr>
        <p:spPr>
          <a:xfrm>
            <a:off x="5233348" y="24558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BA951E-5495-4FA9-A420-3DD5D56ACAEA}"/>
              </a:ext>
            </a:extLst>
          </p:cNvPr>
          <p:cNvSpPr/>
          <p:nvPr/>
        </p:nvSpPr>
        <p:spPr>
          <a:xfrm>
            <a:off x="9128160" y="24558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899292-0C64-4D96-83C4-30C7AF8E92D7}"/>
              </a:ext>
            </a:extLst>
          </p:cNvPr>
          <p:cNvSpPr/>
          <p:nvPr/>
        </p:nvSpPr>
        <p:spPr>
          <a:xfrm>
            <a:off x="2372276" y="328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B7F53-F08D-411F-A244-BDE92F441D29}"/>
              </a:ext>
            </a:extLst>
          </p:cNvPr>
          <p:cNvSpPr/>
          <p:nvPr/>
        </p:nvSpPr>
        <p:spPr>
          <a:xfrm>
            <a:off x="576536" y="328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BA34E9-DFEF-43DA-B418-718A9AC4E1E4}"/>
              </a:ext>
            </a:extLst>
          </p:cNvPr>
          <p:cNvSpPr/>
          <p:nvPr/>
        </p:nvSpPr>
        <p:spPr>
          <a:xfrm>
            <a:off x="7481199" y="24558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F2FDD4-321A-42C1-8E3B-5C1275C6614B}"/>
              </a:ext>
            </a:extLst>
          </p:cNvPr>
          <p:cNvSpPr/>
          <p:nvPr/>
        </p:nvSpPr>
        <p:spPr>
          <a:xfrm>
            <a:off x="5233348" y="13204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D7AC6C-B384-438A-A450-7DA12E5DD739}"/>
              </a:ext>
            </a:extLst>
          </p:cNvPr>
          <p:cNvSpPr/>
          <p:nvPr/>
        </p:nvSpPr>
        <p:spPr>
          <a:xfrm>
            <a:off x="7729073" y="13204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E133FF-4D02-4B6F-B728-E94F23970321}"/>
              </a:ext>
            </a:extLst>
          </p:cNvPr>
          <p:cNvSpPr/>
          <p:nvPr/>
        </p:nvSpPr>
        <p:spPr>
          <a:xfrm>
            <a:off x="1033736" y="13204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159A44-862F-4971-B6DF-D0046832B9DB}"/>
              </a:ext>
            </a:extLst>
          </p:cNvPr>
          <p:cNvSpPr/>
          <p:nvPr/>
        </p:nvSpPr>
        <p:spPr>
          <a:xfrm>
            <a:off x="2149440" y="13204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2152C1-CCE9-46E5-B190-56C1F8ECCFC9}"/>
              </a:ext>
            </a:extLst>
          </p:cNvPr>
          <p:cNvSpPr/>
          <p:nvPr/>
        </p:nvSpPr>
        <p:spPr>
          <a:xfrm>
            <a:off x="8868840" y="13204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552045-080D-456E-943C-1AAC1B2EDCA2}"/>
              </a:ext>
            </a:extLst>
          </p:cNvPr>
          <p:cNvSpPr/>
          <p:nvPr/>
        </p:nvSpPr>
        <p:spPr>
          <a:xfrm>
            <a:off x="6608970" y="23952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71214C-714D-485B-906E-7E16AC8439F1}"/>
              </a:ext>
            </a:extLst>
          </p:cNvPr>
          <p:cNvSpPr/>
          <p:nvPr/>
        </p:nvSpPr>
        <p:spPr>
          <a:xfrm>
            <a:off x="7724674" y="23952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501718-F989-4F76-9175-EE276E5157AE}"/>
              </a:ext>
            </a:extLst>
          </p:cNvPr>
          <p:cNvSpPr/>
          <p:nvPr/>
        </p:nvSpPr>
        <p:spPr>
          <a:xfrm>
            <a:off x="1029337" y="23952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50C3D3-D54B-468D-B466-AF31617525DA}"/>
              </a:ext>
            </a:extLst>
          </p:cNvPr>
          <p:cNvSpPr/>
          <p:nvPr/>
        </p:nvSpPr>
        <p:spPr>
          <a:xfrm>
            <a:off x="2145041" y="23952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050B1A-9C87-4577-92E2-D0AC4267D612}"/>
              </a:ext>
            </a:extLst>
          </p:cNvPr>
          <p:cNvSpPr/>
          <p:nvPr/>
        </p:nvSpPr>
        <p:spPr>
          <a:xfrm>
            <a:off x="8864441" y="23952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CC86EA-4893-474F-8ED1-03024F52FC90}"/>
              </a:ext>
            </a:extLst>
          </p:cNvPr>
          <p:cNvSpPr/>
          <p:nvPr/>
        </p:nvSpPr>
        <p:spPr>
          <a:xfrm>
            <a:off x="6608970" y="355238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ADF5C14-6628-44FA-ABC8-E194670CEF8B}"/>
              </a:ext>
            </a:extLst>
          </p:cNvPr>
          <p:cNvSpPr/>
          <p:nvPr/>
        </p:nvSpPr>
        <p:spPr>
          <a:xfrm>
            <a:off x="7724674" y="355238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FACAAF-2795-49CF-8C25-D0907C33334D}"/>
              </a:ext>
            </a:extLst>
          </p:cNvPr>
          <p:cNvSpPr/>
          <p:nvPr/>
        </p:nvSpPr>
        <p:spPr>
          <a:xfrm>
            <a:off x="1029337" y="355238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4FEAB3-0365-4996-B4EA-B2D77B752E80}"/>
              </a:ext>
            </a:extLst>
          </p:cNvPr>
          <p:cNvSpPr/>
          <p:nvPr/>
        </p:nvSpPr>
        <p:spPr>
          <a:xfrm>
            <a:off x="2145041" y="355238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052BA5-CD4B-40A5-A9A5-58A7B179C76D}"/>
              </a:ext>
            </a:extLst>
          </p:cNvPr>
          <p:cNvSpPr/>
          <p:nvPr/>
        </p:nvSpPr>
        <p:spPr>
          <a:xfrm>
            <a:off x="8864441" y="355238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79DFE85-515A-4F9F-B8F9-7D87C16612D7}"/>
              </a:ext>
            </a:extLst>
          </p:cNvPr>
          <p:cNvSpPr/>
          <p:nvPr/>
        </p:nvSpPr>
        <p:spPr>
          <a:xfrm>
            <a:off x="572137" y="55375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31D3C9-1B57-4000-A2FB-DC0EB85EDFE5}"/>
              </a:ext>
            </a:extLst>
          </p:cNvPr>
          <p:cNvSpPr/>
          <p:nvPr/>
        </p:nvSpPr>
        <p:spPr>
          <a:xfrm>
            <a:off x="1648114" y="55375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F65D55-DD2A-49DE-83CC-5630CB869EE9}"/>
              </a:ext>
            </a:extLst>
          </p:cNvPr>
          <p:cNvSpPr/>
          <p:nvPr/>
        </p:nvSpPr>
        <p:spPr>
          <a:xfrm>
            <a:off x="2724091" y="55375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77C2431-DE6B-4926-92ED-2593D3EA062A}"/>
              </a:ext>
            </a:extLst>
          </p:cNvPr>
          <p:cNvSpPr/>
          <p:nvPr/>
        </p:nvSpPr>
        <p:spPr>
          <a:xfrm>
            <a:off x="3840552" y="55375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5D24BF-8BC8-416A-8ED8-350C8B45977C}"/>
              </a:ext>
            </a:extLst>
          </p:cNvPr>
          <p:cNvSpPr/>
          <p:nvPr/>
        </p:nvSpPr>
        <p:spPr>
          <a:xfrm>
            <a:off x="4957013" y="55375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034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410CE-90F7-424C-BA5D-C27D41CC7064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CDC83-85C4-4939-89B0-351766EC48F1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E023F-4722-4002-8878-8086280CA792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B0979-1174-4AF6-BD58-7FA7990B0801}"/>
              </a:ext>
            </a:extLst>
          </p:cNvPr>
          <p:cNvSpPr/>
          <p:nvPr/>
        </p:nvSpPr>
        <p:spPr>
          <a:xfrm>
            <a:off x="1814222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F31ED-0322-4ADF-9C39-7046E0E96772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0255197-D2DC-486A-80CF-F6B54FE861E3}"/>
              </a:ext>
            </a:extLst>
          </p:cNvPr>
          <p:cNvSpPr/>
          <p:nvPr/>
        </p:nvSpPr>
        <p:spPr>
          <a:xfrm rot="10800000">
            <a:off x="1475872" y="1620253"/>
            <a:ext cx="577516" cy="9785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7F53B01-4721-4371-824A-8AC671F6467F}"/>
              </a:ext>
            </a:extLst>
          </p:cNvPr>
          <p:cNvSpPr/>
          <p:nvPr/>
        </p:nvSpPr>
        <p:spPr>
          <a:xfrm rot="10800000">
            <a:off x="1982664" y="1620253"/>
            <a:ext cx="577516" cy="9785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2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410CE-90F7-424C-BA5D-C27D41CC7064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CDC83-85C4-4939-89B0-351766EC48F1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E023F-4722-4002-8878-8086280CA792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B0979-1174-4AF6-BD58-7FA7990B0801}"/>
              </a:ext>
            </a:extLst>
          </p:cNvPr>
          <p:cNvSpPr/>
          <p:nvPr/>
        </p:nvSpPr>
        <p:spPr>
          <a:xfrm>
            <a:off x="1814222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F31ED-0322-4ADF-9C39-7046E0E96772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0255197-D2DC-486A-80CF-F6B54FE861E3}"/>
              </a:ext>
            </a:extLst>
          </p:cNvPr>
          <p:cNvSpPr/>
          <p:nvPr/>
        </p:nvSpPr>
        <p:spPr>
          <a:xfrm rot="10800000">
            <a:off x="2593728" y="1620253"/>
            <a:ext cx="577516" cy="9785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7F53B01-4721-4371-824A-8AC671F6467F}"/>
              </a:ext>
            </a:extLst>
          </p:cNvPr>
          <p:cNvSpPr/>
          <p:nvPr/>
        </p:nvSpPr>
        <p:spPr>
          <a:xfrm rot="10800000">
            <a:off x="1982664" y="1620253"/>
            <a:ext cx="577516" cy="9785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8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410CE-90F7-424C-BA5D-C27D41CC7064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CDC83-85C4-4939-89B0-351766EC48F1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E023F-4722-4002-8878-8086280CA792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B0979-1174-4AF6-BD58-7FA7990B0801}"/>
              </a:ext>
            </a:extLst>
          </p:cNvPr>
          <p:cNvSpPr/>
          <p:nvPr/>
        </p:nvSpPr>
        <p:spPr>
          <a:xfrm>
            <a:off x="1814222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F31ED-0322-4ADF-9C39-7046E0E96772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0255197-D2DC-486A-80CF-F6B54FE861E3}"/>
              </a:ext>
            </a:extLst>
          </p:cNvPr>
          <p:cNvSpPr/>
          <p:nvPr/>
        </p:nvSpPr>
        <p:spPr>
          <a:xfrm rot="10800000">
            <a:off x="3764802" y="1620253"/>
            <a:ext cx="577516" cy="9785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7F53B01-4721-4371-824A-8AC671F6467F}"/>
              </a:ext>
            </a:extLst>
          </p:cNvPr>
          <p:cNvSpPr/>
          <p:nvPr/>
        </p:nvSpPr>
        <p:spPr>
          <a:xfrm rot="10800000">
            <a:off x="3160782" y="1620254"/>
            <a:ext cx="577516" cy="9785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3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410CE-90F7-424C-BA5D-C27D41CC7064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CDC83-85C4-4939-89B0-351766EC48F1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E023F-4722-4002-8878-8086280CA792}"/>
              </a:ext>
            </a:extLst>
          </p:cNvPr>
          <p:cNvSpPr/>
          <p:nvPr/>
        </p:nvSpPr>
        <p:spPr>
          <a:xfrm>
            <a:off x="1946081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B0979-1174-4AF6-BD58-7FA7990B0801}"/>
              </a:ext>
            </a:extLst>
          </p:cNvPr>
          <p:cNvSpPr/>
          <p:nvPr/>
        </p:nvSpPr>
        <p:spPr>
          <a:xfrm>
            <a:off x="3058269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F31ED-0322-4ADF-9C39-7046E0E96772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0255197-D2DC-486A-80CF-F6B54FE861E3}"/>
              </a:ext>
            </a:extLst>
          </p:cNvPr>
          <p:cNvSpPr/>
          <p:nvPr/>
        </p:nvSpPr>
        <p:spPr>
          <a:xfrm rot="10800000">
            <a:off x="3764802" y="1620253"/>
            <a:ext cx="577516" cy="9785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7F53B01-4721-4371-824A-8AC671F6467F}"/>
              </a:ext>
            </a:extLst>
          </p:cNvPr>
          <p:cNvSpPr/>
          <p:nvPr/>
        </p:nvSpPr>
        <p:spPr>
          <a:xfrm rot="10800000">
            <a:off x="2114523" y="1620253"/>
            <a:ext cx="577516" cy="9785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410CE-90F7-424C-BA5D-C27D41CC7064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CDC83-85C4-4939-89B0-351766EC48F1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E023F-4722-4002-8878-8086280CA792}"/>
              </a:ext>
            </a:extLst>
          </p:cNvPr>
          <p:cNvSpPr/>
          <p:nvPr/>
        </p:nvSpPr>
        <p:spPr>
          <a:xfrm>
            <a:off x="1946081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B0979-1174-4AF6-BD58-7FA7990B0801}"/>
              </a:ext>
            </a:extLst>
          </p:cNvPr>
          <p:cNvSpPr/>
          <p:nvPr/>
        </p:nvSpPr>
        <p:spPr>
          <a:xfrm>
            <a:off x="3058269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F31ED-0322-4ADF-9C39-7046E0E96772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0255197-D2DC-486A-80CF-F6B54FE861E3}"/>
              </a:ext>
            </a:extLst>
          </p:cNvPr>
          <p:cNvSpPr/>
          <p:nvPr/>
        </p:nvSpPr>
        <p:spPr>
          <a:xfrm rot="10800000">
            <a:off x="4927854" y="1620253"/>
            <a:ext cx="577516" cy="9785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7F53B01-4721-4371-824A-8AC671F6467F}"/>
              </a:ext>
            </a:extLst>
          </p:cNvPr>
          <p:cNvSpPr/>
          <p:nvPr/>
        </p:nvSpPr>
        <p:spPr>
          <a:xfrm rot="10800000">
            <a:off x="4323239" y="1620254"/>
            <a:ext cx="577516" cy="9785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8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410CE-90F7-424C-BA5D-C27D41CC7064}"/>
              </a:ext>
            </a:extLst>
          </p:cNvPr>
          <p:cNvSpPr/>
          <p:nvPr/>
        </p:nvSpPr>
        <p:spPr>
          <a:xfrm>
            <a:off x="3075583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CDC83-85C4-4939-89B0-351766EC48F1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E023F-4722-4002-8878-8086280CA792}"/>
              </a:ext>
            </a:extLst>
          </p:cNvPr>
          <p:cNvSpPr/>
          <p:nvPr/>
        </p:nvSpPr>
        <p:spPr>
          <a:xfrm>
            <a:off x="1946081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B0979-1174-4AF6-BD58-7FA7990B0801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F31ED-0322-4ADF-9C39-7046E0E96772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0255197-D2DC-486A-80CF-F6B54FE861E3}"/>
              </a:ext>
            </a:extLst>
          </p:cNvPr>
          <p:cNvSpPr/>
          <p:nvPr/>
        </p:nvSpPr>
        <p:spPr>
          <a:xfrm rot="10800000">
            <a:off x="4927854" y="1620253"/>
            <a:ext cx="577516" cy="9785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7F53B01-4721-4371-824A-8AC671F6467F}"/>
              </a:ext>
            </a:extLst>
          </p:cNvPr>
          <p:cNvSpPr/>
          <p:nvPr/>
        </p:nvSpPr>
        <p:spPr>
          <a:xfrm rot="10800000">
            <a:off x="3244025" y="1620253"/>
            <a:ext cx="577516" cy="9785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2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410CE-90F7-424C-BA5D-C27D41CC7064}"/>
              </a:ext>
            </a:extLst>
          </p:cNvPr>
          <p:cNvSpPr/>
          <p:nvPr/>
        </p:nvSpPr>
        <p:spPr>
          <a:xfrm>
            <a:off x="189746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CDC83-85C4-4939-89B0-351766EC48F1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E023F-4722-4002-8878-8086280CA792}"/>
              </a:ext>
            </a:extLst>
          </p:cNvPr>
          <p:cNvSpPr/>
          <p:nvPr/>
        </p:nvSpPr>
        <p:spPr>
          <a:xfrm>
            <a:off x="3075582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B0979-1174-4AF6-BD58-7FA7990B0801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F31ED-0322-4ADF-9C39-7046E0E96772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0255197-D2DC-486A-80CF-F6B54FE861E3}"/>
              </a:ext>
            </a:extLst>
          </p:cNvPr>
          <p:cNvSpPr/>
          <p:nvPr/>
        </p:nvSpPr>
        <p:spPr>
          <a:xfrm rot="10800000">
            <a:off x="4927854" y="1620253"/>
            <a:ext cx="577516" cy="9785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7F53B01-4721-4371-824A-8AC671F6467F}"/>
              </a:ext>
            </a:extLst>
          </p:cNvPr>
          <p:cNvSpPr/>
          <p:nvPr/>
        </p:nvSpPr>
        <p:spPr>
          <a:xfrm rot="10800000">
            <a:off x="2065906" y="1620254"/>
            <a:ext cx="577516" cy="9785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4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233</Words>
  <Application>Microsoft Office PowerPoint</Application>
  <PresentationFormat>Widescreen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Insertion and Merge Sort</vt:lpstr>
      <vt:lpstr>Insertion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Insertion Sort Pseudocode (simple)</vt:lpstr>
      <vt:lpstr>Insertion Sort Big-O</vt:lpstr>
      <vt:lpstr>PowerPoint Presentation</vt:lpstr>
      <vt:lpstr>PowerPoint Presentation</vt:lpstr>
      <vt:lpstr>PowerPoint Presentation</vt:lpstr>
      <vt:lpstr>Merge Sort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and Merge Sort</dc:title>
  <dc:creator>Brian Ricks</dc:creator>
  <cp:lastModifiedBy>Brian Ricks</cp:lastModifiedBy>
  <cp:revision>5</cp:revision>
  <dcterms:created xsi:type="dcterms:W3CDTF">2020-12-07T17:57:25Z</dcterms:created>
  <dcterms:modified xsi:type="dcterms:W3CDTF">2020-12-07T19:24:16Z</dcterms:modified>
</cp:coreProperties>
</file>