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1" r:id="rId3"/>
    <p:sldId id="280" r:id="rId4"/>
    <p:sldId id="274" r:id="rId5"/>
    <p:sldId id="256" r:id="rId6"/>
    <p:sldId id="275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7" autoAdjust="0"/>
    <p:restoredTop sz="94660"/>
  </p:normalViewPr>
  <p:slideViewPr>
    <p:cSldViewPr snapToGrid="0">
      <p:cViewPr>
        <p:scale>
          <a:sx n="150" d="100"/>
          <a:sy n="150" d="100"/>
        </p:scale>
        <p:origin x="2957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7FF22-C03E-4ACE-B00B-4390BC5A5B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766877" y="271811"/>
            <a:ext cx="46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Why Data Structures?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417E35-C243-4405-9150-CE0972F7B71E}"/>
              </a:ext>
            </a:extLst>
          </p:cNvPr>
          <p:cNvSpPr txBox="1"/>
          <p:nvPr/>
        </p:nvSpPr>
        <p:spPr>
          <a:xfrm>
            <a:off x="3651837" y="1039400"/>
            <a:ext cx="487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you must run like a cheetah.</a:t>
            </a:r>
          </a:p>
          <a:p>
            <a:pPr algn="ctr"/>
            <a:r>
              <a:rPr lang="en-US" dirty="0"/>
              <a:t>Be a cheetah.</a:t>
            </a:r>
          </a:p>
        </p:txBody>
      </p:sp>
      <p:pic>
        <p:nvPicPr>
          <p:cNvPr id="23" name="Picture 22" descr="A group of giraffe standing on top of a sandy beach&#10;&#10;Description automatically generated">
            <a:extLst>
              <a:ext uri="{FF2B5EF4-FFF2-40B4-BE49-F238E27FC236}">
                <a16:creationId xmlns:a16="http://schemas.microsoft.com/office/drawing/2014/main" id="{BAA221C9-2C31-4246-85A0-8B7FD4620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8" t="44044" r="51632" b="28023"/>
          <a:stretch/>
        </p:blipFill>
        <p:spPr>
          <a:xfrm>
            <a:off x="3641945" y="1685909"/>
            <a:ext cx="4278327" cy="211107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AAC738-34FF-489D-8518-B8CE49C63EF2}"/>
              </a:ext>
            </a:extLst>
          </p:cNvPr>
          <p:cNvCxnSpPr/>
          <p:nvPr/>
        </p:nvCxnSpPr>
        <p:spPr>
          <a:xfrm>
            <a:off x="8778364" y="2634676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8B92C9-11D8-4B84-B2BD-8597A6232BFF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6898236" y="2450010"/>
            <a:ext cx="1889354" cy="18466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98A6CD7-8689-4EFE-8479-2FD270136EA3}"/>
              </a:ext>
            </a:extLst>
          </p:cNvPr>
          <p:cNvSpPr/>
          <p:nvPr/>
        </p:nvSpPr>
        <p:spPr>
          <a:xfrm>
            <a:off x="6764886" y="238333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A2935E-4ACF-4B33-BFB3-6CD7610D4EFF}"/>
              </a:ext>
            </a:extLst>
          </p:cNvPr>
          <p:cNvSpPr txBox="1"/>
          <p:nvPr/>
        </p:nvSpPr>
        <p:spPr>
          <a:xfrm>
            <a:off x="9427118" y="2265344"/>
            <a:ext cx="14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Slim and Trim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3BE7A1-1CD6-49B2-B5D6-1A8BA7EFB795}"/>
              </a:ext>
            </a:extLst>
          </p:cNvPr>
          <p:cNvSpPr txBox="1"/>
          <p:nvPr/>
        </p:nvSpPr>
        <p:spPr>
          <a:xfrm>
            <a:off x="8432800" y="2696887"/>
            <a:ext cx="254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 “space complexity.”</a:t>
            </a:r>
          </a:p>
          <a:p>
            <a:pPr algn="r"/>
            <a:r>
              <a:rPr lang="en-US" dirty="0"/>
              <a:t>Computers have limited stack and heap space.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7ED46B-DE59-4EAB-93B4-120B51A831F9}"/>
              </a:ext>
            </a:extLst>
          </p:cNvPr>
          <p:cNvCxnSpPr/>
          <p:nvPr/>
        </p:nvCxnSpPr>
        <p:spPr>
          <a:xfrm>
            <a:off x="1421956" y="154718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1AE160-8691-4D9E-A165-0048B0ABFB0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88478" y="1547189"/>
            <a:ext cx="2170220" cy="672979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F3E0132-9F5E-4E04-8604-A031C09BF4D3}"/>
              </a:ext>
            </a:extLst>
          </p:cNvPr>
          <p:cNvSpPr/>
          <p:nvPr/>
        </p:nvSpPr>
        <p:spPr>
          <a:xfrm>
            <a:off x="5639169" y="220063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DC198F-3773-4331-80A2-6613B35B7AA3}"/>
              </a:ext>
            </a:extLst>
          </p:cNvPr>
          <p:cNvSpPr txBox="1"/>
          <p:nvPr/>
        </p:nvSpPr>
        <p:spPr>
          <a:xfrm>
            <a:off x="1336232" y="1177857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7FEBBE-76F8-40F1-8858-BE52ABBA714B}"/>
              </a:ext>
            </a:extLst>
          </p:cNvPr>
          <p:cNvSpPr txBox="1"/>
          <p:nvPr/>
        </p:nvSpPr>
        <p:spPr>
          <a:xfrm>
            <a:off x="1336232" y="1609400"/>
            <a:ext cx="234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“time complexity.”</a:t>
            </a:r>
          </a:p>
          <a:p>
            <a:r>
              <a:rPr lang="en-US" dirty="0"/>
              <a:t>Users are impatient.</a:t>
            </a:r>
          </a:p>
          <a:p>
            <a:r>
              <a:rPr lang="en-US" dirty="0"/>
              <a:t>Time is finite.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2AF8D0-1475-4E4E-93E9-6365191DCB61}"/>
              </a:ext>
            </a:extLst>
          </p:cNvPr>
          <p:cNvSpPr txBox="1"/>
          <p:nvPr/>
        </p:nvSpPr>
        <p:spPr>
          <a:xfrm>
            <a:off x="151108" y="6423112"/>
            <a:ext cx="2558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Cheetah image from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Pixabay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 descr="A picture containing card, screenshot&#10;&#10;Description automatically generated">
            <a:extLst>
              <a:ext uri="{FF2B5EF4-FFF2-40B4-BE49-F238E27FC236}">
                <a16:creationId xmlns:a16="http://schemas.microsoft.com/office/drawing/2014/main" id="{FB8F37B3-CB38-4B7D-9D67-E8814995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23" y="3796986"/>
            <a:ext cx="4279392" cy="2519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F9EB8-03C6-480C-ABB0-EF4137868F10}"/>
              </a:ext>
            </a:extLst>
          </p:cNvPr>
          <p:cNvSpPr txBox="1"/>
          <p:nvPr/>
        </p:nvSpPr>
        <p:spPr>
          <a:xfrm>
            <a:off x="8032924" y="5617245"/>
            <a:ext cx="2947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Family Tree Image By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Mattwrite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- Own work, CC BY-SA 3.0, https://commons.wikimedia.org/w/index.php?curid=17900579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AB6C76-1A4A-428A-8621-44C75118BFCF}"/>
              </a:ext>
            </a:extLst>
          </p:cNvPr>
          <p:cNvCxnSpPr/>
          <p:nvPr/>
        </p:nvCxnSpPr>
        <p:spPr>
          <a:xfrm>
            <a:off x="1336232" y="4488933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F3C1B0-4AE7-442A-8804-13F30649C8F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93632" y="4488933"/>
            <a:ext cx="586095" cy="42321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0296F35-B873-45D1-B6BD-2FB4F9769640}"/>
              </a:ext>
            </a:extLst>
          </p:cNvPr>
          <p:cNvSpPr/>
          <p:nvPr/>
        </p:nvSpPr>
        <p:spPr>
          <a:xfrm>
            <a:off x="3960198" y="489262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208FB5-5826-4464-A56B-B86FC1282E2C}"/>
              </a:ext>
            </a:extLst>
          </p:cNvPr>
          <p:cNvSpPr txBox="1"/>
          <p:nvPr/>
        </p:nvSpPr>
        <p:spPr>
          <a:xfrm>
            <a:off x="1250508" y="411960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Non-Linear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55F02-F8C3-4614-A579-B037B364CC73}"/>
              </a:ext>
            </a:extLst>
          </p:cNvPr>
          <p:cNvSpPr txBox="1"/>
          <p:nvPr/>
        </p:nvSpPr>
        <p:spPr>
          <a:xfrm>
            <a:off x="1250509" y="4510911"/>
            <a:ext cx="2143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relationships do fit nicely into linear, pre-made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665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89DA0-1E8A-4F20-B2E9-F244F55FD88B}"/>
              </a:ext>
            </a:extLst>
          </p:cNvPr>
          <p:cNvSpPr txBox="1"/>
          <p:nvPr/>
        </p:nvSpPr>
        <p:spPr>
          <a:xfrm>
            <a:off x="3766877" y="271811"/>
            <a:ext cx="46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Data Structures Interfaces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1531E4-FE8C-45AE-9017-3B66EAFC5CE4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CA44F-27CC-464D-BA22-5F054A922100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1BF47F-ABBD-44CC-859C-68C4A2FF055E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732836-136C-411D-8424-BB65356AA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DDCFF8-716C-4D7E-919C-429C1E219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9F7B30-AC9D-4ED8-B64A-3232C6F94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EA9F6F-2783-4505-911F-9223BD9B3741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E9B83A-2D38-46DE-BEF2-C87567D97D8B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pic>
        <p:nvPicPr>
          <p:cNvPr id="14" name="Picture 13" descr="A group of giraffe standing on top of a sandy beach&#10;&#10;Description automatically generated">
            <a:extLst>
              <a:ext uri="{FF2B5EF4-FFF2-40B4-BE49-F238E27FC236}">
                <a16:creationId xmlns:a16="http://schemas.microsoft.com/office/drawing/2014/main" id="{D7BD6F64-CBA2-4909-B915-8E9F5B952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8" t="44044" r="51632" b="28023"/>
          <a:stretch/>
        </p:blipFill>
        <p:spPr>
          <a:xfrm>
            <a:off x="705221" y="3774448"/>
            <a:ext cx="4732017" cy="233494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8B12BA-B872-4F24-92CC-B51F7388A3BA}"/>
              </a:ext>
            </a:extLst>
          </p:cNvPr>
          <p:cNvCxnSpPr/>
          <p:nvPr/>
        </p:nvCxnSpPr>
        <p:spPr>
          <a:xfrm>
            <a:off x="790945" y="1845691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321A6-9B85-4487-B52E-8A329932D544}"/>
              </a:ext>
            </a:extLst>
          </p:cNvPr>
          <p:cNvSpPr txBox="1"/>
          <p:nvPr/>
        </p:nvSpPr>
        <p:spPr>
          <a:xfrm>
            <a:off x="705221" y="1476359"/>
            <a:ext cx="192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Fast/Slim and Trim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7A3591-ECD1-4C40-A147-73DD12DDF771}"/>
              </a:ext>
            </a:extLst>
          </p:cNvPr>
          <p:cNvSpPr/>
          <p:nvPr/>
        </p:nvSpPr>
        <p:spPr>
          <a:xfrm>
            <a:off x="2800719" y="177901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picture containing card, screenshot&#10;&#10;Description automatically generated">
            <a:extLst>
              <a:ext uri="{FF2B5EF4-FFF2-40B4-BE49-F238E27FC236}">
                <a16:creationId xmlns:a16="http://schemas.microsoft.com/office/drawing/2014/main" id="{B30BC1C5-84BC-42F2-9A07-A86920E8B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" b="1736"/>
          <a:stretch/>
        </p:blipFill>
        <p:spPr>
          <a:xfrm>
            <a:off x="7303283" y="3774447"/>
            <a:ext cx="4154131" cy="23349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B456D-9717-42AD-A9FE-D382F886474F}"/>
              </a:ext>
            </a:extLst>
          </p:cNvPr>
          <p:cNvCxnSpPr/>
          <p:nvPr/>
        </p:nvCxnSpPr>
        <p:spPr>
          <a:xfrm>
            <a:off x="9135160" y="1845691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83DEC3-7DB2-432D-890F-EB4FEED7FC65}"/>
              </a:ext>
            </a:extLst>
          </p:cNvPr>
          <p:cNvSpPr txBox="1"/>
          <p:nvPr/>
        </p:nvSpPr>
        <p:spPr>
          <a:xfrm>
            <a:off x="9049436" y="147635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Non-Linear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FD60A4-61BC-4266-AEAF-108B463011B3}"/>
              </a:ext>
            </a:extLst>
          </p:cNvPr>
          <p:cNvSpPr/>
          <p:nvPr/>
        </p:nvSpPr>
        <p:spPr>
          <a:xfrm>
            <a:off x="9001810" y="177901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5D2AE0-7C7D-4D30-9884-B474F11F9596}"/>
              </a:ext>
            </a:extLst>
          </p:cNvPr>
          <p:cNvGrpSpPr/>
          <p:nvPr/>
        </p:nvGrpSpPr>
        <p:grpSpPr>
          <a:xfrm>
            <a:off x="634286" y="1912366"/>
            <a:ext cx="6839878" cy="2031325"/>
            <a:chOff x="304800" y="3306453"/>
            <a:chExt cx="6839878" cy="20313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D3B88-3203-4858-B6E3-30981A877194}"/>
                </a:ext>
              </a:extLst>
            </p:cNvPr>
            <p:cNvSpPr txBox="1"/>
            <p:nvPr/>
          </p:nvSpPr>
          <p:spPr>
            <a:xfrm>
              <a:off x="1048048" y="3306453"/>
              <a:ext cx="609663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user code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linear interface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probably */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graph data structure</a:t>
              </a:r>
            </a:p>
            <a:p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For example, </a:t>
              </a:r>
            </a:p>
            <a:p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self-balancing binary tree*/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C9FC63-4A70-4CC9-BCB8-89759A1429D2}"/>
                </a:ext>
              </a:extLst>
            </p:cNvPr>
            <p:cNvGrpSpPr/>
            <p:nvPr/>
          </p:nvGrpSpPr>
          <p:grpSpPr>
            <a:xfrm>
              <a:off x="304800" y="3464560"/>
              <a:ext cx="785386" cy="1203960"/>
              <a:chOff x="304800" y="3464560"/>
              <a:chExt cx="785386" cy="1203960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D3E4D80F-FABA-4A01-A840-0DB3BBA05284}"/>
                  </a:ext>
                </a:extLst>
              </p:cNvPr>
              <p:cNvSpPr/>
              <p:nvPr/>
            </p:nvSpPr>
            <p:spPr>
              <a:xfrm>
                <a:off x="304800" y="3464560"/>
                <a:ext cx="413762" cy="1203960"/>
              </a:xfrm>
              <a:prstGeom prst="downArrow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E63B202A-41A0-4FB7-A9FA-D3CAD42BEB13}"/>
                  </a:ext>
                </a:extLst>
              </p:cNvPr>
              <p:cNvSpPr/>
              <p:nvPr/>
            </p:nvSpPr>
            <p:spPr>
              <a:xfrm rot="10800000">
                <a:off x="676424" y="3464560"/>
                <a:ext cx="413762" cy="1203960"/>
              </a:xfrm>
              <a:prstGeom prst="downArrow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216B79-137E-4795-A7C5-3074CB78BA24}"/>
              </a:ext>
            </a:extLst>
          </p:cNvPr>
          <p:cNvGrpSpPr/>
          <p:nvPr/>
        </p:nvGrpSpPr>
        <p:grpSpPr>
          <a:xfrm>
            <a:off x="6407900" y="1978841"/>
            <a:ext cx="4784660" cy="1477328"/>
            <a:chOff x="7144678" y="3372928"/>
            <a:chExt cx="4784660" cy="14773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A965B7-3A0C-43C7-B00A-47C1921EAFA9}"/>
                </a:ext>
              </a:extLst>
            </p:cNvPr>
            <p:cNvSpPr txBox="1"/>
            <p:nvPr/>
          </p:nvSpPr>
          <p:spPr>
            <a:xfrm>
              <a:off x="7144678" y="3372928"/>
              <a:ext cx="404788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user code</a:t>
              </a:r>
            </a:p>
            <a:p>
              <a:pPr algn="r"/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non-linear interface</a:t>
              </a:r>
            </a:p>
            <a:p>
              <a:pPr algn="r"/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graph data structure</a:t>
              </a:r>
            </a:p>
            <a:p>
              <a:pPr algn="r"/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For example, family tree</a:t>
              </a:r>
            </a:p>
            <a:p>
              <a:pPr algn="r"/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or adventure game */</a:t>
              </a:r>
              <a:endParaRPr lang="en-US" dirty="0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AEA604C2-839D-41FD-98C4-3E353E6154B4}"/>
                </a:ext>
              </a:extLst>
            </p:cNvPr>
            <p:cNvSpPr/>
            <p:nvPr/>
          </p:nvSpPr>
          <p:spPr>
            <a:xfrm>
              <a:off x="11143952" y="3464560"/>
              <a:ext cx="413762" cy="1203960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1E5CCB05-7208-4470-8EA3-880D09B7F6A7}"/>
                </a:ext>
              </a:extLst>
            </p:cNvPr>
            <p:cNvSpPr/>
            <p:nvPr/>
          </p:nvSpPr>
          <p:spPr>
            <a:xfrm rot="10800000">
              <a:off x="11515576" y="3464560"/>
              <a:ext cx="413762" cy="1203960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05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2018553" y="173037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1932829" y="136104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1932829" y="179259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2018553" y="378404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928066" y="34290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932829" y="379833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7908188" y="376781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281742" y="341277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7525780" y="1700298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7422996" y="1361047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7808708" y="1717237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559010" y="3782104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725F99D4-F069-4650-9E88-B8EAD6F9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10" y="1362027"/>
            <a:ext cx="4854454" cy="364084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88902-A926-4FAF-B41A-933B72A9167A}"/>
              </a:ext>
            </a:extLst>
          </p:cNvPr>
          <p:cNvSpPr txBox="1"/>
          <p:nvPr/>
        </p:nvSpPr>
        <p:spPr>
          <a:xfrm>
            <a:off x="151108" y="6423112"/>
            <a:ext cx="181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Image from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Pixabay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2891915" y="2249477"/>
            <a:ext cx="5239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788003" y="1807362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700202" y="219788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179829" y="3149956"/>
            <a:ext cx="1616625" cy="117809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76925" y="303613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551579" y="3477064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694958" y="2595206"/>
            <a:ext cx="1856621" cy="881858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581137" y="248138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925133" y="312201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162675" y="1409545"/>
            <a:ext cx="3006496" cy="9066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029325" y="224947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(for)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9202401" y="3491351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34518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30" y="1646462"/>
            <a:ext cx="52396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807362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8003" y="1807362"/>
            <a:ext cx="703410" cy="5272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491413" y="179341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1438030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869573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707245" y="3050443"/>
            <a:ext cx="1053128" cy="87093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740844" y="29366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6778883" y="4273581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4220914" y="3680154"/>
            <a:ext cx="2557969" cy="59342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4107093" y="356633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7152437" y="3918536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169171" y="1409545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01773" y="1419440"/>
            <a:ext cx="2867398" cy="826993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168423" y="217975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066387" y="1070294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169171" y="1461236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(while)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6429705" y="4287868"/>
            <a:ext cx="159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Tells us how things change.</a:t>
            </a:r>
          </a:p>
        </p:txBody>
      </p: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3477329" y="1646462"/>
            <a:ext cx="5691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730603" y="133622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82271" y="1336229"/>
            <a:ext cx="1738202" cy="38575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4520473" y="165531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644879" y="966897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644879" y="1398440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we start.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730603" y="3921378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97516" y="2961952"/>
            <a:ext cx="1290879" cy="95658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3968866" y="284813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640116" y="356633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644879" y="3935665"/>
            <a:ext cx="157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actually want to do.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8089148" y="4494497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</p:cNvCxnSpPr>
          <p:nvPr/>
        </p:nvCxnSpPr>
        <p:spPr>
          <a:xfrm flipH="1" flipV="1">
            <a:off x="7000240" y="3375660"/>
            <a:ext cx="1088909" cy="111883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8462702" y="413945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537300" y="2519009"/>
            <a:ext cx="191318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6390263" y="2527020"/>
            <a:ext cx="3147037" cy="124074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6256913" y="258441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434516" y="2179758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Stopping 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537300" y="2570700"/>
            <a:ext cx="159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Also called the “Invariant.”</a:t>
            </a:r>
          </a:p>
          <a:p>
            <a:pPr algn="r"/>
            <a:r>
              <a:rPr lang="en-US" dirty="0"/>
              <a:t>Tells us when to stop.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Four Parts of a Loop (recursion)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208E8-8392-4F66-87E2-1DC4DFEE19B1}"/>
              </a:ext>
            </a:extLst>
          </p:cNvPr>
          <p:cNvSpPr txBox="1"/>
          <p:nvPr/>
        </p:nvSpPr>
        <p:spPr>
          <a:xfrm>
            <a:off x="7466898" y="4508784"/>
            <a:ext cx="18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Recursive functions  have two update parts.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4F780A-CE3E-43E7-88B3-622C84695E75}"/>
              </a:ext>
            </a:extLst>
          </p:cNvPr>
          <p:cNvSpPr/>
          <p:nvPr/>
        </p:nvSpPr>
        <p:spPr>
          <a:xfrm>
            <a:off x="6560925" y="3084520"/>
            <a:ext cx="362389" cy="581347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8E9CB-B823-4D8B-A76C-C64686C047E8}"/>
              </a:ext>
            </a:extLst>
          </p:cNvPr>
          <p:cNvSpPr txBox="1"/>
          <p:nvPr/>
        </p:nvSpPr>
        <p:spPr>
          <a:xfrm>
            <a:off x="448870" y="1557971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Recursion is Stack Heavy but Flexible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0D56BA-8680-4D3C-A296-4F45456A14B2}"/>
              </a:ext>
            </a:extLst>
          </p:cNvPr>
          <p:cNvSpPr txBox="1"/>
          <p:nvPr/>
        </p:nvSpPr>
        <p:spPr>
          <a:xfrm>
            <a:off x="685547" y="184036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59958-77A1-4A4C-8EDE-9EE05BA001C1}"/>
              </a:ext>
            </a:extLst>
          </p:cNvPr>
          <p:cNvSpPr txBox="1"/>
          <p:nvPr/>
        </p:nvSpPr>
        <p:spPr>
          <a:xfrm>
            <a:off x="922224" y="2122759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8196A-DCC3-4B20-A82F-4FBF1583AE0F}"/>
              </a:ext>
            </a:extLst>
          </p:cNvPr>
          <p:cNvSpPr txBox="1"/>
          <p:nvPr/>
        </p:nvSpPr>
        <p:spPr>
          <a:xfrm>
            <a:off x="1588711" y="2755535"/>
            <a:ext cx="56918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Recurse(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Recurse(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numbers){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Recurse(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numbers);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7628FB-AF15-4D46-BABA-1F9422532AB3}"/>
              </a:ext>
            </a:extLst>
          </p:cNvPr>
          <p:cNvCxnSpPr>
            <a:cxnSpLocks/>
          </p:cNvCxnSpPr>
          <p:nvPr/>
        </p:nvCxnSpPr>
        <p:spPr>
          <a:xfrm flipH="1">
            <a:off x="8722618" y="1266810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F6BEF9-292C-4349-8B8D-0881DB32863A}"/>
              </a:ext>
            </a:extLst>
          </p:cNvPr>
          <p:cNvSpPr txBox="1"/>
          <p:nvPr/>
        </p:nvSpPr>
        <p:spPr>
          <a:xfrm>
            <a:off x="9945990" y="92755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 Heavy!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1E53-1401-4D8E-B8BF-5511F8DCC9DE}"/>
              </a:ext>
            </a:extLst>
          </p:cNvPr>
          <p:cNvSpPr txBox="1"/>
          <p:nvPr/>
        </p:nvSpPr>
        <p:spPr>
          <a:xfrm>
            <a:off x="8844818" y="1283749"/>
            <a:ext cx="241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If we go too deep, or we have a bad stopping condition, we get a stack overflow exception.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3D7BC8-8A86-4FC2-95C7-EABC5C4C050F}"/>
              </a:ext>
            </a:extLst>
          </p:cNvPr>
          <p:cNvCxnSpPr>
            <a:cxnSpLocks/>
          </p:cNvCxnSpPr>
          <p:nvPr/>
        </p:nvCxnSpPr>
        <p:spPr>
          <a:xfrm flipH="1">
            <a:off x="8722617" y="3726853"/>
            <a:ext cx="2574647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696DBA-0543-470E-A5BF-DE9409CB3AE8}"/>
              </a:ext>
            </a:extLst>
          </p:cNvPr>
          <p:cNvSpPr txBox="1"/>
          <p:nvPr/>
        </p:nvSpPr>
        <p:spPr>
          <a:xfrm>
            <a:off x="10194619" y="3374460"/>
            <a:ext cx="9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Flexibile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5C22F-270B-4098-912F-85BACF139A27}"/>
              </a:ext>
            </a:extLst>
          </p:cNvPr>
          <p:cNvSpPr txBox="1"/>
          <p:nvPr/>
        </p:nvSpPr>
        <p:spPr>
          <a:xfrm>
            <a:off x="8844817" y="3743792"/>
            <a:ext cx="241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Recursion can easily handle non-linear data structures.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AC78A1-935A-40E2-AA96-9AA0791DB288}"/>
              </a:ext>
            </a:extLst>
          </p:cNvPr>
          <p:cNvCxnSpPr/>
          <p:nvPr/>
        </p:nvCxnSpPr>
        <p:spPr>
          <a:xfrm>
            <a:off x="534594" y="1294528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C5336C-1F7E-4316-8BE8-0417C0826B43}"/>
              </a:ext>
            </a:extLst>
          </p:cNvPr>
          <p:cNvSpPr txBox="1"/>
          <p:nvPr/>
        </p:nvSpPr>
        <p:spPr>
          <a:xfrm>
            <a:off x="448870" y="92519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3588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726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64</cp:revision>
  <dcterms:created xsi:type="dcterms:W3CDTF">2019-02-06T17:03:21Z</dcterms:created>
  <dcterms:modified xsi:type="dcterms:W3CDTF">2020-09-21T16:36:52Z</dcterms:modified>
</cp:coreProperties>
</file>