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0:0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6685 0,'0'35'157,"0"1"-142,0-1 1,0 36 0,0-1-16,-36 142 15,36-106 1,0-36-1,0-35-15,0 36 0,0 0 16,0-36-16,0 35 16,0 107-1,-35-36-15,35 212 16,-35-212-16,35 0 16,0 0-1,0 0-15,0-106 16,0 36-16,0-36 0,0 36 15,0-36 1,0 141 0,-35-34-1,35 34-15,-36-35 16,36 0-16,0 0 0,0 0 16,0 0-16,0-35 15,0-35-15,0-1 16,0-34-16,0-1 15,0 0-15,0 1 16,0-1 0,0 0-16,0 0 109,0 1-15,0-1-79,0 0 64,0 0-33,0 1-30,0 34 0,0-34-1,0-1-15,0 0 16,0 0 15</inkml:trace>
  <inkml:trace contextRef="#ctx0" brushRef="#br0" timeOffset="1208.71">3563 10883 0,'35'35'110,"1"71"-95,-1-70 1,35 34 0,-70-35-16,36 1 15,-1-36 1,-35 35 0,35-35 202,1-35-186,-36-1-17,70-69-15,36-1 16,-36-35-1,1 35-15,35 0 0,-36 0 16,-34 36-16,-1 34 16,-35 1-16,35 35 15,-35-35-15</inkml:trace>
  <inkml:trace contextRef="#ctx0" brushRef="#br0" timeOffset="2340.21">3916 11836 0,'0'35'140,"0"0"-140,0 1 16,35 69-1,0 36-15,1 1 16,-1 175 0,-35-176-16,35-35 15,-35 35-15,0-106 16,0 1-16,0-1 16,35-35-1,-35 35 1,0-70 109</inkml:trace>
  <inkml:trace contextRef="#ctx0" brushRef="#br0" timeOffset="15206.73">6703 7285 0,'0'35'172,"0"0"-157,0 1 1,0-1 0,0 0-1,0 1-15,0-1 16,0 0 0,0 0-16,0 1 15,0-1-15,0 0 0,0 0 16,0 1-16,0-1 15,0 0-15,0 1 16,0-1 0,-36 35-16,36-34 0,0-1 15,0 0 1,0 1-16,0-1 16,0 35-1,0 1 1,0 35-1,0-71-15,0 36 16,0 34 0,0-34-16,0-36 15,0 36-15,0-1 0,0-34 16,0 34-16,0 1 16,36 105-1,-36-105-15,0 70 16,0-71-16,0-34 15,0-1-15,0 0 16,0 0-16,0 1 16,0-1-1,0 0-15,0 1 0,0-1 16,0 0 0,0 0 93,0 1-78,0-1-15,0 0-16,0 1 15,0-1-15,0 0 16,0 0-16,0 36 16,0 35-1,0-71-15,0 0 16,0 1-16,0-1 16,0 0-1,0 0 16,0 1 235,0-1-250,0 36-1,0-1-15,0 1 16,0-36-16</inkml:trace>
  <inkml:trace contextRef="#ctx0" brushRef="#br0" timeOffset="15973.25">6456 10566 0,'0'0'0,"35"0"109,-35 35-93,35 0 0,1 36-1,-1-1-15,35-34 16,-34-1-16,-1 0 15,0-35-15,-35 35 16,36-35-16,-36 36 0,35-1 16,0-35 46,0-71-46,36-34-1,0-36-15,70-177 16,-71 142 0,-35 70-16,1 35 15,-36 36-15,0 0 63</inkml:trace>
  <inkml:trace contextRef="#ctx0" brushRef="#br0" timeOffset="17742.29">6562 11836 0,'35'-36'78,"35"1"-63,-34 35 1,-1 0 0,0 0-16,1 0 15,34 0 1,-35 0-16,1 35 16,-1-35-16,36 36 15,-36 34 1,35 71-1,-34-105-15,-1 34 16,0 1 0,-35-36-16,0 0 0,0 1 15,0-1 1,0 0 0,0 0-16,-35 1 0,35-1 15,-35 0 1,-1 1-16,1-36 0,0 35 15,0 0-15,-1-35 16,1 35 0,0-35-1,-1 0 17,1 0-17,35-35-15,0 0 31,-35 35-15,35-35 0,35-1-1,0 36 1,1-35 15,-1 35-31,0 0 16,1 0-16,-1 0 15,0 35-15,71 1 16,-36-1-16,36 0 16,-35-35-16,-36 35 0,0-35 15,1 0-15,-1 0 16,-35 36 0,35-36-16</inkml:trace>
  <inkml:trace contextRef="#ctx0" brushRef="#br0" timeOffset="23333.96">16827 7214 0,'0'36'93,"0"-1"-77,0 0 0,0 0-1,0 1-15,0-1 16,36 71 0,-36 35-16,0-35 15,0 35-15,0-71 0,0 72 16,0-107-1,0 0-15,0 0 16,-36-35 62,1 0-62,-71 0-16,1 36 15,-178-1-15,107 0 16,35 0-16,-36 1 16,1-1-16,-36 0 15,-176 71 1,177-71-16,-213 71 16,248-35-1,-36-36-15,36 0 16,35 1-16,0-1 15,0 0-15,105-35 16,-34 35-16,-36-35 16,71 0-1,-36 36-15,36-36 16,-1 0 0,1 0-16,35 35 0,-70-35 15,34 0-15,-34 35 16,35-35-1,-1 0-15,1 0 0,0 0 16,-1 0 0,1 36-16,-106-36 0,0 35 15,-35 0-15,-1 0 16,1 1 0,-1-1-16,36 0 0,106-35 15,-36 0-15,36 0 16,0 0 31,0 0-32,-1 0 1,1 0 0,0 0-1,-36 0 1,-140 36-1,-72 34 1,177-70 0,71 35-1,0-35 126,35 36-32,0 34-93,-35 36-16,35-35 0,0-36 16,0 0-16,0 0 15,0 1-15,0-1 16,0 0-16,0 36 15,0-36-15,0 36 16,0-36-16,35 0 16,-35 0 15,0 1 141</inkml:trace>
  <inkml:trace contextRef="#ctx0" brushRef="#br0" timeOffset="23918.01">10195 10072 0,'0'0'0,"36"176"63,34-35-63,-35 0 15,1 1-15,-1-107 16,0 71-16,-35-36 15,35-35-15,-35 1 0,36-36 16,-36 35 0,35-35 15,-35-35-15,35-1-1,1-34 1,-1-36-16,35-35 0,1 0 15,-36 35-15,1 35 16,-36 36 0,0 0-1</inkml:trace>
  <inkml:trace contextRef="#ctx0" brushRef="#br0" timeOffset="25103.17">9878 11412 0,'35'0'94,"0"0"-79,1-35 1,34 35-16,71-35 16,-105 35-16,34-35 15,-35 35-15,1 0 16,-36 35 15,0 0-15,0 0-1,-36 1-15,1-1 0,0 0 16,0 0-16,35 36 16,-36-71-1,72 0 32,-1 35-16,0-35-31,-35 36 16,35-36-16,1 35 16,-1-35-16,0 35 0,0-35 31,-35 35-31,0 1 15,0-1 1,-35 36 0,-35-1-1,70-35-15,-36 1 16,1-36-16,-35 35 0,34 0 16,-34-35-16,34 0 15,-34 0-15,35 0 16</inkml:trace>
  <inkml:trace contextRef="#ctx0" brushRef="#br0" timeOffset="30628.7">10231 7250 0,'0'247'47,"0"-177"-32,35-35-15,-35 1 16,0-1-1,0 35-15,0 1 0,0 35 16,35 35-16,-35 0 16,0 0-1,0-106-15,0 1 16,35-36 78,1-36-79,-1 36 1,35 0 0,1 0-16,0 0 0,34-35 15,-34 35-15,35 0 16,70 0-1,-105 0-15,-1 0 16,-34 35-16,34-35 0,1 0 16,-36 0-16,0 0 15,1 0 1,-1 0 0,0 0-1,0 0 16,-35 36-15,36-36 47,-36 35-1,35-35-31,-35 35-31,0 1 16,0 34 0,0-35-1,35 107-15,-35-72 16,0 36-16,0-36 15,0 1-15,35-36 0,-35 36 16,0 35 0,0 35-16,36 141 15,-36-141 1,0-70-16,0-1 0,0-34 16,0-1-16,35 0 15,-35 36 1,0 34-1,0-69 1,0-1 0,0 0-16,0 1 0,0-1 15,0 0 1,35 0-16,-35 36 16,0-36 15,0 1-16,0-1 1,0 0-16,0 0 16,36-35-1</inkml:trace>
  <inkml:trace contextRef="#ctx0" brushRef="#br0" timeOffset="31289.84">11571 10566 0,'35'0'78,"-35"35"-63,71 0 1,-36 36 0,-35-36-1,35 36-15,-35-36 0,36-35 16,-36 35-16,35-35 15,0 0 32,1-35-31,-1 35 0,35-71-16,-34 36 15,-1 0-15,0 0 0,-35-1 16,36 1-1,-36 0 32</inkml:trace>
  <inkml:trace contextRef="#ctx0" brushRef="#br0" timeOffset="32293.75">12206 11518 0,'71'212'47,"-36"-106"-31,-35-36-1,0-34-15,0-1 32,0 0-32,0 0 15,0 1 1,35-36 46,0 0-46,1 0 0,-1 0-16,0-36 15,1 36 1,-1 0-1</inkml:trace>
  <inkml:trace contextRef="#ctx0" brushRef="#br0" timeOffset="32713.42">12629 11518 0,'0'0'0,"0"141"62,36 71-46,-36 0-16,35 35 0,-35 0 15,0-36-15,35-34 16,-35-1-16,36-35 16,-36-106-16,0 1 15,0-1-15</inkml:trace>
  <inkml:trace contextRef="#ctx0" brushRef="#br0" timeOffset="36846.11">20214 7320 0,'0'212'47,"0"-177"-32,0 0 1,35-35-16,-35 36 0,0-1 16,0 0-1,0 0-15,0 36 16,36-36-16,-36 36 0,0 105 16,0-105-1,0-36 1,0 36-16,0-36 0,0 0 15,0 0 1,0 1-16,0-1 0,-36-35 16,36 35-1,-35 1 63,-71-1-62,0 0-16,-35 0 16,0 1-16,-35 34 15,-1-34-15,1-1 16,-36 0-16,1 36 16,34-36-16,-34 0 15,-1 0-15,36-35 0,-1 36 16,36-36-1,0 35-15,0-35 0,0 0 16,106 0-16,-107 0 16,72 0-1,-36 0-15,71 0 0,-36 0 16,1 0-16,34 0 16,-34 0-1,35 0-15,-1 0 0,1 0 16,-36 0-1,36 0-15,0 35 16,0-35-16,-1 0 16,1 0 15,35 36 125,0-1-140,0 247-1,0-70 1,0-36 0,0-35-16,0 36 31,0-1-15,0-35-16,0-106 15,0 1-15,0-1 16,0 0 15,0 1-15,0-1 15</inkml:trace>
  <inkml:trace contextRef="#ctx0" brushRef="#br0" timeOffset="37469.12">16087 10389 0,'141'247'46,"-141"-211"-30,35-1-16,-35 0 16,35 0-16,-35 1 15,36-36 1,-36 35 0,35-35-1,0 0 1,-35-35 15,35 35-31,-35-36 16,0 1-1,36 35-15,-36-35 0,0 0 16</inkml:trace>
  <inkml:trace contextRef="#ctx0" brushRef="#br0" timeOffset="38713.16">16157 11448 0,'-35'0'94,"0"0"-79,-1 0-15,1 0 0,0 35 16,-71-35-1,106 35-15,-35-35 16,35 35 156,0 1-156,35 34-16,-35-34 15,0 34-15,35 1 16,-35 35-1,0-71-15,36 35 16,-1-70 125,0-35-126,0 35 1,1 0 0,-1 0-16,0 0 15,0 0 1,36 0-1,-36 35-15,1-35 16,-1 36 0,-35-1-1,35 0 1,-35 0 0,0 1-1,0-1-15,0 0 0,-35-35 16,35 36-1,-35-36 1,-1 0 0,-34 35-16,34-35 15,-34 0-15,35 0 16,-36-35-16,36 35 16,35-36-1,-35 36-15,35-35 16</inkml:trace>
  <inkml:trace contextRef="#ctx0" brushRef="#br0" timeOffset="40923.68">23036 7250 0,'0'35'63,"0"0"-48,0 0 1,0 1-16,36-1 15,-36 0 1,0 36 0,0-36-16,0 71 15,0-36-15,0 72 16,0-72-16,0 36 0,0-35 16,0 34-1,0-34-15,0 35 0,0-36 16,-36 213-1,36-142 1,-35 141-16,35-212 16,0 1-16,0-36 15,0 1 1,0-1 15,-35-35 47,0 0-31,-1 0-31,-70 0-1,1 35-15,-37 0 16,1 1-16,0-36 16,0 35-16,0 0 15,0-35-15,0 35 0,70-35 16,-35 0 0,36 0-16,35 0 15,-36 0-15,0 0 0,36 0 16,-35 0-16,34 0 15,-34 0-15,35 0 16,-71 0 0,35 0-16,-35 0 15,36 0 1,34 0 0,1 0-16,-35 0 0,34 0 15,1 0 1,-71 0-16,71 0 15,-36 0 1,36 0-16,-35 0 0,-1 0 16,-35 0-16,36 0 15,-36 36-15,-35-36 16,0 35-16,-1-35 16,1 0-1,106 0-15,-35 35 0,34-35 31,1 0 1,35 36 202,0 34-218,0 71-16,0-105 0,35 34 15,-35-35-15,0 1 16,0-1 0</inkml:trace>
  <inkml:trace contextRef="#ctx0" brushRef="#br0" timeOffset="41374.69">18944 10107 0,'0'0'16,"106"212"31,-71-142-32,1 36-15,-36-35 16,35-36-16,-35 0 16,35-35-1,0 0 1,1 0 0,-1 0-1,35-35-15,-34 0 0,-1 35 16,0-36-1</inkml:trace>
  <inkml:trace contextRef="#ctx0" brushRef="#br0" timeOffset="43080.41">19015 11342 0,'0'35'78,"0"0"-63,0 1-15,-36-1 16,1 106-16,-35-35 0,34 35 16,-34 0-16,70-35 15,-36-36 1,36-34-16,0-1 0,0 0 15,36-35 1,-1 0 0,36 36-1,-36-36-15,0 0 16,0-36 0,1 1-1,-1 35-15,-35-35 16,0-1-16,0 1 15,-35 35 17,-36 35-17,-35 36-15,-35 35 0,-106 70 16,212-140 0,0-1-1,70-35 1</inkml:trace>
  <inkml:trace contextRef="#ctx0" brushRef="#br0" timeOffset="46135.69">26423 7497 0,'0'246'31,"0"-210"-15,0-1-16,-35 36 15,35-36 1,0 106-16,0 35 0,0 1 16,-36 246-1,36-211-15,0-36 0,-35 142 16,35-177 0,0 0-1,0-71-15,0-34 0,0 34 16,0 1-1,0-36-15,0 0 16,0 1 0,-35-36 77,0 0-77,-36 35 0,36-35-1,0 0-15,-36 0 0,36 35 16,-36-35-16,36 0 16,0 0-1,-36 0-15,36 0 0,-1 0 16,1 0-1,0 0 1,0 0-16,-1 0 16,1 0-16,35 35 15,-35-35-15,0 0 16,-1 0 0,1 0-1,0 0 1,35 36-1,-36-36-15,1 0 16,0 0-16,0 0 16,-71 0-1,-35 35 1,105-35-16,-105 0 16,106 0-16,-106 35 15,106-35-15,-36 0 16,0 0-16,36 0 31,0 0-31,0 0 31,-1 0-15,-34 0 0,35 0-16,-1 0 15,1 0 1,0 0-16,-36 0 15,36 0-15,0 0 16,-1 0 0,1 0-16,0-35 15,-1 35 1,1 0-16,0 0 0,-36 0 16,-34 0-1,-178 0 1,36 35-1,106-35 1,35 0 0,71 0-16,0 0 15,-71 0 1,71 0-16,-36 0 16,36 0-1,0 0-15,-1 0 0,1 0 16,0 0-1,0 0 1,-1 0 15,36 36 188,0-1-203,0 0-16,0 0 15</inkml:trace>
  <inkml:trace contextRef="#ctx0" brushRef="#br0" timeOffset="46682.9">22084 10530 0,'35'36'94,"0"34"-78,71 1-1,-106-36 1,36-35 0,-1 0-1,0-35 16,0-71-15,-35 71 0,36 35-16,-36-36 15</inkml:trace>
  <inkml:trace contextRef="#ctx0" brushRef="#br0" timeOffset="47898.91">21696 12012 0,'35'0'125,"36"0"-110,34 0-15,37 0 0,-1 0 16,0 0-16,-35 0 16,-71 0-16,0 0 15,0 0-15,-35 71 125,0 140-109,0-34-16,0 140 15,0-211 1,0-71-16,0 1 16</inkml:trace>
  <inkml:trace contextRef="#ctx0" brushRef="#br0" timeOffset="48272.96">22190 12682 0,'211'-70'31,"-70"35"-15,1-1-1,105-70 1,-71 71-16,-141 35 16</inkml:trace>
  <inkml:trace contextRef="#ctx0" brushRef="#br0" timeOffset="53951.99">13406 7426 0,'0'-35'47,"0"70"140,0 0-171,0 1-1,0-1 1,0 0-16,0 0 0,0 1 16,0-1-1,0 0 1,0 0-16,0 1 16,0-1-1,0 0 1,35-35 218,0 0-218,0 0 15,1 0-15,-1 0-16,0 0 15,0 0 1,1 0 0,-1 0-16,0 0 15,1-35-15,-1 35 16,0 0-1,0 0-15,1 0 16,-1 0 0,0 0-16,1-35 15,-1 35 1,0 0-16,0 0 31,1 0-15,-1 0-1,35 0 1,-34 0 0,-1 0-16,0-36 15,1 36 1,-1 0 0,0 0-1,0 0 1,1 0-1,-1 0-15,0 0 0,1 0 16,-1 0 15,0 0-15,36 0-16,-1-35 31,-35 35-31,36 0 0,0 0 16,-1 0-1,-35 0-15,1 0 16,-1 0 0,0 0-16,36 0 15,-36 0 1,36 0 0,-36-35-16,0 35 15,0 0 1,1 0-1,-1 0 1,0 0-16,36 0 16,-1 0-1,-34 0-15,-1 0 16,36 0-16,-36 0 16,0 0-16,0 0 15,1 0-15,-1-35 16,35 35-1,1 0-15,-36 0 16,36 0-16,-36 0 16,36 0-16,-1 0 0,-34 0 15,-1 0-15,0 0 16,36 0 0,-36 0-1,0 0-15,106 0 16,-105 0-16,69 0 15,-69 0 1,34 0-16,1 0 16,35 0-16,35 0 15,0 0-15,-35 0 0,35 35 16,0-35-16,35 0 16,142 0-1,-177 0-15,141 0 16,-141 35-1,0-35 1,-105 0-16,105 0 0,-35 0 16,-71 35-1,35-35-15,-34 0 16,-1 0-16,0 0 16,36 0-16,-36 0 15,0 0 1,1 0-16,-1 0 31,-35 36-15,35-36-1,36 0 1,-36 0 0,0 0-16,1 0 15,-1 35-15,0-35 16,71 0-1,-35 0 1,-36 0 0,106 35-16,-106-35 0,36 0 15,-36 0-15,0 0 16,1 36-16,-1-36 16,0 0-1,36 0 1,-36 0-16,36 0 0,-36 0 15,0 35-15,0-35 16,1 0 0,-1 0-16,0 0 15,0 0 1,1 35-16,-1-35 16,0 0-1,1 0-15,-1 0 0,0 0 16,0 0-1,1 0 1,-1 0-16,0 0 16,1 0-1,34 35 1,1-35-16,-36 0 16,35 0-16,-34 0 15,34 0 1,-34 0-16,34 0 15,1 0 1,-1 0 0,1 0-16,35 0 15,-36 0 1,-35 0 0,1 0-16,-1 0 0,36 0 15,-36 0 1,0 0-1,36 0-15,-36 0 16,0 0-16,71 0 16,-71 0-1,1 0-15,34 36 0,-35-36 16,36 0 0,-36 0-16,36 0 0,-1 0 15,-34 0 1,105 0-16,-106 0 0,106 35 15,-106-35-15,36 0 16,-36 0-16,1 0 16,-1 0-1,0 0 17,0 0-1,1 0-31,-1 0 15,0 0 1,1 0 15,-1 0 1,0 0-17,0 0 1,1 0-1,-1 0 1,-35 35 0,35-35-1,0 0-15,1 0 16,-1 0-16,0 0 16,36 0-1,-36 0-15,0 0 16,-35 36 140,0-1-140,-35 35-1,35 36 1,-35-106-16,0 106 31,-1-71-31,1 36 0,35-36 16,-35 0-1,35 1-15,0-1 16,0 0 0,-36 1-1,36-1 1,0 0 0,0 0-1,0 1 1,0-1-1,-35 0 1,35 0-16,0 1 16,0-1 15,-35 0-15,35 1-1,0-1 1,0 0-16,-35-35 15,35 35-15,0 1 0,0-1 32,0 0-17,-36 1 1,36 34 0,-35-35-16,35 71 15,-35-35 1,35-36-1,0 0-15,0 1 0,-35-1 16,35 35 0,0-34-1,0 34-15,-36-34 16,36-1-16,0 0 0,0 36 31,-35-36-31,35 0 31,0 0-31,0 1 16,0-1 0,0 0-1,0 1 17,0-1-17,0 0 1,0 0 46,0 1-30,0-1-1,0 0-16,0 1 17,0-1-17,0 0 17</inkml:trace>
  <inkml:trace contextRef="#ctx0" brushRef="#br0" timeOffset="54753.5">23812 10530 0,'36'0'62,"-36"36"-46,0-1 15,35-35-15,-35 35-16,35 1 15,-35-1 1,36-35-1,-36 35 17,35-35-17,-35-35 48,35 35-48,0-35 17,1 35-32,-36-36 15,35 36-15,0-35 0,1 35 32,-36-35 30</inkml:trace>
  <inkml:trace contextRef="#ctx0" brushRef="#br0" timeOffset="56173.1">23989 10707 0,'35'0'94,"0"35"-63,-35 0-15,36-35 0,-36 36-16,35-36 0,0 35 15,1-35 1,-1 0-1,0 0-15,0 0 63,1-35-32,-1 35-31,0-36 16,0 1-1,1 0 1,-1 35 0,-35-35-1,35 35-15,1 0 16</inkml:trace>
  <inkml:trace contextRef="#ctx0" brushRef="#br0" timeOffset="57779.04">24730 11836 0,'-36'0'94,"-34"0"-79,35 35-15,-107-35 0,37 35 16,34 1-16,1-36 16,34 0-16,36 35 62,71 0-46,-36 0-1,0 1 1,-35-1-16,36-35 16,-36 35-16,35-35 15,35 35 1,1 1-16,-36-36 15,1 35-15,-1 0 16,0-35-16,0 36 0,1-1 16,-1-35-16,-35 35 15,35-35 1,1 35-16,-1-35 0,0 36 16,0-36-16,-35 35 15,36-35 1,-36 35 15,-36-35-15,36 36-1,-35-1 1,0-35-16,-36 35 16,36-35-16,-36 35 15,1-35-15,35 36 0,-1-36 31,1 0-31,0 0 16,-1 0-16,1 0 0,0 0 16,0 0-1,-1 0 1,36-36 0,0 1-1,0 0-15,0 0 16,36-36-1,-36 36-15,35-36 16,-35 1 0,0 34-1,35 1-15,-35 0 16,35-1 0,-35 1-16,36 35 15,-1-35-15,36-36 16,-36 36-1,35-71 1,36 36-16,35-142 16,-105 177-1</inkml:trace>
  <inkml:trace contextRef="#ctx0" brushRef="#br0" timeOffset="89065.58">22542 15399 0,'0'-36'63,"-35"36"46,0 36-93,0-36 15,-1 0-15,36 35-1,-35 0 1,0 1-16,0-1 15,-36 106 1,36-106 0,35 1-1,0-1-15,-36 0 0,36 0 16,-35 1-16,35 34 16,0 1-16,-35-36 15,35 0 1,0 1-16,0-1 0,0 0 15,35 0 1,-35 1 0,35-36-1,-35 35-15,36 0 0,-1 1 16,0-1 0,1-35-1,-36 35-15,35-35 16,0 0-16,0 0 0,-35 35 15,36-35 1,-1 0-16,-35-35 16,35 35-16,0-35 15,1 35 1,-36-35-16,35-1 0,0 36 16,1-35-1,-1 0 1,0 35-1,-35-36-15,0 1 16,35 0-16,1 0 16,-36-1-16,35 1 0,-35 0 31,35-1-15,-35 1-1,0 0 1,0 0-1,0-1-15,0 1 16,0 0 0,0 0-1,-35 35 1,35-36 0,-35 36-1,35-35-15,-36 35 16,36-35-16,-35 35 0,35-36 15,-35 36 17,35-35-17,-35 35 17,35-35-17,-36 35 79</inkml:trace>
  <inkml:trace contextRef="#ctx0" brushRef="#br0" timeOffset="89845.02">24095 15540 0,'-212'-35'32,"212"70"-17,-35-35 1,-1 35 0,1 0-16,0-35 15,35 36-15,-35-36 16,-36 70-1,36 1-15,-71 70 16,71-35 0,-1-36-1,36 1-15,0-36 0,0 0 16,0 36-16,36-36 16,-36 1-1,35 34-15,0-35 16,1 1-16,-1-36 15,0 0-15,0 0 16,36 0 0,-36 0-16</inkml:trace>
  <inkml:trace contextRef="#ctx0" brushRef="#br0" timeOffset="90790.65">23989 16140 0,'0'35'94,"35"71"-78,-35-71-16,0 0 15,0 1 1,0-1 15,0-70 32,35-1-48,-35-34-15,36-36 16,-1 71 0,-35-1-1,35 1-15,-35 0 31,36 70 16,-36 0-31,35 1 0,-35-1-16,35 0 15,-35 0-15,0 1 16,35-36-1,-35 35 1</inkml:trace>
  <inkml:trace contextRef="#ctx0" brushRef="#br0" timeOffset="91809.79">24447 15469 0,'36'0'94,"-1"36"-79,0-1 1,1-35-16,34 35 16,-35 0-16,71 36 15,35 35-15,-35-36 16,0 1-16,-35-1 15,-1-34-15,-35-1 0,1 0 16,-1 1 0,-35-1-16,35 0 0,1 71 15,-36 35 1,0-106 0,0 106-16,0-105 0,0 34 15,-36-34 1,1-1-1,0 0 1,-1-35-16,1 35 16</inkml:trace>
  <inkml:trace contextRef="#ctx0" brushRef="#br0" timeOffset="101922.98">20249 15328 0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1:5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11800 0,'0'36'141,"0"34"-126,0 71-15,0 36 16,0-36-16,0 0 15,0 35 1,0-105-16,0-36 16,0 0-16,0 1 15</inkml:trace>
  <inkml:trace contextRef="#ctx0" brushRef="#br0" timeOffset="2829.2">6526 11765 0,'36'0'141,"-1"0"-126,0 0-15,0 0 16,1 0 0,34 0-16,1 0 0,-1 0 15,-70 35 1,36 1 0,-1-1-16,-35 36 15,0 34 1,0-34-16,0-1 0,0-34 15,0-1-15,0 0 16,0 36 0,0-36-16,-35-35 15,35 35-15,-36 1 16,1-36-16,35 35 16,-35 0-16,0-35 15,35 36-15,-36-36 0,1 0 31,0-36 1,-1 36-17,36-35 1,0 0 0,36-36-1,-36 36 1,35 35-1,0 0-15,1 0 16,-1 0-16,0 0 16,0 35-16,36-35 15,35 35 1,-71 1-16,36-1 16,-71-70 109,-36-1-110,36 1 1,0-35-1,36 34-15,69-34 16,1-36-16,0 35 0,35 1 16,36-1-16,-36 1 15,0-1-15,0 1 16,0-1-16,0 0 16,-35 1-16,-35 35 15,-36 35-15,0 0 16,0 0-16,1-36 15,-1 36 1,36 0 125,-36 0-126,106 36-15,-106-1 32,-35 0-17,-35-35 1,0 35-1,-106 36 1,105-71-16,36 35 16,-35-35-16,0 0 15,-1 36-15,1-36 16,0 0 0,0 0-1,-1 0 16,36 35-15,-35-35-16,35 35 31,-35-35-15,35 35 0,-36-35 30,36 36-14,-35-36 77,0 0-93,0 35-1,-36-35 1,36 35-16,-106 36 0,35-1 16,-141 71-1,106-70-15,35-36 16,35 1-16,36-1 0,0 0 31,35 0 16,0 1 0,-35-36 78,35 0-125</inkml:trace>
  <inkml:trace contextRef="#ctx0" brushRef="#br0" timeOffset="4163.55">9384 11518 0,'35'0'47,"0"0"15,36 0-46,0 0-16,70-35 16,-36 35-16,37 0 15,-107 0 1,0 0-16,0 0 15,-35 35 17,-35 0-17,0 1-15,0-1 16,-1 0-16,36 1 16,-35-36-1,0 35-15,70-35 47,0 0-31,1 0-1,-1 35-15,0-35 16,0 35-16,1-35 16,-1 36-1,0-1-15,-35 0 16,0 1-1,36-36 1,-36 35-16,-36 0 16,-70 0-1,71 1 1,-106-1-16,106 0 16,-36-35-16,36 0 15</inkml:trace>
  <inkml:trace contextRef="#ctx0" brushRef="#br0" timeOffset="4934.06">12594 11553 0,'0'212'31,"0"-106"-15,0-71-1,0 1 1,0-1-16,0 0 16,35-35 31,1 0-16,-1 0-16,0-35-15,1 35 16</inkml:trace>
  <inkml:trace contextRef="#ctx0" brushRef="#br0" timeOffset="5251.72">12912 11412 0,'0'0'15,"35"212"1,-35-71-1,0 0-15,0 36 0,0-36 16,0 0 0,0 0-16,0-35 0,0-71 15,35 0-15,-35 36 16,35-36 15</inkml:trace>
  <inkml:trace contextRef="#ctx0" brushRef="#br0" timeOffset="6518.79">16263 11483 0,'-247'0'31,"212"0"-31,-71 0 16,71 0-16,-36 0 16,36 0-1,0 0 1,35 35 93,0 36-93,0-1-16,0-34 0,0-1 15,0 0 1,0 0-16,0 1 31,35-36 47,0 0-62,0 0 0,1 0-1,34 0-15,-34 35 0,69-35 16,-34 35-16,-36-35 0,0 36 16,1-36-1,-36 35 1,0 0-1,0 0 1,-36-35-16,1 71 16,0-36-1,-36 36-15,1-36 0,-1 36 16,1-71 0,34 0-1</inkml:trace>
  <inkml:trace contextRef="#ctx0" brushRef="#br0" timeOffset="7545.77">18979 11730 0,'0'-35'62,"-35"35"-62,35 35 16,-70 0-16,34 0 16,-140 177-1,105-106-15,1 0 0,-1 35 16,71-71-16,0-34 16,0 34-1,36 1 1,34-36-16,-35 0 15,1-35-15,-1 0 16,0 0 0,0-35-1,-35 0 1,-35 0 15,-35 35-15,-36 0-16,35 35 0,-35 0 15,71 0-15</inkml:trace>
  <inkml:trace contextRef="#ctx0" brushRef="#br0" timeOffset="8482.29">21449 11589 0,'212'0'62,"-142"0"-46,-35 0-16,1 0 15,34 0-15,-35 0 16,1 0 0,-36 35 31,0 71-32,0 35-15,-36 0 16,1 0-16,35 0 15,-35-35-15,35-35 16,-35-1-16,35-34 16,0-1-1,0 0-15</inkml:trace>
  <inkml:trace contextRef="#ctx0" brushRef="#br0" timeOffset="8797.33">21555 12330 0,'211'-36'31,"-140"1"-15,-36 35-16,106-35 15,36 35-15</inkml:trace>
  <inkml:trace contextRef="#ctx0" brushRef="#br0" timeOffset="9915.25">24624 11624 0,'-247'-35'32,"212"35"-17,-1 0 1,36 35 0,0 0 30,0 1-14,36-1-1,-1 0-31,35 0 0,-34 1 16,-1-1-16,36 36 15,-36-36 1,35 0-1,-70 0-15,36-35 0,-1 36 16,0-1 0,-35 0-1,-106-141 95,106 36-95,0 35 1,0-71-16,0 35 16,36-70-16,-1 106 15,0-71 1,1 35-16,-1 36 0,-35 0 0,35 35 15</inkml:trace>
  <inkml:trace contextRef="#ctx0" brushRef="#br0" timeOffset="14477.19">4198 5556 0,'-35'71'63,"-1"-36"-48,1 0 1,35 1-16,-70 34 16,-1 142-1,-70 0 1,106-107 0,35-69 15,-36-36-31,36 35 15,0 0 17,0 0-17</inkml:trace>
  <inkml:trace contextRef="#ctx0" brushRef="#br0" timeOffset="15167.51">3387 5627 0,'0'35'109,"0"247"-93,0-141-16,0 36 15,0-1 1,0-35-16,0-105 0,0-1 15,0 0 1,35-35 0</inkml:trace>
  <inkml:trace contextRef="#ctx0" brushRef="#br0" timeOffset="16841.2">6950 5556 0,'0'36'94,"0"-1"-78,-36 35-1,1 71 1,0-70-16,0-36 16,35 36-16,-36-36 0,1 0 15,35 1 1,0-1-16,-35-35 0,35 35 16</inkml:trace>
  <inkml:trace contextRef="#ctx0" brushRef="#br0" timeOffset="18301.14">7549 5803 0,'0'-35'63,"36"35"30,-1 0-77,0 0 0,-35 35-1,36-35 1,-36 35 0,0 1-1,35-36-15,-35 35 0,0 0 16,0 1-16,0-1 15,0 0 1,0 0 0,-35-35-1,35 36-15,-71 34 16,36-34 15,35-1-15,-36-35-16,1 0 47,35-35-32,0-1 17,0 1-17,35 35 1,1 0 31,-1 0-47,36 35 15,-36-35 1,0 0-16,0 0 0,1 0 16,-1 0-1</inkml:trace>
  <inkml:trace contextRef="#ctx0" brushRef="#br0" timeOffset="19861.99">10125 5627 0,'0'35'110,"-36"-35"-95,36 71-15,-35-36 16,-35 71-16,-72 141 16,72-106-16,-1-35 15,-34 35-15,34 0 16,0-35 0,36-36-16,0-34 15</inkml:trace>
  <inkml:trace contextRef="#ctx0" brushRef="#br0" timeOffset="21482.04">10513 5768 0,'35'0'156,"36"0"-140,-36 0-1,0 0 1,0 0-16,-35 35 0,0 0 31,0 1-15,-70 34-1,35-34 1,-1-36 0,36 35 15,36-35 16,-36 35-32,35-35-15,0 35 0,0 1 16,1-1 0,-36 0 15,35 1-15,-35-1-16,-35 0 15,35 0-15,-36-35 31,1 36-31,0-36 16,-36 0 0,36 0-16,0 0 0,-1 0 15,36-36 17</inkml:trace>
  <inkml:trace contextRef="#ctx0" brushRef="#br0" timeOffset="22592.53">13194 5768 0,'0'0'0,"0"35"172,-35 0-156,-71 71-16,35 0 16,-35 0-16,-70 141 15,70-141-15,0 0 16,36-36-1,-1-35-15,71 1 0,-35-36 16,70 0 31</inkml:trace>
  <inkml:trace contextRef="#ctx0" brushRef="#br0" timeOffset="23686.97">13300 5944 0,'0'36'141,"0"-1"-125,0 0-16,0 0 0,-36 1 15,36-1 1,0 0 15,36-35 16,-1-35-31,0 35 30</inkml:trace>
  <inkml:trace contextRef="#ctx0" brushRef="#br0" timeOffset="23965.97">13441 5838 0,'0'0'16,"0"212"15,0-106-16,0-71-15,0 106 16,0-70-16,0-36 16,35 106-16,-35 0 15,0 1-15,0-107 16</inkml:trace>
  <inkml:trace contextRef="#ctx0" brushRef="#br0" timeOffset="25702.03">17745 5627 0,'-71'141'63,"36"-106"-63,0 0 15,-1 1 1,1 34-16,0-34 0,-36 140 16,-35-70-1,1 70 1,34-105-16,71-36 15,-35-35-15,35 35 16,-36-35 0</inkml:trace>
  <inkml:trace contextRef="#ctx0" brushRef="#br0" timeOffset="27134.69">18521 5592 0,'-35'0'94,"-1"0"-78,1 35-16,-36-35 15,36 0-15,-35 0 0,70 35 16,-36-35 0,1 0-16,35 35 156,0 1-156,0-1 16,0 0-16,0 0 0,0 1 31,0-1-31,35-35 109,1 0-93,-1 0-1,0 0 1,0 0 0,-35 35-16,36 1 15,-1-1 1,-35 0 0,0 0-1,0 1 1,0-1-1,-35-35 1,-1 0 0,1 0-1,-71 0 1,36 0-16,34 0 16,72 0 15</inkml:trace>
  <inkml:trace contextRef="#ctx0" brushRef="#br0" timeOffset="28431.17">20814 5592 0,'-106'141'47,"71"-71"-31,-1 36-16,-34 0 15,-1 0-15,1 35 16,-1 35 0,36-141-16,35 1 15,0-1 1</inkml:trace>
  <inkml:trace contextRef="#ctx0" brushRef="#br0" timeOffset="29361.27">20990 5944 0,'0'0'0,"0"36"94,-35-36-79,0 35 1,35 0 0,-36-35-16,36 35 0,0 1 15,-35-1-15,35 0 16,0 1-16,0-1 15,0 0 1,35-35-16,1 35 16,-1-35-1,0 0-15,1 0 16,-1-35 0,-35 0-1,0 0 16,-35 35 1,-1 0-32,1 0 15,35 35-15,-35-35 16,35 35 0</inkml:trace>
  <inkml:trace contextRef="#ctx0" brushRef="#br0" timeOffset="30387.3">23812 5592 0,'-141'176'47,"106"-106"-31,-35 1-1,34 0-15,1-36 0,35 0 16,-35 0 0,-1 1-16,1-1 0,35 0 15</inkml:trace>
  <inkml:trace contextRef="#ctx0" brushRef="#br0" timeOffset="31131.91">24271 5662 0,'35'0'47,"1"0"-16,-1 0-15,0 0-16,0 0 31,-35 35 16,0 1-31,0-1-1,0 0 1,0 0-16,0 1 0,-35 70 15,35-71 1,0 35 0,-35-34-16,35-1 15</inkml:trace>
  <inkml:trace contextRef="#ctx0" brushRef="#br0" timeOffset="31497.47">24236 5944 0,'211'0'31,"-175"-35"-15,34 35-16,177-71 16,-176 71-16</inkml:trace>
  <inkml:trace contextRef="#ctx0" brushRef="#br0" timeOffset="32337.35">26811 5627 0,'0'35'78,"-35"0"-62,0 36 0,-1-36-16,1 0 15,-71 71-15,36 0 16,-36 0-1,35-35-15,36-1 0,0-35 16,35 1 0</inkml:trace>
  <inkml:trace contextRef="#ctx0" brushRef="#br0" timeOffset="33951.82">27164 5909 0,'-35'0'94,"-1"0"-79,1 35 1,0-35-16,-1 0 16,1 0-1,35 36 1,0-1 46,35-35-46,-35 35 0,0 0-1,36-35 1,-1 36 15,0-36 0,1 0 1,-36 35-17,35-35-15,-35 35 47,0 1-16,0-1-15,0 0 15,0 0-15,0 1 15,-35-36-15,-1 0-1,1 0 1,0 35 0,-1-35 15,1 0-15,35-35-1,-35 35 1,35-36-1,0 1 1,0 0 31,35 0 0,0-1 0,1 1-16,-1 35-15,-35-35-1,0-1 16,35 36-15,-35-35 15</inkml:trace>
  <inkml:trace contextRef="#ctx0" brushRef="#br0" timeOffset="41240.49">16192 3087 0,'-458'0'15,"281"0"-15,1 0 16,35 0 0,-35 0-16,-1 0 0,-211 0 15,176 0 1,1 0 0,-1 0-16,177 0 0,0 0 15</inkml:trace>
  <inkml:trace contextRef="#ctx0" brushRef="#br0" timeOffset="52563.94">22825 14658 0,'-36'0'312,"1"0"-280,35 35-17,-35-35 1,0 0 31,35 35-16,-36-35-31,36 36 63,-35-36-48,0 35 1,35 0 15,-36-35-15,36 36-1,0-1 17,-35 0-1,35 0-16,0 1 1,0-1 0,0 0-1,0 1 17,0-1-17,0 0 1,0 0 15,35-35-15,-35 36-1,0-1 1,36-35 0,-1 35 15,0-35 0,1 0-15,-36 35-1,35-35 1,0 0 0,0 0 15,1 0-31,-1 0 31,0 0-15,-35-35-1,36 35 1,-1-35 0,0 35-1,-35-35 1,35 35-1,-35-36 32,36 36-31,-36-35-16,35 35 16,-35-35-1,0 0 1,35 35-1,-35-36 1,0 1 0,0 0-1,0-1 17,0 1-1,0 0 16,-35 35-16,35-35-15,-35 35 30,35-36-30,-36 36-16,36-35 16,-35 35-1,35-35 32,-35 35-31,35-36 31,-35 36-32,35-35 32,-36 35-31,1 0 78</inkml:trace>
  <inkml:trace contextRef="#ctx0" brushRef="#br0" timeOffset="54430.06">23742 14728 0,'-35'0'157,"-1"36"-79,36-1-63,-35-35 1,35 35 0,0 1 15,0-1-15,0 0-1,-35-35 1,35 35-16,0 1 15,0-1 1,0 0-16,0 1 16,0-1-1,0 0 1,0 0 0,0 1-16,35-1 15,-35 0 16,35-35-15,-35 35 0,36-35-1,-1 0 1,0 0 0,0 0-1,1 0 1,-36-35-1</inkml:trace>
  <inkml:trace contextRef="#ctx0" brushRef="#br0" timeOffset="55480.46">24059 14905 0,'0'35'78,"36"0"-62,-36 1-1,0-1 1,0 36-16,0-36 16,0 0-1,0-70 79,0 0-78,0-1-1,0 1 1,35 0-1,0-1 1,-35 1 0,36 35-1,-36-35 1,35 35 0,0 0 30,-35 35-30,35-35 0,-35 35-1,36 1-15,-36-1 16,0 36 0,0-36-1,0 0 1</inkml:trace>
  <inkml:trace contextRef="#ctx0" brushRef="#br0" timeOffset="56267.06">24412 14587 0,'0'36'109,"35"-36"-93,1 35-16,-1 0 15,0-35-15,36 35 16,-36 1-16,36-1 0,-36 0 16,0 1-1,1-1-15,-36 0 16,35 36-16,0-1 0,0 36 16,36-35-1,-71-36-15,0 35 16,0-34-16,0-1 15,0 36 1,0-36-16,0 35 0,0-34 16,-35-1-16,35 0 15,-36-35 1,36 36-16,-35-36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3:0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17304 0,'0'0'0,"-212"70"16,-35 71 0,141-70-16,-35 0 15,0-36-15,35 35 16,0 1-16,71-71 15,-36 35-15</inkml:trace>
  <inkml:trace contextRef="#ctx0" brushRef="#br0" timeOffset="4708.42">7091 15222 0,'-35'0'78,"-1"0"-31,36 36-16,-35-36-15,35 35-1,-35-35 1,35 35-1,-36-35 1,36 35 0,0 1 15,-35-36-31,35 35 16,0 0-1,0 1-15,0-1 16,0 0-1,0 0 1,0 1 0,0-1 15,0 0-31,35-35 16,-35 36-16,36-36 15,-36 35-15,0 0 31,35-35-15,0 0 0,1 0 15,-1 0-15,0 0 15,0 0 0,1-35-15,-1 35-1,-35-35 1,35 35-16,-35-36 16,0 1-1,35 35 1,-35-35-16,0-1 15,0 1 17,36 35-17,-36-35 1,-36 0 15,36-1-15,0 1-1,-35 35 1,35-35 0,0-1 31,-35 36-47,35-35 31,-35 35-16,-1 0 17,1 0-17,35-35 1</inkml:trace>
  <inkml:trace contextRef="#ctx0" brushRef="#br0" timeOffset="5783.43">7867 15222 0,'-35'0'78,"35"36"-47,-36-36-31,36 35 16,-35-35-1,35 35 1,0 0 0,0 1-1,0-1 1,0 0 0,0 1-16,0-1 15,0 0-15,0 0 16,0 1-16,0-1 15,0 0 17,35-35-17,1 0 17,-1 0-17,0 0 1</inkml:trace>
  <inkml:trace contextRef="#ctx0" brushRef="#br0" timeOffset="6627.92">8043 15399 0,'0'35'62,"0"0"-46,36 36-1,-36-36 17,0-70 46,35-36-63,-35 36 1,35 35 0,-35-35-16,35 35 47,1 0-1,-36 35-30,35 0 0,-35 36-16,0-36 15,0 0-15,0 1 16,35-36 0,-35 35-1</inkml:trace>
  <inkml:trace contextRef="#ctx0" brushRef="#br0" timeOffset="7439.5">8290 15081 0,'36'0'94,"-36"36"-78,35-36-1,0 0 1,-35 35 0,35-35-16,1 35 0,34 0 15,-35 1-15,1-1 16,34 0-16,-34-35 15,-1 35-15,35 36 16,-70-36 0,36 1-16,-36-1 15,35 35 1,-35-34 0,0-1-1,0 0 1,-35-35-1,-1 36 1,1-1 0</inkml:trace>
  <inkml:trace contextRef="#ctx0" brushRef="#br0" timeOffset="8414.79">9596 15258 0,'35'211'47,"-35"-175"-31,0-1-16,0 0 15,35 0-15,-35 1 0,0-1 16,0 0-16,0 1 16,0-1-1,0 0 1,35-35-1</inkml:trace>
  <inkml:trace contextRef="#ctx0" brushRef="#br0" timeOffset="8810.28">9454 15610 0,'36'0'79,"-1"0"-64,0-35-15,36 35 16,-36-35-1,0 35-15,1 0 0</inkml:trace>
  <inkml:trace contextRef="#ctx0" brushRef="#br0" timeOffset="10116.68">10442 15258 0,'-35'0'110,"0"0"-95,-1 0 1,1 0 0,35 35-16,-35-35 15,0 35 1,-1 36 15,1-1-15,35-34-16,-35 34 15,35-35 1,0 1 0,0-1-16,0 0 15,35-35-15,-35 36 16,0-1 0,35 0-16,1 0 15,-1-35 16,0 0-15,0 0 0,1 0-1,-1 0 1,0-35 0,0 35-16,36-70 15,-36 70 1,-35-36-16,36 36 15,-36-35-15,35 35 16,-35-35 0,35 35-1,-35-36-15,0 1 16,35 0 0,-35 0-1,0-1 1,-35 36-1,35-35 1,-35 0 0,0 35-16,-36-36 15,36 36-15,-36-35 16,36 35-16,0 0 16</inkml:trace>
  <inkml:trace contextRef="#ctx0" brushRef="#br0" timeOffset="11024.72">11042 15187 0,'-35'0'78,"35"35"-62,0 1 0,-36-1-1,1 0-15,35 36 16,0-36-1,0 0 17,0 36-32,0-36 15,35 0 1,1-35 15,-36 36-15,35-36-1</inkml:trace>
  <inkml:trace contextRef="#ctx0" brushRef="#br0" timeOffset="11856.84">11148 15434 0,'0'0'0,"0"35"47,0 1-31,35-1-1,-35 0 17,0-70 61,35 0-77,1 35-16,-1-36 16,-35 1-16,35 35 0,-35-35 31,35 35-31,1 0 15,-1 35 48,-35 0-47,35 1-1,-35-1 1,0 35-1,0-34 1,0-1-16,0 0 0,0 1 16,36-1-1,-36-70 48</inkml:trace>
  <inkml:trace contextRef="#ctx0" brushRef="#br0" timeOffset="12675.31">11571 15117 0,'0'35'94,"35"-35"-94,1 35 0,-36 0 16,70 1-16,-35-1 15,1 0-15,34 0 16,-34 1-16,-1-1 15,0 36-15,0-36 16,36 0-16,-36 0 16,1 36-16,-1-36 15,-35 1-15,35-1 0,-35 0 16,0 0-16,0 1 16,0-1-16,0 0 15,0 0-15,0 1 16,-35-1-1,0 0-15,35 1 0,-36-36 16,36 35-16,-35-35 16,35-35 15</inkml:trace>
  <inkml:trace contextRef="#ctx0" brushRef="#br0" timeOffset="14083.42">12524 15505 0,'35'0'94,"0"0"-79,36 0 1,-1 0-16,36-36 0,35 1 0,0 0 16,-70-1-16,-36 1 15,0 35 1,1 0-16,-72 0 31</inkml:trace>
  <inkml:trace contextRef="#ctx0" brushRef="#br0" timeOffset="14450.5">12912 15822 0,'282'0'46,"-247"0"-30,106 0-16,0 0 0,-70 0 16,35 0-1,-71 0-15,0 0 16,1 0-16</inkml:trace>
  <inkml:trace contextRef="#ctx0" brushRef="#br0" timeOffset="16640.66">14499 15258 0,'-35'0'78,"0"0"-46,-1 35-1,1-35-16,35 35 1,0 0-16,-35-35 16,35 36-1,-36-1 1,36 0 0,-35 1-1,35-1 1,0 0-1,-35 0 1,35 1-16,0-1 16,0 0-1,0 1 17,0-1-17,0 0 16,35 0 1,0-35-32,1 0 31,-36 36-15,35-36-1,0 0 1,1 0-1,-1 0 1,0 0 0,0 35-16,1-35 15,-1 0 1,0 0 15,1 0-15,-1-35-16,0 35 15,0 0 17,-35-36-17,36 36-15,-36-35 32,35 35-32,-35-35 15,35 0 1,-35-1 15,0 1 0,0 0-15,0-1 0,0 1 15,0 0-16,0 0 1,-35-1 31,35 1-16,-35 35-31,-1-35 31,1 35 1,35-36-1,-35 36-15,0 0-1,35-35 16,-36 35-15,1-35 15,0 35 1,35-35-17</inkml:trace>
  <inkml:trace contextRef="#ctx0" brushRef="#br0" timeOffset="17788.77">15452 15222 0,'0'36'78,"-36"-36"-62,36 35 0,-35 0-1,0 0 1,0 36-1,35-36-15,-36 1 16,36-1-16,0 0 16,-35 0-16,35 1 15,0-1-15,0 0 16,-35 36 0,35-36-16,0 0 0,0 1 31,0-1-31,0 0 15,0 0 1,0 1 0,35-36-1,0 0 1,1 0 0,-1 0-1,0 0 1,0 0-16,-35 35 15,36-35-15</inkml:trace>
  <inkml:trace contextRef="#ctx0" brushRef="#br0" timeOffset="18891.93">15593 15610 0,'0'36'47,"0"-1"-32,0 0-15,0 36 31,0-36-31,0 0 0,0 1 16,0-72 109,35 36-109,-35-35-1,0 0 1,0 0 0,35 35-1,-35-36 1,0 1 15,36 35 0,-1 0 32,0 0-32,0 0-15,-35 35 31,36-35-47,-36 36 31,0-1-16,0 0 1,0 0-16,0 1 16,35-36 31</inkml:trace>
  <inkml:trace contextRef="#ctx0" brushRef="#br0" timeOffset="20044.87">15946 15258 0,'35'0'78,"-35"35"-62,35-35-1,-35 35 17,35-35-17,1 0-15,-36 35 16,35-35 0,-35 36-1,35-36-15,-35 35 16,35-35-1,-35 35-15,0 1 16,36-36 0,-36 35-1,0 0 1,0 0 0,35-35-1,-35 36-15,0-1 16,0 0 15,0 1-31,0-1 16,0 0-1,-35-35 17,35 35-32,0 1 31,0-1-16,-36 0 1,36 0 0,-35-35-1,35 36 1,-35-36 15,0 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4:18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9331 0,'0'35'109,"0"1"-93,0 34-1,35-35 1,-35 36-1,0-36-15,35 71 16,1-35-16,-1 176 16,0-106-16,-35 0 15,0 0-15,35-71 16,-35-34-16,0 34 16,36-34-16,-36 34 15,35-35-15,-35 36 16,35-1-16,-35 36 15,36-70-15,-36 34 16,0-35-16,0 1 16</inkml:trace>
  <inkml:trace contextRef="#ctx0" brushRef="#br0" timeOffset="586.12">3792 10989 0,'0'35'47,"0"1"-31,36 34 0,-36-35-16,35 1 15,-35-1-15,35 0 16,0 1-1,1-1 1,-1-35 0,0 0-1,1 0-15,-1 0 16,0-35-16,36-71 16,35 0-16,-71 71 15,0-1-15,0 1 16,1 35-1</inkml:trace>
  <inkml:trace contextRef="#ctx0" brushRef="#br0" timeOffset="2309.46">9225 9225 0,'0'177'63,"0"-107"-47,0-35-1,0 1-15,0 34 16,-35 1-1,35-36-15,0 106 16,-35-35-16,35 35 0,-36-70 16,36-36-16,0 0 15,0 0 1,-35-35 78,0 0-79,-36 0-15,-35 0 16,36 0-16,-142 0 16,106 0-1,-105 0-15,105 0 16,-35 0-1,70 0-15,-35 0 0,71 0 16,-36 0-16,1 0 16,-71 36-16,106-36 15,-107 35 1,72-35-16,35 0 0,-1 35 16,1-35-1,0 0 16,-1 0 1,36 36 108,0-1-124,-35 0 0,35 71-1,0-35 1,-35 34-16,35-69 15,0-1 1</inkml:trace>
  <inkml:trace contextRef="#ctx0" brushRef="#br0" timeOffset="2768.29">6932 10672 0,'35'211'63,"-35"-176"-48,0 36-15,36 0 0,-36-1 16,0-35 0,35 1-1,0-36 1,0 0-1,1 0 1,-1 0 0,-35-36-16,35 36 15</inkml:trace>
  <inkml:trace contextRef="#ctx0" brushRef="#br0" timeOffset="4838.71">6826 9543 0,'36'0'78,"-36"35"-63,0 0 1,0 0 0,0 71-1,0-35-15,0-36 16,35 0-16,-35 1 15,0-1 1,35-35-16,0 0 47,1 0-31,-1 0-1,71-35 1,-71 35-16,0 0 15,1 0-15,-1 0 16,0 0-16,0 0 16,1-36-1,-1 36 1,0 0-16,1 0 16,-1 0-1,0 0 1,0 0-16,1 0 0,-1-35 15,0 35-15,0 0 16,1 0-16,34 0 16,-34 0-16,-1 0 15,0 0 1,0 0-16,1 0 16,-1 0-16,0 0 15,1 0-15,-1 0 16,0 0-16,0 0 15,1 0-15,-1 0 16,0 0-16,0 0 16,36 0-16,-36 0 0,1 0 15,-1 0-15,0 0 16,0 0-16,1 0 31,-1 0-31,0 0 16,-35 35-16,36-35 15,-1 0-15,0 0 0,0 0 16,1 0-16,34 0 16,-35 0-1,1 0-15,34 0 16,-34 0 0,-1 0-16,0 0 15,0 0 16,1 0 16,-1 0-31,0 0 0,36-35 15,-36 35-16,0 0-15,1 0 0,-1 0 32,-35 35 61,0 36-77,0-36 0,0 1-16,0-1 0,0 0 15,35 71 1,-35-71-16,0 36 16,0-1-16,0-34 15,0-1-15</inkml:trace>
  <inkml:trace contextRef="#ctx0" brushRef="#br0" timeOffset="5416.72">9155 10319 0,'70'35'62,"-70"36"-46,35-36-16,-35 35 15,36-70 1,-36 36 0,35-1-16,0-35 15,1 0-15,-1 0 16,0 0-16,0 0 15,36-35-15,-36-1 16,0 36 0,1-35-16,-36 0 0,35 35 15,0-35 17</inkml:trace>
  <inkml:trace contextRef="#ctx0" brushRef="#br0" timeOffset="7552.71">13141 9402 0,'0'70'94,"0"71"-94,0 0 16,-35 0-16,35 177 15,0-177-15,0 0 16,-36 212-1,36-177-15,0-35 16,0 1-16,0-107 16,0 0-1,0-70 157</inkml:trace>
  <inkml:trace contextRef="#ctx0" brushRef="#br0" timeOffset="8123.55">12859 11130 0,'35'71'62,"0"-1"-46,-35 1-16,36 35 15,-1-36-15,-35-35 16,35 1-16,-35 34 16,35-34-16,-35-1 15,36 0 1,-1-35 0,0 0-1,1-35-15,69-36 16,1-35-16,0 1 15,0-1-15,0 0 16,-36 0-16,-34 71 16,-1-36-16</inkml:trace>
  <inkml:trace contextRef="#ctx0" brushRef="#br0" timeOffset="10302.56">17445 9260 0,'-35'0'62,"35"36"-30,0-1-17,0 141-15,0 1 0,0 246 16,-36-211 0,1 176-1,0-212 1,35-70-16,0-71 15,0 1-15</inkml:trace>
  <inkml:trace contextRef="#ctx0" brushRef="#br0" timeOffset="10753.36">17127 10883 0,'0'0'31,"36"141"0,-36-105-15,0-1-16,35 0 16,-35 0-1,0 1-15,35 34 0,0-34 16,-35-1-16,36 0 16,-1-35-16,-35 35 15,35-35-15,1 0 16,-1 0-1,0-35 1,0 0-16,1 0 0,140-36 16,-141 71-1</inkml:trace>
  <inkml:trace contextRef="#ctx0" brushRef="#br0" timeOffset="12517.71">23019 9402 0,'0'35'63,"0"0"-47,0 36-16,35-36 15,-35 35 1,0-34-16,0 34 0,35-34 15,-35-1-15,0 0 16,0 0 0,-35-35 62,0 36-63,-1-36 1,1 0-16,0 0 16,-36 0-1,1 0 1,-1 0-16,-105 0 16,35 0-1,-36 0-15,-34 0 16,-1 0-16,0 0 15,36 0-15,35 0 0,70 0 16,1 35 0,34-35-1,1 0 1,0 0 93,0 0-15,-1 0-31,1 0-48,0 35 1,0-35 78,35 36-79,0-1 1,0 0-1,-36 36 1,36 105 0,-35-105-16,35 34 15,0-34-15,0-36 16,0 1-16,0-1 16</inkml:trace>
  <inkml:trace contextRef="#ctx0" brushRef="#br0" timeOffset="13002.29">20585 10495 0,'70'247'47,"-35"-212"-31,1 36-1,-36-36 1,0 0-16,35 1 0,-35 34 16,0-34-16,35-36 15,-35 35 1,0 0-16,36-35 0,-1 0 31,0 0-31,0 0 16,1 0-1,-36-35-15,35 35 0</inkml:trace>
  <inkml:trace contextRef="#ctx0" brushRef="#br0" timeOffset="15320.55">20479 9049 0,'0'0'0,"0"282"47,0-211-31,0-1-16,0-35 16,0 106-1,0-105 1,0-1-1,0 0-15,35-35 141,0 0-110,1 0-15,-1 0 0,0 0-1,0 0 1,1 0-1,-1 0-15,0 0 16,1 0 0,34 0-1,-35 0-15,36 0 16,-36 0 0,0 0-1,1 0 1,-1 0-1,0 0 1,36 0 0,-36 0-1,0 0-15,1 0 16,-1 36 0,0-36-1,1 0 1,-1 0-1,0 0 1,0 0 0,1 0-16,-1 0 15,0 0-15,0 0 16,1 0 15,-1 0-15,0 0-16,1 0 15,-1 0 1,35 0 0,-34 0-1,-1 0-15,0 0 16,1 0-16,-1 0 16,35 0-1,-34 0-15,-1 0 16,0 0-1,0 0 1,1 0 0,-1 0-1,0 0 17,-35 35 46,36-35-63,-36 35-15,0 0 0,35 1 16,-35-1 0,0 0-16,0 36 15,0-36 1,0 0-16,0 1 15,0-1 32,35-35 16,-35 35-16,0 0-32,0 1 17,0-1-17,0 36 1,0 34-1,0-69 1,0-1 0</inkml:trace>
  <inkml:trace contextRef="#ctx0" brushRef="#br0" timeOffset="15830.83">22348 10389 0,'0'36'78,"36"-36"-62,-36 35-16,0 0 0,0 0 16,35 1-16,-35-1 15,0 0 1,35 1-16,1-1 31,-1-35 0,0 0-31,0-35 16,1 35-16,-1-36 0,0 36 16,1-35-1,34 35-15,-35-35 0,71-1 16,-71 36-1</inkml:trace>
  <inkml:trace contextRef="#ctx0" brushRef="#br0" timeOffset="17134.43">26264 9260 0,'0'36'79,"0"-1"-64,0 71-15,0 35 16,0 0-16,-35 0 15,35-35-15,0 35 16,-35 0-16,35 0 16,-36 0-16,36 1 15,-35 69 1,35-105-16,0-35 16,0-1-16,0-35 15,0 1 1,0-1-1,0 0 1,0 1 0,0-1-1,0-70 110</inkml:trace>
  <inkml:trace contextRef="#ctx0" brushRef="#br0" timeOffset="17704.03">25947 11201 0,'0'35'109,"35"-35"-93,-35 35-16,0 1 0,35-1 16,-35 0-1,36 0 1,-36 1-1,35-1-15,-35 0 32,35-35-17,0-35 1,71-36-16,0 1 16,35-36-16,0 0 0,0 36 15,-35-72 1,-70 107-16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5:0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2293 0,'-35'0'125,"35"35"-94,-35-35-15,-1 0 0,36 36-16,-35-36 15,35 35 16,-35-35-31,35 35 16,0 0 0,-36-35-16,36 36 15,0-1-15,0 0 16,-35-35-16,35 36 0,0-1 16,0 0-1,0 0-15,0 1 0,0-1 16,0 0-1,0 0-15,0 1 16,0-1 0,0 0-1,35 1-15,-35-1 16,36-35 0,-36 35-1,35-35-15,-35 35 16,35-35-1,-35 36-15,36-36 16,-1 0 0,0 0 15,0 0-15,1 0-16,-1 0 15,0 0 1,0-36-1,-35 1 1,71 0 0,-36 0-1,1-1-15,-1 36 16,-35-35 0,35 0-1,-35-1 1,0 1-16,35 0 0,-35 0 15,0-1 1,0 1 0,0 0-1,0 0 1,0-1 0,-35 1-1,35 0 1,-35-1-1,35 1 1,-35 35 15,35-35-31,-36 35 16,1-35 15,0 35 0,-1 0 16,1 0 0</inkml:trace>
  <inkml:trace contextRef="#ctx0" brushRef="#br0" timeOffset="1066.91">12506 2328 0,'-106'0'63,"71"0"-47,0 36-1,-1-1 1,1 0-1,0 0 1,35 1-16,-36-1 16,36 0 15,-35 1-31,35-1 16,-35 0-1,35 71 1,0-36-16,-35-34 15,35-1-15,0 0 16,0 1-16,0-1 31,35-35-15,-35 35 0,0 0-16,35-35 15,0 36 1,1-36-1,-1 0-15,0 0 16,1 0 0,-1 0-1,0 0 17,0-36-17</inkml:trace>
  <inkml:trace contextRef="#ctx0" brushRef="#br0" timeOffset="1942.92">12506 2716 0,'0'0'0,"0"36"63,0-1-48,0 0-15,0 0 0,0 1 16,0-1-16,0 0 31,35-70 63,-35 0-79,0-1-15,36 36 16,-36-35 0,35 0-16,-35 0 15,35-1 1,-35 1 15,35 35 32,-35 35-32,36-35-31,-36 36 16,0-1-1,35 0 1,-35 0-1,0 1 17</inkml:trace>
  <inkml:trace contextRef="#ctx0" brushRef="#br0" timeOffset="2708.44">12788 2117 0,'0'35'78,"35"-35"-62,-35 35-16,36-35 15,-36 71-15,35-36 16,71 106 0,-36-35-16,-34-71 15,34 1-15,-34-1 0,-36 35 16,35-34 0,0-1-16,0 35 0,1 36 15,-1-70-15,-35 34 16,0-35-16,0 1 15,0-1 1,0 0 15,-35-35 1,-1 36-32,1-36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5:40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11747 0,'0'36'156,"0"-1"-140,0 36-1,0-36-15,0 282 16,0-140-16,0-1 16,0 1-1,0-1-15,0-35 16,0-70-16,0-36 15,35 0 1,-35 0 15,0 1 1</inkml:trace>
  <inkml:trace contextRef="#ctx0" brushRef="#br0" timeOffset="660.37">3281 13229 0,'0'35'125,"35"36"-109,-35-36-16,35 1 15,1-1-15,-1 0 16,0-35-1,0 0 1,-35-35-16,36 0 16,-1-1-1,0-70 1,1 36-16,-36 35 16</inkml:trace>
  <inkml:trace contextRef="#ctx0" brushRef="#br0" timeOffset="2102.19">6209 11677 0,'35'-35'47,"-35"70"78,0 0-109,0 71-1,-35 35-15,35 141 16,-35-141 0,35 142-1,0-213-15,0-34 16,-36-1-16,36 0 15,0 0 1,0 1 15</inkml:trace>
  <inkml:trace contextRef="#ctx0" brushRef="#br0" timeOffset="2669.58">5927 12735 0,'0'36'62,"35"-36"-46,-35 35-1,0 0-15,35 36 16,-35-1-16,35-35 16,-35 1-16,36-1 15,-1 0-15,0 1 16,1-36-1,34 0 1,-35 0-16,107-106 16,-107 35-1,71-35 1,-71 71-16,35-71 0,-34 106 16,-36-35-1,0 0 1,35 35-1</inkml:trace>
  <inkml:trace contextRef="#ctx0" brushRef="#br0" timeOffset="4457.47">10477 11642 0,'0'211'47,"36"1"-16,-1-71-31,0-35 0,1 176 16,-36-141-1,35 0-15,-35-35 16,35 35-16,-35-35 0,0-35 16,0-36-1,0 0-15,0 1 16</inkml:trace>
  <inkml:trace contextRef="#ctx0" brushRef="#br0" timeOffset="4877.24">10513 13264 0,'0'0'0,"70"212"47,-34-177-47,-1 36 16,0-36 0,-35 0-1,35 1-15,1-36 16,-1 0-1,0-36 1,71-34 0,-71 35-1,-35-1 1,36 36-16,-36-35 16</inkml:trace>
  <inkml:trace contextRef="#ctx0" brushRef="#br0" timeOffset="6049.27">13547 11501 0,'0'35'78,"0"35"-62,0 71-16,-36 36 0,36-1 16,-35-35-1,0 36-15,0-1 16,35-105-16,0-36 16,0 0-1,-36-35 32</inkml:trace>
  <inkml:trace contextRef="#ctx0" brushRef="#br0" timeOffset="6558.1">13194 12594 0,'0'0'16,"35"35"31,-35 1-47,35-1 15,-35 0 1,36 1-16,-1-1 15,0 0 1,1-35 15,-1 0-15,-35-35 0,70 0-16,36-107 15,-71 107 1,-35 0-16,36 35 15,-36-35 1</inkml:trace>
  <inkml:trace contextRef="#ctx0" brushRef="#br0" timeOffset="8185.64">17039 11642 0,'0'35'63,"0"35"-47,0-34-16,0 105 15,0 0-15,0 0 16,0 0-16,0 0 15,0 0-15,0 1 16,0-37 0,0-69-16,0-1 15</inkml:trace>
  <inkml:trace contextRef="#ctx0" brushRef="#br0" timeOffset="8633.73">16863 12912 0,'35'0'47,"0"70"-31,-35 1-16,36-36 16,-36 0-16,35-35 15,-35 36-15,35-36 16,0 0-1,1 0 1,-1 0 0,0-36-16,1 1 15,-1 35-15,-35-35 16,35 35-16</inkml:trace>
  <inkml:trace contextRef="#ctx0" brushRef="#br0" timeOffset="10090.89">20426 11571 0,'-35'282'47,"-1"36"-31,1-177-1,35 141 1,-35-176-16,35-71 16,0 36-16,0-36 15,0 0 1,0 1-1</inkml:trace>
  <inkml:trace contextRef="#ctx0" brushRef="#br0" timeOffset="10569.44">20038 12806 0,'35'35'47,"36"106"-16,-71-70-31,105 70 16,1-71-1,-70-70-15,-1 0 16,0 0-16,36-35 16,-36 35-16,0-35 15,0 0-15,1-36 16,34 0-1,-70 36-15,36 0 16,-36 0-16,35 35 16</inkml:trace>
  <inkml:trace contextRef="#ctx0" brushRef="#br0" timeOffset="12451.34">23918 11606 0,'0'177'63,"0"-36"-48,-35 0-15,35 0 0,0 0 16,0 0-16,0 0 16,0 1-16,0-72 15,0 36-15,-35-36 16,35 36-1,0-35-15,0-1 0,0-34 16,0-1 0</inkml:trace>
  <inkml:trace contextRef="#ctx0" brushRef="#br0" timeOffset="12863.65">23671 13159 0,'0'0'0,"71"35"62,-36 35-46,0-34 0,-35-1-16,36 0 15,-1-35-15,0 0 16,1 0-1,-1 0 1,71-70 0,-71 34-16,0 1 15,1 35-15,-36-35 16,35 35-16,-35-35 16</inkml:trace>
  <inkml:trace contextRef="#ctx0" brushRef="#br0" timeOffset="14235.84">27411 11677 0,'0'0'0,"0"35"141,0 0-126,0 1 1,0-1-1,-35 36-15,35-1 0,-36 36 16,1 35-16,0 0 16,-1-35-16,36 35 15,-70 36 1,70-36-16,-35-36 16,35-69-1,0-1 1,-36 0-1</inkml:trace>
  <inkml:trace contextRef="#ctx0" brushRef="#br0" timeOffset="14860.04">26987 13017 0,'0'-35'62,"0"70"32,0 1-78,36-1-1,-36 0-15,0 1 16,0-1-1,0 0 1,35-35-16,-35 35 16,0 1 15,35-36 16,36-71-32,70 1 1,0-36-16,0 0 0,0 0 16,0 0-16,-35 36 15,-70 34-15,-1 36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6:1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11712 2928 0,'0'-35'94,"-35"35"62,0 0-125,-1 0-15,1 0 15,35 35-15,-35-35-1,0 0 1,35 35-1,-36-35 1,1 36 0,0-1 15,35 0 0,-36-35-15,36 35-16,0 1 0,-35-1 15,35 0 1,0 1-16,-35-1 16,35 0-1,0 0-15,0 1 16,0-1 0,0 0-16,0 0 15,0 1 1,0-1 15,0 0-15,0 1-1,35-1 1,-35 0 0,35-35-16,1 35 15,-1-35 1,0 0-16,1 0 15,-1 0-15,0 0 16,0 0-16,1 0 16,-1 0-16,0 36 15,0-36 1,1-36 0,-1 1-1,36 0 1,-36 0-1,0-1-15,-35 1 16,35 35 0,-35-35-16,36-1 0,-1 1 15,-35 0 1,0-36 0,35 36-16,-35 0 15,0 0 16,0-1-31,0 1 16,0 0 0,0-1-1,-35 36 1,35-35 0,-35 0-1,-1 0 1,1 35 15,0 0 0,0 0 1</inkml:trace>
  <inkml:trace contextRef="#ctx0" brushRef="#br0" timeOffset="983.11">12488 2928 0,'36'-35'62,"-72"70"-15,1 0-15,0 1-1,35-1 0,-36 0-31,36 0 16,-35 1-16,35-1 15,0 0-15,-35 1 16,35-1 0,0 0-1,0 0 1,0 36-1,0-36-15,0 36 16,0-36 0,0 0 15,35-35-15,0 36-1,1-36 1,-1 0-1,0 35 1,1-35 0</inkml:trace>
  <inkml:trace contextRef="#ctx0" brushRef="#br0" timeOffset="2081.1">12665 3316 0,'0'35'109,"0"1"-93,0-1-16,0 35 15,0-34 1,35-36 109,-35-36-110,0 1 1,35 0 0,-35 0-1,36-1 1,-36 1 0,35 35 62,0 0-16,0 0-31,-35 35-15,36 1-16,-36-1 16,0 0-1,0 0 17</inkml:trace>
  <inkml:trace contextRef="#ctx0" brushRef="#br0" timeOffset="2784.09">12947 2752 0,'35'0'110,"0"35"-95,1 0-15,140 71 16,-105-35 0,35 34-16,-1-34 15,1 35-15,-35 0 16,-1-36-16,-34 1 15,34-1-15,-70-34 16,35 34-16,-35 36 16,0-35-16,0-1 15,0-35-15,0 71 16,-35-71 0,0-35-1,35 36 1,-35-36-1,-1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17:1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27993 14817 0,'-35'0'125,"-1"0"-110,1 0 1,0 35-1,0-35 1,-1 35 0,1-35-1,0 35 1,35 1 0,-36-1-1,36 0-15,-35-35 16,35 36-16,0-1 15,0 0 1,0 36 0,0-36-1,0 36-15,0-36 16,0 0 0,35-35-1,-35 35 1,36-35-1,-1 36 1,0-36 15,1 0-15,-1 0 0,0 0-16,0-36 15,1 36 1,-1-35-1,35 0 1,-34 0 0,70-36-1,-71 36-15,0-1 16,-35 1-16,35 35 16,-35-35-16,0 0 46,0-1-30,0 1 0,0 0-16,0-1 15,0 1 1,-35 35 0,35-35-16,-35 35 31,0-35-16,-1 35 1,-34-36 0,34 36-16,-34 0 0,35 0 15,-36 0 1,36 0-16,70 0 62</inkml:trace>
  <inkml:trace contextRef="#ctx0" brushRef="#br0" timeOffset="1426.09">28557 15169 0,'0'36'140,"0"-1"-124,0 0-1,0 1 17,0-1-17,0 0 1,0-70 78,0 0-79,36-1 1,-36 1-16,35 0 16,-35-36-16,35 36 15,-35 0 1,35 35-16,1 0 62,-36 35-62,35-35 16,0 70 0,-35-34-16,36-1 0,-36 0 15,0 1 1,35-36-1</inkml:trace>
  <inkml:trace contextRef="#ctx0" brushRef="#br0" timeOffset="2251.1">28522 14852 0,'0'35'109,"-35"-35"-93,35 71 0,-35-71-16,35 35 15,0 0-15,-36 1 16,36-1-16,0 0 16,0 0-1,0 36 1,0-36-16,71 1 15,-36-36 1,0 35 0,1-35-16,-1 0 15,-35 35-15,35-35 16,0 0 0,1 0-1,-1 0 16</inkml:trace>
  <inkml:trace contextRef="#ctx0" brushRef="#br0" timeOffset="2947.63">28945 14746 0,'36'0'110,"-36"35"-95,35 1-15,36-1 0,-1 35 16,106 142 0,-105-177-16,-36 1 0,-35-1 15,36 0 1,-36 1 0,0-1-1,0 0-15,0 0 16,-36 1-16,1-1 15,0-35 1</inkml:trace>
  <inkml:trace contextRef="#ctx0" brushRef="#br0" timeOffset="4898.12">28804 11747 0,'0'-35'141,"-35"35"-78,35 35-48,-35-35 1,-1 0-1,1 36 1,0-1 31,35 0-31,-35 36-1,35-36-15,0 0 16,0 1-16,0-1 15,0 0 1,0 1 0,0-1 15,35 0-15,0-35 15,0 35-16,1-35 1,-1 0-16,0 0 16,1 0-1,-1-35 17,0 35-17,0-35-15,-35 0 16,36-1-16,-1 36 15,0-35-15,-35 0 16,36 35 0,-36-36-16,0 1 15,0 0 17,0 0-17,-36-1 1,1 1-1,0 35 1,35-35-16,-36 35 16,36-36-1,-35 36-15,35-35 16</inkml:trace>
  <inkml:trace contextRef="#ctx0" brushRef="#br0" timeOffset="5646.75">29369 11712 0,'-36'35'62,"1"1"-46,0-1-16,35 0 16,-35 1-16,-1-1 0,36 35 15,-35-34-15,35-1 16,-35 0-16,35 1 15,0-1 1,35 0 0,0-35 15,1 0 0,-1 0-15</inkml:trace>
  <inkml:trace contextRef="#ctx0" brushRef="#br0" timeOffset="6433.22">29404 11994 0,'0'-35'63,"0"70"-48,0 1 1,0-1 0,0 0 15,35-35 63,-35-35-79,0 0 1,36 35-1,-36-36-15,35 36 16,-35-35 0,35 35 93,-35 35-109,35 1 31,-35-1-31,0 0 16,36-35 0</inkml:trace>
  <inkml:trace contextRef="#ctx0" brushRef="#br0" timeOffset="7072.83">29580 11677 0,'36'0'78,"-1"0"-47,0 35-15,36 0-16,-1 1 15,-70-1 1,36 0-16,-1-35 16,0 71-1,0-71-15,-35 35 16,0 0-16,0 1 16,0-1-16,0 0 15,0 1-15,0-1 16,-35-35-16,35 35 15,-35-35-15,35 35 16,-35-35-16</inkml:trace>
  <inkml:trace contextRef="#ctx0" brushRef="#br0" timeOffset="9342.93">29369 8643 0,'-36'0'187,"36"35"-187,-35-35 16,0 0 15,35 36-15,-35-36 0,35 35-1,-36 0 1,36 0-16,-35 1 15,0 70-15,0-36 16,-1-35-16,36 36 16,-35-36-16,35 0 0,0 1 15,-35-1 1,35 0 0,0 1-16,0-1 0,0 0 31,0 0-16,35-35-15,0 0 16,1 0 0,-1 0-1,71 0 1,-71 0-16,0 0 16,0 0-16,1 0 0,-1-35 31,0 0-31,1 0 31,-1-1-15,0 36-16,-35-35 15,35 35-15,-35-35 16,0-1 0,36 36-16,-36-35 15,0 0 1,0 0-1,0-1 1,0 1 15,-36 0-15,1 0 15,0 35-15,35-36-1,-35 36 1,35-35 0,-36 35-1,36-35 1</inkml:trace>
  <inkml:trace contextRef="#ctx0" brushRef="#br0" timeOffset="10010.83">29863 8819 0,'0'0'0,"-36"36"125,1 70-110,35-71-15,-35 35 16,35-34-16,0-1 16,0 35-16,0-34 15,0-1-15,0 0 16,0 1-16,0-1 15,0 0 1,35 0-16,0-35 31,1 0-15,-1 0 0</inkml:trace>
  <inkml:trace contextRef="#ctx0" brushRef="#br0" timeOffset="10770.3">30004 9172 0,'0'0'0,"35"106"47,-35-71-32,0 1 1,0-1 0,35-35 93,-35-35-109,0-1 31,36 1-15,-1 0-1,0 35 95,-35 35-95,35 0 1,-35 1 0,0-1 15,36-35 31</inkml:trace>
  <inkml:trace contextRef="#ctx0" brushRef="#br0" timeOffset="11452.35">30180 8925 0,'0'36'141,"106"34"-141,-35 1 15,-36-1 1,35 1-16,-34-1 0,-1-34 16,0 69-1,-35-69-15,35-1 16,-35 0-16,0 1 16,0-1-16,0 0 15,0 0 1,-35-35 15,35 36-31,-35-36 16</inkml:trace>
  <inkml:trace contextRef="#ctx0" brushRef="#br0" timeOffset="13552.41">29722 5151 0,'-36'0'110,"1"0"-95,35 35-15,-35-35 16,35 35 0,-36 0-1,36 1 1,0-1-1,-35 0 1,35 0-16,0 1 16,0-1-16,0 0 15,0 1 1,0-1-16,35 0 16,-35 0 15,36 1-16,-1-36 17,0 0-1,1 0-31,-1 0 31,0-36-15,0 36-16,1-35 15,-1 35-15,0-35 32,-35 0-1,35 35-15,-35-36-16,36 36 0,-36-35 15,35 0 1,-35-1-1,0 1 1,0 0 15,-35 35-15,35-35 0,-36-1-1,1 36-15,0-35 16,0 35-1,35-35 17,-36 35-32,36-35 31,-35 35 16</inkml:trace>
  <inkml:trace contextRef="#ctx0" brushRef="#br0" timeOffset="14495.56">30286 5045 0,'0'35'78,"-35"-35"-62,35 35 0,-36-35-1,36 36-15,-35-36 16,35 35 0,0 0-16,0 0 15,-35 1 1,35-1-1,0 0 1,0 0-16,0 1 31,0-1 1,35-35-1,0 35-16,1-35 17,-1 0-17</inkml:trace>
  <inkml:trace contextRef="#ctx0" brushRef="#br0" timeOffset="15404.14">30462 5221 0,'0'0'0,"0"35"78,0 1-62,0-1 15,36-35 32,-36-35-1,35-1-30,-35 1-1,35 35-31,0 0 78,-35 35-16,36 1-46,-36-1 0,0 0 31,0-70 31</inkml:trace>
  <inkml:trace contextRef="#ctx0" brushRef="#br0" timeOffset="15981.15">30709 4974 0,'36'35'125,"-1"36"-110,0-36-15,0 1 16,36 69 0,-36-69-16,1-1 15,-36 0 1,35 0-16,-35 1 15,-35-1 1,35 0 0,-36 1-16,1-36 0,0 35 15,-1-35 32</inkml:trace>
  <inkml:trace contextRef="#ctx0" brushRef="#br0" timeOffset="44789.02">2134 16722 0,'0'35'109,"0"0"-78,0 36-15,0-36-16,0 0 16,-35-35-16,35 36 0,0-1 15,0 0 1,0 0-16,0-70 125,0 0-110,35 0 1,-35-1-16,0 1 31,0 0-15,36 35 0,-36-36-1,35 1 16,0 35 16,0 0-31,1 0 15,-36 35 0,35 1-15,-35-1 15,0 0-15,35-35-16,-35 36 0,0-1 16,0 0-1,0 0-15,0-70 63</inkml:trace>
  <inkml:trace contextRef="#ctx0" brushRef="#br0" timeOffset="45260.64">2734 16792 0,'35'0'79,"36"35"-64,-36-35 1,36 0-16,-36 0 15,0 0-15</inkml:trace>
  <inkml:trace contextRef="#ctx0" brushRef="#br0" timeOffset="45520.78">2805 17110 0,'176'0'47,"-141"0"-31,1 0-1</inkml:trace>
  <inkml:trace contextRef="#ctx0" brushRef="#br0" timeOffset="48156.11">3687 16616 0,'-36'0'94,"1"0"-63,0 0-15,-1 0 0,1 0 15,35 35-16,-35-35 1,35 35 31,0 1 0,0-1-16,0 0 0,0 0 1,35-35-17,0 0 16,-35 36-15,36-36-16,-1 0 31,-35 35-15,35-35-16,1 0 31,-1 0 0,-35 35-15,35 1 15,0-36-31,-35 35 16,36-35 0,-36 35-1,-36 0 16,36 1 1,-70-1-17,35-35-15,-1 35 16,1-35 15,35 36-15,-35-36-16,-1 0 31,36-36-15,-35 1 15,35 0 0,0-1 0,0 1-15,35 0 0,-35 0 15,0-1-15,36 36-1,-36-35-15,35 35 31,-35-35-15,35 35 15,-35-36-15,36 36 0,-36-35-1,-36 0 63,36 0-15</inkml:trace>
  <inkml:trace contextRef="#ctx0" brushRef="#br0" timeOffset="49840.83">4110 16863 0,'35'0'172,"0"0"-157,1 0 17,-1 0-17,0 0 1,1 0 0,-1 0-1,0 0-15,0 0 31,1 0 1,-36 35 140</inkml:trace>
  <inkml:trace contextRef="#ctx0" brushRef="#br0" timeOffset="50825.88">4463 16686 0,'35'0'172,"35"0"-141,-34 0-15,-1 36-16,0-36 15,1 0 17,-1 35-17,0 0 32,-35 0-16,-35 1-15,0-1 0,-1 0-1,-70 36 1,71-36 0,0-35-1</inkml:trace>
  <inkml:trace contextRef="#ctx0" brushRef="#br0" timeOffset="52654.51">5098 16651 0,'0'35'93,"-36"-35"-77,36 36 0,0-1-1,0 0 1,0 0-1,36-35 157,-1 0-140,0 0-1</inkml:trace>
  <inkml:trace contextRef="#ctx0" brushRef="#br0" timeOffset="53159.43">5274 16581 0,'0'35'78,"0"0"-62,0 36-16,0-36 15,-35 0 1,35 0-16,0 1 0,0-1 16,0 0-1,0 1-15,0-1 16</inkml:trace>
  <inkml:trace contextRef="#ctx0" brushRef="#br0" timeOffset="53900.1">5592 16863 0,'-36'0'62,"72"0"48,-36 35-63,-36-35-16,72-35 31</inkml:trace>
  <inkml:trace contextRef="#ctx0" brushRef="#br0" timeOffset="56711.98">6332 16651 0,'-35'0'125,"0"0"-110,0 0 32,35 35-47,-36-35 31,1 0 1,35 36-1,-35-36-15,35 35-1,-36-35 1,36 35 15,-35-35-15,35 35-1,0 1 1,0-1 0,-35-35-1,35 35 1,0 1-1,0-1 17,35-35-17,-35 35 1,35-35 15,-35 35-15,36-35-1,-1 0 32,0 0-31,1 0 15,-1 0-15,0 0 15,0 0-15,1 0-16,-36-35 15,35 35-15,0 0 16,-35-35 0,35 35-1,1-35 1,-1 35-1,-35-36 1,35 36 0,-35-35-1,0 0 32,0-1-31,0 1 46,0 0-30,-35 35-17,35-35 16,-35 35-31,-1 0 16,36-36 15,-35 36-15,0 0 0,0 0 46</inkml:trace>
  <inkml:trace contextRef="#ctx0" brushRef="#br0" timeOffset="57566.02">7003 16581 0,'-36'0'63,"1"0"-48,35 35 1,-35-35-1,0 35 1,35 0 15,-36 1-15,36-1-16,0 0 16,0 0-1,0 1 1,0-1-1,0 0 1,0 1 15,36-36-15,-1 0 0,0 0-1,0 0 1,1 0 15</inkml:trace>
  <inkml:trace contextRef="#ctx0" brushRef="#br0" timeOffset="58491.04">7108 16722 0,'0'35'78,"0"0"-62,0 0 15,0 1-15,36-36 109,-36-36-110,0 1 1,35 35 0,-35-35-1,35 0 17,1 35 61,-36 35-77,35-35 0,-35 35-1,35-35 16,-35 35-15,0 1-16</inkml:trace>
  <inkml:trace contextRef="#ctx0" brushRef="#br0" timeOffset="59321.51">7320 16475 0,'0'35'109,"35"-35"-93,-35 35 0,0 1-16,36-36 15,-36 35-15,35-35 16,-35 35-16,35-35 15,-35 35-15,0 1 16,36-36-16,-36 35 16,35 0-1,-35 0 1,0 1-16,0-1 16,0 0-16,-35-35 15,-1 71-15,1-36 16,0 0-1,-1-35-15,36 36 0,-35-36 16</inkml:trace>
  <inkml:trace contextRef="#ctx0" brushRef="#br0" timeOffset="66147.99">2046 17586 0,'0'35'187,"0"1"-171,0-1-16,0 0 16,0 0-1,0 1-15,0-1 16,0 0 15,0-70 47,0 0-62,0-1-1,0 1-15,0 0 16,0 0 0,0-1-1,35 36 1,-35-35-16,0 0 31,36 35-15,-1-36-1,0 36 17,0 0-1,1 0-15,-36 36-1,35-1 16,-35 0-15,0 1 0,0-1-1,0 35 1,0-34-16,0-1 16,0 0-1</inkml:trace>
  <inkml:trace contextRef="#ctx0" brushRef="#br0" timeOffset="66922">2928 17515 0,'35'0'94,"1"0"-78,-1 0-1,0 0 17</inkml:trace>
  <inkml:trace contextRef="#ctx0" brushRef="#br0" timeOffset="67334">2787 17798 0,'35'0'63,"0"0"-48,1 0 1,-1 0-1,0 0 1,1 0 0,-1 0 15</inkml:trace>
  <inkml:trace contextRef="#ctx0" brushRef="#br0" timeOffset="68211.31">3387 17480 0,'0'-35'62,"0"70"-62,0 0 32,0 1-17,-36 34 1,36-34 0,0 34-1,0-35-15,0 1 16</inkml:trace>
  <inkml:trace contextRef="#ctx0" brushRef="#br0" timeOffset="69770">3845 17374 0,'-35'0'63,"35"36"-32,-35-36-15,-1 0-16,1 0 31,35 35-15,-35-35-16,35 35 31,-35 0 0,35 1-15,-36-1-1,36 0 1,0 1 15,0-1-15,0 0-1,0 0 32,36-35-15,-36 36-17,35-36 1,0 0 15,0 0 0,1 0-15,-1 0 0,0 0-1,1 0 16,-36-36 1,35 36-17,-35-35 1,35 35 0,-35-35 30,-35 35-14,0-35-17,-1 35 1,36-36 0,-35 36-16,0 0 31,-1 0-16,1 0 17,0 0 15,35 36-47,-35-36 15,-1 35 1</inkml:trace>
  <inkml:trace contextRef="#ctx0" brushRef="#br0" timeOffset="98115.53">4304 17551 0,'35'0'172,"0"0"-141,1 0-15,-1 0 0,0 0-1,1 0 1,-1 0 15</inkml:trace>
  <inkml:trace contextRef="#ctx0" brushRef="#br0" timeOffset="98859.44">4586 17410 0,'35'0'125,"1"0"-110,-1 35 1,0-35-16,0 0 0,1 0 16,-36 35-1,35-35 1,0 0-1,-35 35 1,0 1 0,0-1 15,-70 36-15,70-36-16,-36-35 15,1 35-15,35 0 16,-35-35-1</inkml:trace>
  <inkml:trace contextRef="#ctx0" brushRef="#br0" timeOffset="100282.58">5292 17268 0,'-36'0'63,"1"0"-1,35 36-31,-35-36-15,35 35 47,0 0 124,35-35-78,0 0-93,1 0 0,-1 0-1,0 0 32,0 36-16,-35-1-15,36-35 15,-36 35-31,0 0 32,0 36-17,0-36 1,0 1-1,-36-36 1,36 35 0,-35-35-16,0 0 15,0 0 1,-1 0 15,36-35-31,0-1 31</inkml:trace>
  <inkml:trace contextRef="#ctx0" brushRef="#br0" timeOffset="101108.6">5856 17515 0</inkml:trace>
  <inkml:trace contextRef="#ctx0" brushRef="#br0" timeOffset="102345.62">6667 17339 0,'-176'-35'47,"141"70"-16,0-35 0,-1 0-31,36 35 16,-35-35-16,0 0 31,35 36-15,-36-36-1,36 35 1,-35 0 0,35 0-1,-35 1-15,35-1 31,0 0-15,0 1 0,0-1-1,35-35 1,-35 35-16,35-35 16,-35 35-1,36-35-15,-1 36 31,0-36-31,1 0 0,-1 0 16,0 0 0,0 0-1,1 0 1,-1 0-16,0-36 16,0 36-1,-35-35 1,36 35-1,-36-35-15,35 35 16,-35-35 0,35-1-1,-35 1 1,0 0 15,0-1-15,-35 1-1,35 0-15,-35-36 16,-1 71 0</inkml:trace>
  <inkml:trace contextRef="#ctx0" brushRef="#br0" timeOffset="103506.01">7126 17233 0,'0'35'109,"-35"1"-93,0-36-16,35 35 16,-36-35-16,36 35 15,-35 1 1,35-1-1,0 0 1,0 0 0,0 1-1,0-1-15,0 0 16,0 1 0,0-1-1,35-35-15,-35 35 16,36-35-1,-1 0 17,0 0-1,0 0-15,1 0 15</inkml:trace>
  <inkml:trace contextRef="#ctx0" brushRef="#br0" timeOffset="104526.84">7232 17480 0,'0'35'94,"0"1"-79,0-1 1,0 0 15,0 1-15,0-72 93,35 1-93,-35 0-16,35-1 15,-35 1 1,36 35 0,-36-35-16,35 35 0,-35-35 15,35 35 16,-35 35 79,36-35-95,-36 35-15,0 0 0,0 1 32,0-1-1,0 0-15,35-35 46</inkml:trace>
  <inkml:trace contextRef="#ctx0" brushRef="#br0" timeOffset="105391.52">7549 17198 0,'36'35'93,"-1"-35"-77,-35 35-16,35 1 16,1-36-1,-36 35 1,35-35-16,-35 35 0,35 1 16,-35 34-1,35-35-15,-35 1 16,0-1-1,0 0 17,0 1-1,-35-36-15,35 35-16</inkml:trace>
  <inkml:trace contextRef="#ctx0" brushRef="#br0" timeOffset="111442.17">2187 18186 0,'0'35'78,"0"0"-63,0 1-15,0-1 16,0 0 0,0 0-16,0 1 31,0-72 109,35 1-108,-35 0-17,36 0 1,-36-1 0,0 1-1,35 35 1,-35-35-1,35-1 17,1 36 30,-36 36-15,35-36-31,-35 35-16,0 0 15,0 1 1,0-1 0,0 0-1,35 0 1,-35 1-16</inkml:trace>
  <inkml:trace contextRef="#ctx0" brushRef="#br0" timeOffset="111900.17">2787 18186 0,'35'0'79,"0"0"-48,1 0-16,-1 0-15</inkml:trace>
  <inkml:trace contextRef="#ctx0" brushRef="#br0" timeOffset="115102.89">2822 18115 0,'35'0'125,"-35"-35"-110,36 35 1,-1 0 15,0 0 16</inkml:trace>
  <inkml:trace contextRef="#ctx0" brushRef="#br0" timeOffset="116206.5">3246 18009 0,'35'0'62,"0"0"-46,0 0-16,1 0 16,-1-35-1,0 35-15,0 0 16,-35 35 46,0 1-30,-35-1-32,35 0 31,0 0 16,35-35-32,1 0 1,-36 36-16,0-1 16,35-35-1,-35 35 1,0 1 0,-35-36-1,-1 0 16,36 35-15,-35-35-16,0 0 16</inkml:trace>
  <inkml:trace contextRef="#ctx0" brushRef="#br0" timeOffset="117082.97">3775 18009 0,'35'0'63,"0"0"-32,1 0-15,-1 36-1,-35-1 1,0 0-1,0 0 1,0 1 0,0-1-1,-35-35 17,35 35-17,-36-35-15,36-35 47,36 35 16,-1 0-32,35 0-16,-34 0-15,-1 0 16</inkml:trace>
  <inkml:trace contextRef="#ctx0" brushRef="#br0" timeOffset="117735.58">4304 18045 0,'35'0'78,"0"0"-46,1 0-17,70 0 1,-71 0-16,0 0 16,0 0-16,1 0 15,-1 0 1</inkml:trace>
  <inkml:trace contextRef="#ctx0" brushRef="#br0" timeOffset="118291.69">4657 17939 0,'0'-36'63,"35"72"-1,0-36-46,0 0 0,1 0-16,-1 0 15,0 35-15,1 0 47,-36 1-16,0-1-15,-36-35-16,36 35 16,-35 0-16,35 1 15,-35-36 1</inkml:trace>
  <inkml:trace contextRef="#ctx0" brushRef="#br0" timeOffset="126472.21">5468 17939 0,'-35'0'219,"35"35"-204,-36-35 17,1 35-1,0 1 0,35-1 0,-35-35-15,35 35 15,0 0 0,0 1-15,0-1 0,0 0-1,0 1 17,0-1-17,0 0 16,35-35-15,-35 35-16,35-35 31,0 0 16,1 0-31,-1 0-1,-35-35 1,35 35 0,1 0-1,-36-35 1,35 35 0,-35-35-1,0-1 16,-35 36 32,-1 0-32,36-35-15,-35 35-16,0 0 15,-1 0 1,1 0 15,70 0 16</inkml:trace>
  <inkml:trace contextRef="#ctx0" brushRef="#br0" timeOffset="126863.25">6138 18115 0</inkml:trace>
  <inkml:trace contextRef="#ctx0" brushRef="#br0" timeOffset="128353.95">6773 18080 0,'-35'0'110,"0"0"-95,-1 0 1,1 0 0,0 35-1,0-35 17,-1 35-17,36 1 1,-35-1-1,35 0 1,-35-35 0,35 36-1,0-1-15,0 0 16,0 0 0,0 1-1,35-1 16,0-35 1,-35 35-17,36-35 1,-1 0 0,0 0-1,0 0-15,1 0 16,-1 0-1,0 0 1,1-35 0,-1 35-1,0-35-15,0-1 16,1 1 0,-1 0-1,-35 0 32,0-1-31,0 1-1,0 0 17,-35-1-1,-1 1-16,1 0 17,0 35-32,0 0 15,-1 0 17,36 35-17</inkml:trace>
  <inkml:trace contextRef="#ctx0" brushRef="#br0" timeOffset="129171.16">7302 17939 0,'-35'0'46,"35"35"-30,-35-35 0,35 35-1,-35 1-15,35-1 16,-36 0-16,36 0 16,0 1-1,-35 34 1,35-34-1,0-1-15,0 0 16,0 0 0,35-35 15,-35 36-15,36-36-1,-1 0 1,0 0-1,-35-36 1</inkml:trace>
  <inkml:trace contextRef="#ctx0" brushRef="#br0" timeOffset="130137.17">7408 18186 0,'0'35'94,"0"0"-78,0 1-1,36-36 79,-36-36-47,35 36-31,-35-35-1,35 35 1,-35-35 0,35 35-16,-35-36 15,36 36 1,-36 36 78,35-1-79,-35 0 16,0 1 1,0-1-17</inkml:trace>
  <inkml:trace contextRef="#ctx0" brushRef="#br0" timeOffset="130894.7">7655 17833 0,'0'0'0,"0"35"109,36-35-77,-1 35-17,0 1 1,0-1-16,1-35 16,-36 35-16,35-35 15,0 36-15,0-1 16,-35 0-1,36-35-15,-36 35 16,0 1 0,0-1-16,0 0 15,0 1-15,0-1 16,-71 0 0,71 0-16,-35-35 15,0 0-15</inkml:trace>
  <inkml:trace contextRef="#ctx0" brushRef="#br0" timeOffset="145445.49">10777 16545 0,'36'0'79,"-72"0"-64,1 0 1,-35 36-1,-1-1-15,0-35 16,36 35 0,0-35-1,35 35 1,35 1 62,0-1-62,36 0-1,-36 0-15,1-35 16,-1 0-16,-35 36 0,0-1 31,35 0-15,-35 1-1,0-1 1,0 0 15,0 0-15,-35 1-16,35-1 16,-35-35-1,-1 35 1,1-70 15,35 0 0,0-36-15,0 36-16,0 0 16,0-1-16,0 1 15,71-71 1,-71 71-16,35 0 15,-35-1-15,35 1 0,-35 0 32,35 0-1</inkml:trace>
  <inkml:trace contextRef="#ctx0" brushRef="#br0" timeOffset="145879.65">11060 16863 0,'211'-36'31,"-175"36"-15,-1 0-16,0 0 15</inkml:trace>
  <inkml:trace contextRef="#ctx0" brushRef="#br0" timeOffset="146429.66">11377 16686 0,'0'-35'47,"35"35"15,-35 35-46,71-35-1,-71 36-15,35-36 16,-35 35-16,35-35 16,-35 35-1,0 0 1,-35 1 15,0-1-15,0-35-16,35 35 15,-36-35 1</inkml:trace>
  <inkml:trace contextRef="#ctx0" brushRef="#br0" timeOffset="146900.73">11871 16581 0,'-71'105'47,"36"-69"-32,35-1 32,35-35 0,1 0-16</inkml:trace>
  <inkml:trace contextRef="#ctx0" brushRef="#br0" timeOffset="147206.73">11942 16545 0,'0'212'31,"0"-142"-16,0-34-15,0 34 16,0-34-16,0-1 16,0 0-1,35 0 1</inkml:trace>
  <inkml:trace contextRef="#ctx0" brushRef="#br0" timeOffset="148541.16">10566 17392 0,'0'35'78,"0"0"-47,35-35-15,-35 36 0</inkml:trace>
  <inkml:trace contextRef="#ctx0" brushRef="#br0" timeOffset="149045.31">10813 17251 0,'0'0'15,"0"35"32,-36 0-31,36 1-16,0-1 16,0 0-1,0 0 1,36 1-1,-1-36 1,0 0 15,-35-36 16,-35 36-16,0 0 1</inkml:trace>
  <inkml:trace contextRef="#ctx0" brushRef="#br0" timeOffset="149428.31">11271 17427 0,'247'0'46,"-176"0"-30,-36 0-16,0 0 16</inkml:trace>
  <inkml:trace contextRef="#ctx0" brushRef="#br0" timeOffset="150267.85">11624 17251 0,'35'35'62,"1"-35"-46,-1 35 0,-35 1 15,35-36-16,-35 35 1,0 0 0,0 0-1,-35-35-15,35 36 16,-35-36 0,35 35-1,-36-35 1</inkml:trace>
  <inkml:trace contextRef="#ctx0" brushRef="#br0" timeOffset="151287.56">12118 17216 0,'-35'0'62,"-1"0"-15,36 35 16,-35-35-48,35 35 1,0 0 31,35-35 47,1 0-79,-1 36 1,0-36 0,0 0 15,1 35-16,-1 0 1,-35 0 15,-35-35 1,-1 36-17,1-36-15,0 0 16,35 35 15,-35-35-15</inkml:trace>
  <inkml:trace contextRef="#ctx0" brushRef="#br0" timeOffset="152989.65">10460 17780 0,'35'0'94,"0"0"-79,1 0 1,-36 35 31,0 1-16,-36-36-15,36 35 46,36-35-46,-36 35-16,35-35 15,0 35 17,-35 1-1,0-1 0,-35-35-15,0 0-1,-1 0 1</inkml:trace>
  <inkml:trace contextRef="#ctx0" brushRef="#br0" timeOffset="153964.24">10813 17780 0,'35'0'47,"0"0"-16,0 0-15,-35 35-1,36-35 1,-36 36-16,0-1 16,0 0-1,0 0 1,0 1 0,0-1-1,-71-35 1,71 35-1,-35-35 1,0 0-16,70 0 47,-35-35-31,35 35-1,0 0 1,1 0-1,-1 0 1,0 0 0,-35 35-1,36-35-15</inkml:trace>
  <inkml:trace contextRef="#ctx0" brushRef="#br0" timeOffset="154533.6">11236 17886 0,'35'0'78,"1"0"-62,-1 0 0,0 0-1</inkml:trace>
  <inkml:trace contextRef="#ctx0" brushRef="#br0" timeOffset="155036.82">11377 17745 0,'35'0'63,"1"0"-48,-36 35-15,35-35 16,0 0-16,0 0 15,1 35 1,-36 1 0,0-1 15,0 0-15,-36 0-1,36 1 16,-35-36-15</inkml:trace>
  <inkml:trace contextRef="#ctx0" brushRef="#br0" timeOffset="155703.85">12047 17709 0,'-105'0'62,"69"0"-46,-34 36 0,34-1-1,36 0 1,0 1-1,0-1 1,0 0 0,36 0-16,-1 1 31,0-36-15,1 0 15,-36-36-16,35 36-15,-35-35 16,-35 35 31</inkml:trace>
  <inkml:trace contextRef="#ctx0" brushRef="#br0" timeOffset="159300.56">12859 16686 0,'35'0'140,"0"36"-108,1-36-32,-1 35 15,-35 0 17,35-35-17,-35 35 1,0 1-1,0-1 17,0 0-17,-35 1 1,35-1-16,0 0 31,-35-35-15,70 0 93,0 0-93,0 0 15,36 35-31,-36-35 16,1 0-1,-36 36 1,35-36 0,0 0-1,0 0 1,-35 35-16,-35-35 94,0 35-79,0-35 1,35 36-1,-36-36-15,1 0 16,0 0 15,35 35 1,-36-35-17,72 0 188,-1 0-187,0 35-16,1-35 16,-1 0-16,-35 35 15,35-35-15,-35 36 16,35-1-1,-35 0 17,0 0-17,0 1 1,0 34 0,0-34 15,-35-1 16,0-35-32,0 0-15,-1 0 16,1 0 0,0 0-16,-1 0 15,-34 0 1</inkml:trace>
  <inkml:trace contextRef="#ctx0" brushRef="#br0" timeOffset="160410.09">13741 17145 0,'35'0'94,"0"0"-79,36 0 1,-36 0-16,71 0 15,-36 0 1,36 0 0,-35 0-16,-36 0 15,0 0-15,1-35 16,-1 35-16,0 0 16,1 0-1,-1 0 16</inkml:trace>
  <inkml:trace contextRef="#ctx0" brushRef="#br0" timeOffset="161174.95">14482 16969 0,'35'0'63,"0"0"-32,0 35-15,1-35-16,-1 0 15,0 0 1,0 0-1,-35 35-15,36-35 16,-1 0-16,0 0 16,-35 35-1,36-35 1,-36 36 78,-36-36-63,1 0-31,-106 106 16,0-36-16,0 1 15,0-36-15,105 0 16</inkml:trace>
  <inkml:trace contextRef="#ctx0" brushRef="#br0" timeOffset="164228.04">15328 16863 0,'0'0'0,"0"35"140,0 36-124,0-1-16,-35 1 15,35-36-15,0 36 0,-35-36 16,35 35 0,0-34-16,0-1 15,0 0 1,35-35 78,0 0-79,0 0-15,36 0 32,-36 0-32,1 0 15,-1 0 1,0 0-1</inkml:trace>
  <inkml:trace contextRef="#ctx0" brushRef="#br0" timeOffset="164963.99">16034 17180 0,'0'0'15,"-36"-35"17,1 70-1,-35 1-15,34-1-16,-34 0 15,35 0 1,35 1 15,35-1-31,0 0 16,0-35-1,1 0 1,-1 0 15,0-35-15,0 0-1,-35-1-15,0 1 16,0 0 0,0 0 15</inkml:trace>
  <inkml:trace contextRef="#ctx0" brushRef="#br0" timeOffset="166207.54">16387 17180 0,'-36'-35'62,"1"35"-46,35 35-1,-35-35 1,-1 36 0,36-1-1,0 0 17,36 0-1,-1-35-16,0-35 1,1 35 0,-36-35-1,35 35 1,-35-35 0,0-1 15,0 72 78,35-1-93,-35 0-1,35 36 1,-35-36 0,36 0-1,-36 0-15,0 1 16,0-1 0,0 0-1,0 1-15,-36-1 16,1 0 15,35 0-15,-35-35-16,0 36 0,-1-36 31,36 35-31,-35-70 31,35-1-15,0-34-1,0 35 1,0-36-16,0 36 16,0-1-16</inkml:trace>
  <inkml:trace contextRef="#ctx0" brushRef="#br0" timeOffset="168031.82">16739 17286 0,'0'-35'62,"36"35"-46,-1 0 0,-35-35 15,35 35-15,0 0 15,-35 35-16,0 0 1,36-35 0,-36 35-16,0 1 31,0-1-15,0 0 15,0 0-16,0 1 1,-36-36 0,36 35-1,-35-35 17,35-35 46,0-1-47,0 1 31,35 35-15,1 0-15,-1 0-1,0 0-16,-35 35 1,36-35 0,-1 36-1,0-36 17</inkml:trace>
  <inkml:trace contextRef="#ctx0" brushRef="#br0" timeOffset="169995.84">17515 16722 0,'0'0'0,"0"35"94,-35-35-79,35 35-15,-35 0 16,35 1 0,-35-1-1,35 0 1,-36 1-16,36-1 15,0 0 1,0 0-16,0 1 16,0-1-1,0 0 1,0 1 0,36-36-1,-1 0 16,35 0-31,-34 0 16,-1 0 0</inkml:trace>
  <inkml:trace contextRef="#ctx0" brushRef="#br0" timeOffset="171128.07">17727 16933 0,'0'36'62,"0"-1"-46,35 0-1,-35 0 17,0 1-17,0-1 1,0-70 93,0-1-93,36 36 0,-36-35-16,0 0 15,35 0 1,-35-1 15,35 36-15,-35-35-1,35 35 1,-35 35 46,36-35-46,-1 0 0,-35 36-1,0-1 1,0 0 0,0 0 15,0 1 0,0-1 0,0-70 32</inkml:trace>
  <inkml:trace contextRef="#ctx0" brushRef="#br0" timeOffset="172095.22">18080 16581 0,'0'0'0,"0"35"94,35-35-79,-35 35 1,35-35-1,-35 35-15,36-35 16,-36 36-16,35-1 16,0-35-1,-35 35 1,36 0-16,-1 1 16,-35-1-1,35 0 1,-35 1-1,35-1 1,-35 0 0,0 0-1,0 1 1,0-1 0,-35-35-1,0 0 1,0 35-1,-1-35 1,1 0 0</inkml:trace>
  <inkml:trace contextRef="#ctx0" brushRef="#br0" timeOffset="192836.13">20549 16651 0,'0'35'140,"0"36"-108,0-36-32,0 0 15,0 1 1,0-1-16,0 0 16,0 1-1,36-1-15,-36 0 16,0 0-1,0 1 1,0-1 15</inkml:trace>
  <inkml:trace contextRef="#ctx0" brushRef="#br0" timeOffset="194546.37">21114 16933 0,'-36'0'156,"1"0"-141,35 36 1,-35-36 0,35 35 15,-35-35-15,35 35-1,0 0 1,0 1-16,0-1 31,0 0-15,35-35 15,0 0-15,0 0-1,1 0 1,-36-35-1,35 35 1,-35-35 0,35 35-16,-35-36 15,0 1 1,0 0 0,0 0 15,0-1-31,-35 36 47</inkml:trace>
  <inkml:trace contextRef="#ctx0" brushRef="#br0" timeOffset="196256.45">21819 16898 0,'-35'0'110,"0"0"-63,-1 0-16,1 0-15,35 35 15,-35-35-16,0 0 17,35 36 15,-36-36-32,36 35 32,0 0 0,0 0-16,36-35-15,-36 36-16,35-36 15,0 0 17,0 0-17,1 0 1,-1-36 15,-35 1-15,35 35-1,-35-35 1,0 0 0,0-1-1,0 1 1,0 70 109,36 1-109,-36 34-1,35-35 1,0 36-16,-35-36 15,0 1 1,0-1-16,35-35 0,-35 35 16,0 0-16,0 1 15,0-1-15,0 0 16,0 0 0,0 1-1,-35-36 1,0 35-1,0-35 1,-1 0 0,1-35-1,0 35 1,35-36 0,-36 1-16</inkml:trace>
  <inkml:trace contextRef="#ctx0" brushRef="#br0" timeOffset="197674.33">22313 16863 0,'0'35'94,"0"0"-78,0 1-1,0 34 1,0-35-1,0 1 17,35-36-17,-35-36 95,0 1-95,0 0 17,0 0-17,0-1 16,0 1-15,36 0 15,-36-1 1,35 36-17,0 0 32,1 0-16,-36 36-15,35-36 0,0 0 15,-35 35-16,35 0 17,-35 1-32,0-1 31,0 0-31</inkml:trace>
  <inkml:trace contextRef="#ctx0" brushRef="#br0" timeOffset="199121.54">23089 16898 0,'0'-35'79,"36"35"-17,-36 35-15,0 0 0,-36-35 0,36-35 15,36 35-31,-36 35 32,-36-35 15,36-35-31,36 35-16,-1 0 0,-35 35 48</inkml:trace>
  <inkml:trace contextRef="#ctx0" brushRef="#br0" timeOffset="202092.17">23548 16757 0,'0'35'110,"0"0"-95,0 1 1,0-1-16,0 0 16,0 1-1,0-1 17,0-70 155,35-1-171,-35 1-1,0 0 1,35 35-16,-35-36 16,0 1-1,36 0 32,-1 35-16,0 0 16,1 0-16,-36 35-31,35-35 16,-35 35 0,35 1-1,-35 34 1,35-34-16,-35-1 16,0 0-16,0 0 15</inkml:trace>
  <inkml:trace contextRef="#ctx0" brushRef="#br0" timeOffset="207225">25912 16510 0,'-36'0'125,"1"0"-109,35 35-1,-35-35 1,-1 0-1,1 36 32,0-36-15,35 35-1,-35-35-31,35 35 15,-36-35 1,1 35 0,35 1 15,-35-1-15,35 0 15,0 0-16,-36-35-15,36 36 16,0-1-16,0 0 16,0 1-1,0-1-15,0 0 16,0 0 0,36-35-1,-36 36 1,0-1-1,0 0 1,35-35 0,0 36-1,1-1 32,-1-35-31,0 35 15,0-35 0,1 0-15,-1 0 0,0 0-1,1 0 1,-1 0-16,0-35 15,0 35 1,1-35 0,-1 35-16,-35-36 15,35 36 1,0 0 0,-35-35-1,36 0-15,-1-1 16,0 1-1,-35 0 1,36 35 0,-36-35-1,0-1 1,0 1 0,35 35-1,-35-35-15,0-1 31,0 1 1,0 0-1,0 0 0,-35 35-31,35-36 16,0 1 15,-36 35-15,1-35 15,0 35 16,35-35-32,-36 35 17,1 0-17,35-36 17,-35 36-17,0 0 16,-1 0 16,1 0 0,0 0-31,0 0-1</inkml:trace>
  <inkml:trace contextRef="#ctx0" brushRef="#br0" timeOffset="208784.26">26899 16334 0,'0'35'78,"-35"-35"-62,35 35-1,-35-35 1,35 35-16,-36 1 16,36-1-16,-35 0 31,35 1-15,0-1-16,0 0 15,0 0-15,-35 1 16,35-1-1,0 35 1,0-34-16,0-1 16,0 0-16,0 1 15,0-1 1,0 0 0,0 0-1,35-35 1,-35 36-1,35-36-15,-35 35 16,36-35-16,-1 35 16,0-35-1,1 0 1,-1 0 31,0 0 0</inkml:trace>
  <inkml:trace contextRef="#ctx0" brushRef="#br0" timeOffset="209603.33">27146 16545 0,'0'36'63,"0"-1"-48,0 35 1,0 36 0,0 0-1,0-35 1,0-1-1,0-35 1,0 1 47</inkml:trace>
  <inkml:trace contextRef="#ctx0" brushRef="#br0" timeOffset="210268.94">27393 16863 0,'-35'0'109,"35"35"-93,-35 0 0,35 1-1,0-1 1,0 0 0,35-35-1,0 35 1,0-35-16,1 0 15,-1 0 1,-35-35 0,35 0-1,-35 0 1,0-1 0,0 1-1,0 0 1,-35 35-1</inkml:trace>
  <inkml:trace contextRef="#ctx0" brushRef="#br0" timeOffset="211326.3">27852 16792 0,'0'0'0,"-71"0"47,71 35-32,-35-35 1,35 36 0,0-1-1,35 0 17,1-35-17,-1 0 1,0 0-16,0-35 31,-35 0 0,36 70 94,-36 0-109,35 36 0,-35-36-1,35-35-15,-35 35 0,0 36 31,0-36-31,0 1 16,0-1 0,0 0-1,-35 0 1,0 1 0,-1-36-1,36 35-15,-35-35 16,0 0-1,35-35 1,0-1 0,0 1 15</inkml:trace>
  <inkml:trace contextRef="#ctx0" brushRef="#br0" timeOffset="213657.93">28452 16757 0,'0'141'62,"35"-70"-46,-35-36 0,0 0-1,0 0-15,35-35 32,-35-35 61,0 0-61,35 35-17,-35-35-15,36-1 31,-36 1-15,35 35 0,0-35 15,0 35 0,1-36-15,-1 36 46,0 36-46,1-36 15,-36 35-31,0 0 31,35 1-15,-35-1 0</inkml:trace>
  <inkml:trace contextRef="#ctx0" brushRef="#br0" timeOffset="214635.79">29263 16898 0</inkml:trace>
  <inkml:trace contextRef="#ctx0" brushRef="#br0" timeOffset="-213829.02">29475 16792 0,'0'35'93,"35"1"-77,-35-1 0,0 0-1,0 1 16,0-72 63,0 1-78,0 0-1,35-1 1,-35 1 0,0 0 31,35 35-47,1 0 31,-1 0 16,0 0-32,1 0 1,-36 35 15,35 0-15,-35 1-1,0-1 1,0 0 31,0 1-16</inkml:trace>
  <inkml:trace contextRef="#ctx0" brushRef="#br0" timeOffset="-212859.85">29933 16298 0,'0'36'63,"35"-1"-32,1 0-15,-1 0-16,0 1 15,1-1 1,-36 0 0,35 36-1,-35-36-15,35 36 16,-35-1-16,0-35 16,35 36-1,-35-36-15,0 36 16,36-1-16,-36-34 15,0-1-15,0 0 16,0 1 0,-36-36-1,36 35-15,-35-35 16,0 35-16,0 0 16,-1-35-1</inkml:trace>
  <inkml:trace contextRef="#ctx0" brushRef="#br0" timeOffset="-209108.3">26053 17568 0,'-71'0'47,"71"36"-16,-35-36-15,0 0-1,35 35 16,-36-35-15,1 0 0,35 35-1,-35 0 1,-1-35 15,36 36-15,0-1 31,0 0-32,0 1 1,0-1 0,0 0-1,0 0 1,0 1-1,0-1 17,0 0-17,0 0 1,36 1 0,-36-1-16,35 0 15,-35 1 16,35-36-15,-35 35 0,36-35-1,-1 35 1,0-35 0,0 0 15,1 0-31,-1 0 31,0 0-15,0-35-1,1 35 1,-36-35 0,35 35-1,-35-36 1,35 36-1,-35-35 1,36-36 0,-36 36 15,35 35-31,-35-35 16,0 0-16,0-1 15,35 1 16,-35 0-15,0 0 15,0-1-15,-35 1 15,35 0-15,-35-1 15,35 1 0,-36 35 1,36-35-32,-35 0 46,0 35-30</inkml:trace>
  <inkml:trace contextRef="#ctx0" brushRef="#br0" timeOffset="-207975.71">26970 17568 0,'0'0'16,"-35"0"46,35 36-46,-36-36-1,36 35 1,-35-35 0,35 35-1,-35 0 1,35 1 15,0-1-31,-36 0 16,36 1-1,0-1-15,-35 0 0,35 0 32,0 1-32,0-1 15,0 0 1,0 0-1,0 1-15,0-1 32,35 0-1,1 1-15,-1-1-1,0-35 1,1 35-1,-1-35 1,0 0 0,0 0-1,1 0 17,-1 0-1</inkml:trace>
  <inkml:trace contextRef="#ctx0" brushRef="#br0" timeOffset="-206841.98">27182 17851 0,'105'246'63,"-105"-210"-48,0-1-15,0 0 16,0 1 0,0-1-1,0 0 17,0-70 61,0 0-61,0-1-17,0 1 16,36 0-15,-36-1 0,0 1-1,35 35 1,-35-35 15,35 35-15,-35-35-1,35 35 32,1 0-15,-1 0-17,-35 35 16,35-35-31,-35 35 16,0 0 15,0 1-15,0-1 0</inkml:trace>
  <inkml:trace contextRef="#ctx0" brushRef="#br0" timeOffset="-205907.01">28063 17780 0,'0'35'78,"36"1"-62,-36-1-16,35 35 16,-35-34-1,0-1-15,0 0 16,35 0 0,-35 1-1,0-1 16</inkml:trace>
  <inkml:trace contextRef="#ctx0" brushRef="#br0" timeOffset="-205268.91">28557 17956 0,'-70'0'63,"35"0"-48,35 36 1,-36-36-16,1 35 15,35 0 1,0 0 0,0 1-1,0-1 1,35-35-16,1 0 16,-1 0-1,0 0 1,-35-35-1,35 35 1,-35-36 0,0 1-1,0 0 1,0 0 0,-35 35-1</inkml:trace>
  <inkml:trace contextRef="#ctx0" brushRef="#br0" timeOffset="-204422.1">28769 17921 0,'-141'141'63,"141"-106"-63,0 1 31,35-36-15,0 0-1,1 0-15,-1 0 16,-35-36-16,35 36 15,-35-35 1,0 0 15,0 70 79,0 0-95,36-35 1,-36 36-16,0-1 16,35-35-16,-35 35 15,35 36-15,-35-36 16,35 36-1,-35-1-15,0-34 16,0-1-16,0 0 16,0 0-16,0 1 15,-35-36 1,0 0 0,0 0-1,-1 0 1,36-36-1,-35 1 1,0 0 0,35 0-1</inkml:trace>
  <inkml:trace contextRef="#ctx0" brushRef="#br0" timeOffset="-203079.35">29545 17921 0,'71'212'62,"-71"-177"-46,0 36-1,0-36 1,0 0 0,0 0-16,0-70 109,0 0-93,35 0-16,-35-1 15,0 1 1,35 0 0,-35-1-1,36 36 1,-36-35-1,0 0 17,35 35-17,0 0 17,-35 35-17,35-35 1,-35 35-16,36 1 15,-36-1 17,0 0-17,0 1 17,0-1-17,35-35 32</inkml:trace>
  <inkml:trace contextRef="#ctx0" brushRef="#br0" timeOffset="-202449.42">29968 17709 0,'36'36'78,"-1"-36"-62,-35 35-16,35-35 15,36 71-15,-36-36 16,0 35-1,1-34-15,-1-1 16,-35 0-16,0 0 16,35 1-16,-35-1 15,0 36 1,0-36 0,0 0-1,-35-35 1,35 35-1,-35-35-15,35 36 16,-36-36 15</inkml:trace>
  <inkml:trace contextRef="#ctx0" brushRef="#br0" timeOffset="-200055.85">27570 18027 0,'0'35'219,"0"0"-188,0 1 32,0-1-17,0 0 33,0 1 108,0-1-109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8:22:29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8749 0,'-36'-177'63,"36"213"78,36 34-126,-36-34-15,35 34 16,0-35-1,0 1 1,-35-1-16,36 0 0,-1 1 16,0-1-1,1 0-15,-1 0 16,0-35 15,0 0-15,1 0-1,-1 0 1,0 0 0,1-35-16,-1 35 31,0 0-15,0-35-1,1 35 1,-1-71-1,0 36 1,-35 0 0,35-1-16,1-34 0,70-71 15,-71 70 1,0 36-16,-35 0 16,35 35 15,-35-36-16</inkml:trace>
  <inkml:trace contextRef="#ctx0" brushRef="#br0" timeOffset="1033.08">3687 9701 0,'0'36'125,"35"34"-109,-35 1 0,0-1-16,0 1 15,0-36-15,35 0 16,-35 1-1,0-1 1</inkml:trace>
  <inkml:trace contextRef="#ctx0" brushRef="#br0" timeOffset="1894.26">5309 9349 0,'36'176'62,"-36"-70"-46,0-36-16,0-34 15,0 34 1,0-35-16,0 1 31,35-36 63,0 0-78,0 0-1,-35-36-15,36 36 16,-1 0-16,0 0 47</inkml:trace>
  <inkml:trace contextRef="#ctx0" brushRef="#br0" timeOffset="2255.85">5697 9384 0,'0'0'16,"0"282"-1,0-176 1,0 35-16,0 35 15,0-34-15,0-1 16,0-71-16,0-35 16,0 1-16,36-1 15,-36 0 1,35-35 31</inkml:trace>
  <inkml:trace contextRef="#ctx0" brushRef="#br0" timeOffset="3721.05">11271 8537 0,'36'0'62,"-36"35"-31,0 1-15,35-1 0,0 0-16,-35 1 15,0-1-15,35-35 16,-35 35-1,0 0 1,36-35 0,-36 36-1,35-1 1,0-35 46,0 0-30,1 0-17,-36-35 1,35 35 0,0 0-1,1-36 1,-1 1-16,106-35 15,247-177 1,-70 0 0,-177 176-16,0-35 15,-35 36 1,-71 34-16,0 36 0,0 0 78</inkml:trace>
  <inkml:trace contextRef="#ctx0" brushRef="#br0" timeOffset="4828.22">11130 9842 0,'35'0'62,"1"0"-46,-1 0-16,0 0 0,1 36 15,-1-1 1,0-35 0,-35 35-16,0 1 15,35-36 1,-35 35 0,0 0-16,-35 36 15,0-36-15,-71 106 16,35-35-1,36-71 1,35-70 47,0 0-48,35 35 16,1-36-15,-1 36-16,36 0 16,-36 0-16,35 0 15,-34 0-15,34 0 0,1 0 16,-36 36-16,0-36 16,1 0-16,-1 0 15</inkml:trace>
  <inkml:trace contextRef="#ctx0" brushRef="#br0" timeOffset="6052">12400 9772 0,'-35'0'46,"0"0"-30,-1 0 0,1 0-1,35 35 1,-35-35-16,-1 0 0,1 0 31,35 35-15,0 1 46,35-36-46,1 0-16,-36 35 16,35-35-16,0 0 15,1 0 1,-1 35-16,0-35 0,0 0 15,-35 36 1,36-36 15,-36 35-31,0 0 16,35-35-16,-35 35 16,35 1-1,1-1-15,-36 0 31,35 1-31,-35-1 47,-35-35-31,-1 35-16,1-35 16,0 35-1,-1-35 1,36-35 15,0-35-15,0-1-16,36-35 15,-1-35-15,0 0 16,1 35-16,34-141 16,-35 177-16,-35-36 15,36 35-15,-36 36 16</inkml:trace>
  <inkml:trace contextRef="#ctx0" brushRef="#br0" timeOffset="6981.07">12118 10442 0,'-35'212'31,"-1"-212"-15,36 35-16,0 0 0,0 1 15,-35-36-15,35 35 16,-35-35 0</inkml:trace>
  <inkml:trace contextRef="#ctx0" brushRef="#br0" timeOffset="8362.69">4745 10231 0,'-71'176'47,"36"-106"-32,0 1 1,35-36 0</inkml:trace>
  <inkml:trace contextRef="#ctx0" brushRef="#br0" timeOffset="11060.8">18150 8714 0,'36'35'94,"-1"0"-78,-35 0-1,71 1-15,-36-1 16,0 0-16,0 1 16,36-1-1,-1 35-15,-34-34 0,34-1 16,-34 0 0,-1 0-16,0-35 0,0 0 15,1 0 1,-36 36-1,35-36 1,-35 35 0,35-35-16,1 35 31,-1-35 63,0-35-79,0 0 1,36-36 0,-1 36-16,1-36 15,35-34-15,35 34 0,-35-35 16,-36 0-1,36 36-15,-35-36 0,-36 106 16,0-35 0</inkml:trace>
  <inkml:trace contextRef="#ctx0" brushRef="#br0" timeOffset="12245.84">18292 10019 0,'35'0'94,"35"0"-78,-34 0-16,-1 0 15,0 0 1,-35 35-16,0 0 47,-35 1-31,0-1-1,35 0-15,-36-35 16,36 36-1,0-1 1,36-35 0,-1 35-1,0-35 1,0 35-16,-35 1 31,36-36-31,-36 35 16,-36-35-1,36 35 1,-35-35 0,0 0-1,0 35 1</inkml:trace>
  <inkml:trace contextRef="#ctx0" brushRef="#br0" timeOffset="12620.85">18997 10372 0,'0'0'0,"0"247"16,0-212-1,0 0 1</inkml:trace>
  <inkml:trace contextRef="#ctx0" brushRef="#br0" timeOffset="13662.87">19667 9948 0,'0'-35'62,"-35"35"-62,35 35 32,-35 1-17,0-1-15,35 0 16,-36 0-16,36 1 16,-35-1-1,35 36-15,0-1 16,0-35-1,0 1 1,0-1-16,0 0 16,0 0-1,35-35 1,1 0 0,-1 0 15,0 0-16,0-35 1,1 0 0,-36 0-1,0-1 1,-36 36 0,1 0-16,35-35 15,-35 35-15,35 35 31</inkml:trace>
  <inkml:trace contextRef="#ctx0" brushRef="#br0" timeOffset="15977.21">24994 8608 0,'36'0'94,"-36"35"-79,35 0-15,35 106 16,-34-70-1,34 0-15,-34-36 16,34 0-16,-70 0 16,35-35-16,-35 36 0,36-36 15,-1 0 17,-35 35-17,35-35-15,-35 35 16,106 0-1,-35 1-15,34-36 16,-105 35 0,36-35-1,-1 0 1,0-35 140,-35-1-156,36 36 16,-1-70-16,35 35 15,1-36-15,35-35 16,0 0-16,-1 1 0,-34 34 16,0 36-16,-36-1 15,0-34 1</inkml:trace>
  <inkml:trace contextRef="#ctx0" brushRef="#br0" timeOffset="17708.41">25488 9842 0,'-35'0'62,"0"0"-31,-1 0-31,1 0 32,0 36-17,0-36 1,-1 0 0,36 35 77,0 0-77,0 1-16,0-1 16,0 0 15,36-35 31,-1 0 1,0 0-48,0 0 17,1 0-17,-1 0 1,0 0 15,0 35 0,-35 1 1,0-1-17,0 0 1,-35 1 0,35-1-1,-35-35 1,0 0-1</inkml:trace>
  <inkml:trace contextRef="#ctx0" brushRef="#br0" timeOffset="17972.46">25770 10231 0,'0'211'32,"0"-176"-17</inkml:trace>
  <inkml:trace contextRef="#ctx0" brushRef="#br0" timeOffset="19576.52">26370 9701 0,'-35'0'63,"70"0"108,0 0-155,71 0 0,-35 0-1,-1 0 1,-34 0 0,-1 0-16,0 0 15,0 0-15,-35 36 78,0-1-46,-35 0-32,35 0 15,-35 36-15,-36 70 16,1-35-16,35 0 15,-1-36-15,36-34 16,-35-36 0,35 35 15</inkml:trace>
  <inkml:trace contextRef="#ctx0" brushRef="#br0" timeOffset="20327.09">26441 10089 0,'35'0'63,"0"0"-48,1 0 1,34 0 0,-35 0-16,1 0 15,-1 0-15,0 0 16,0 0-16,1-35 16,-1 35-1,0 0 1,1 0 15</inkml:trace>
  <inkml:trace contextRef="#ctx0" brushRef="#br0" timeOffset="43275.75">6685 10548 0,'35'0'94,"1"0"-79,-1 35 16,0-35-15,36 71 0,-36-71-16,0 35 15,1-35-15,-1 35 16,0 1-16,36-1 16,-1 0-1,1 1-15,-36-1 16,0 0-16,1 0 0,34-35 15,-34 36 1,-1-1-16,0-35 31,-35 35-15,35-35 0,-35 35 15,36-35-31,-1 0 78,0 0-62,0 0 15,1 0 109,-36 36-108,35-36-17,0 0 1,-35 35 0,36-35-16,-36 35 15,35-35-15,0 36 16,0-36-1,1 0-15,-36 35 16,35-35 0,0 0-1,1 0-15,-1 0 16,35 35 0,-34-35-1,-1 35 1,0-35-16,0 0 15,1 36-15,-1-36 0,0 0 16,1 35-16,-1-35 16,0 35 15,0-35 16,-35 36-32,0-1 32,36-35-15,-1 0 77,0 0-93,36-35-1,-36-1 1,71 1-16,0-36 0,35 36 15,-106 0-15,71 0 16,-35-1 0,34 1-16,1-36 0,176-70 15,-140 71 1,104-71 0,-104 70-16,-37 36 15,-34 0-15,35-36 0,-71 36 16,36 35-1,70-106-15,-71 106 16,-34-35 0,-1 35-16,0 0 15</inkml:trace>
  <inkml:trace contextRef="#ctx0" brushRef="#br0" timeOffset="45128.48">5239 11959 0,'0'35'156,"-36"71"-140,36-70-1,-35 105-15,0 0 0,0 70 16,35-140 0,0-36-1</inkml:trace>
  <inkml:trace contextRef="#ctx0" brushRef="#br0" timeOffset="45466.48">5415 12629 0,'0'177'32,"35"-142"-32,-35 36 15</inkml:trace>
  <inkml:trace contextRef="#ctx0" brushRef="#br0" timeOffset="45887.01">6438 11783 0</inkml:trace>
  <inkml:trace contextRef="#ctx0" brushRef="#br0" timeOffset="46973.41">6015 12100 0,'35'0'63,"0"-35"-48,1 35 1,-36-35 0,35 35-16,0 0 31,1 0-15,-1 35-1,-35 0 1,35 1-16,-35-1 15,0 0 1,35 0-16,-35 1 16,-35-1-1,35 35 1,-35-34 0,0-1-16,35 36 0,-36-71 15,36 35 1,-35-35-16,35 35 15,-35-35 1,35-35 15,0 0-15,0-1 15,35 36 0,0 0-15,1 0 0,-1 0-1,35 0-15,-34 0 16,-1 36-16,0-36 16,0 0-1,-35 35 1,36-35-1</inkml:trace>
  <inkml:trace contextRef="#ctx0" brushRef="#br0" timeOffset="47236.41">6791 12488 0,'35'283'31,"-35"-248"-15,0 0-16</inkml:trace>
  <inkml:trace contextRef="#ctx0" brushRef="#br0" timeOffset="48098.43">7250 12136 0,'35'0'47,"-70"35"-16,35 0-15,0 0-1,0 1 1,0-1 15,35-70 32,0 35-63,36-36 15,-36 36 1</inkml:trace>
  <inkml:trace contextRef="#ctx0" brushRef="#br0" timeOffset="48443.98">7461 11994 0,'36'212'31,"-1"70"-15,0-141 0,-35-35-16,0 35 15,0-105-15,35-1 0,-35 0 16,0 0-1,0 1 1</inkml:trace>
  <inkml:trace contextRef="#ctx0" brushRef="#br0" timeOffset="48817.12">7885 12876 0,'0'212'31,"0"-177"-31,0 1 15,0-1 1</inkml:trace>
  <inkml:trace contextRef="#ctx0" brushRef="#br0" timeOffset="50243.72">9084 11994 0,'-212'36'47,"177"-1"-47,0-35 0,0 0 15,-1 35 1,1-35-1,0 36 1,35-1 47,-36-35-48,36 35 1,0 0-1,36-35 1,-1 0 0,0 36-1,1-36 1,-1 35 0,0-35-1,0 0 1,1 0-1,-1 0 1,0 0 0,0 35-1,1-35-15,-1 35 16,0-35 0,-35 36-1,0-1 16,36 0-15,-36 1 0,0-1-1,0 0 1,-36 0 0,36 1-1,-35-36-15,0 35 16,-36 0-1,36-35-15,0 36 0,-1-36 16,1 0 0,35-36 15,-35 36-15,35-35-16,0 0 15,0-1 16,0 1-15,0-35 0,35 34-1,-35 1 1,35 35 0,-35-35-1,71 35 1,-36-36-16,-35 1 15,35 0 1</inkml:trace>
  <inkml:trace contextRef="#ctx0" brushRef="#br0" timeOffset="52794.81">20726 10619 0,'211'70'62,"-175"-70"-46,34 35-16,-35-35 0,36 36 15,-36-36-15,36 35 16,35 0 0,-36-35-16,36 36 0,35 34 15,0-35-15,-35 1 16,176 69-1,-141-69 1,142 70-16,-177-36 16,-71-35-16,35-35 15,-34 36-15,-1-1 16,0-35-16,0 35 0,1-35 16,-1 0 62,0 0 47,1 0-110,-36-35-15,35 35 16,71-35 0,0-36-16,140-70 15,-104 70 1,-37 1-16,37-36 15,-1 36-15,0-1 16,-35 0-16,-1-34 16,1 69-16,-35 1 0,-36 0 15,0 35 1,-35-36-16,36 36 16,-1 0 46,-35-35-46</inkml:trace>
  <inkml:trace contextRef="#ctx0" brushRef="#br0" timeOffset="54349.79">19491 11889 0,'35'0'93,"1"0"-77,140 0 0,-106 0-16,-34 0 15,-1 0-15,0 0 16,-35 35 31,0 0-32,-35-35-15,35 35 16,0 1 31,0-1-31,35 0-1,1 1 1,-1-36-1,-35 35-15,35 0 16,-35 0 15,0 1-15,0-1 15,-35-35-31,0 0 16,-1 35-1,1-35 1,0 0-16</inkml:trace>
  <inkml:trace contextRef="#ctx0" brushRef="#br0" timeOffset="55143.73">20549 12312 0,'0'-35'62,"0"70"-15,0 0-31,0 0 0,0 1-16,0-1 15</inkml:trace>
  <inkml:trace contextRef="#ctx0" brushRef="#br0" timeOffset="56297.54">21537 11324 0,'-70'0'47,"34"0"-16,36 35-15,-35-35 30,0 0 1,-1 0 16,36 36-1,0-1-46,36 36 0,-36-1-1,0 1 1,35-36-16,-35 0 15,0 0 17,35-35 61,1-35-77,-1 35-16,0 0 16,0 0-1,1 0 17,-1 35-17,-35 1 1,0 34-1,0-34 1,0-1 0,-35 0-1,-1-35 17,1 0-17,0 0 1</inkml:trace>
  <inkml:trace contextRef="#ctx0" brushRef="#br0" timeOffset="56598.88">21925 11889 0,'0'247'32,"0"-177"-32,0 1 15,0-36-15,0 0 16</inkml:trace>
  <inkml:trace contextRef="#ctx0" brushRef="#br0" timeOffset="57459.57">22737 11818 0,'-212'176'62,"177"-140"-46,-36 70 0,36 35-16,35-106 15,0 35 1,0-34-16,0-1 0,35 0 15,0 1 1,1-36 0,-1 0-1,0 0 1,0 0 0,-35-36 15,-35 36 16,0 0-32</inkml:trace>
  <inkml:trace contextRef="#ctx0" brushRef="#br0" timeOffset="57856.58">23336 12453 0,'-35'212'31,"70"-424"-31,-70 459 16</inkml:trace>
  <inkml:trace contextRef="#ctx0" brushRef="#br0" timeOffset="58765.59">23724 11818 0,'36'0'94,"-1"0"-79,35 0 1,1 0 0,0 0-1,-36 0 1,0 0-1,-35 35 48,0 1-47,0-1-1,0 35 1,-35 1-16,35-36 0,-35 106 15,-1-105 1,36 34-16,0-35 0,-35-35 16,35 36-1,35-36 32,-35-36-31</inkml:trace>
  <inkml:trace contextRef="#ctx0" brushRef="#br0" timeOffset="59216.24">23830 12171 0,'212'-35'31,"-71"-1"-16,35 1-15,-35 35 16,-70 0-16,-36-35 16,1 35-16,-1 0 15</inkml:trace>
  <inkml:trace contextRef="#ctx0" brushRef="#br0" timeOffset="61689.73">9049 12382 0,'0'-35'172,"0"0"-125,35 35-32,-35-35 1,35 35 0,-35-36 15,36 36-16,-1-35 1,-35 0 140,0 0-109,0-1 0,-35 36-31,35-35 62,-36 35 31</inkml:trace>
  <inkml:trace contextRef="#ctx0" brushRef="#br0" timeOffset="63715.69">12471 13370 0,'35'0'78,"0"36"-47,1-36-15,-1 35-16,0 0 16,0 0-16,71 36 0,-35-36 15,-1 36-15,1-36 16,35 36-1,-71-36-15,36 0 0,34 36 16,-69-36 0,34 36-1,-35-71 1,1 35-16,-1-35 16,0 35-16,1-35 15,-36 35 16,35-35-15,0 0 0,0 0 156,36-35-157,0 0 1,34 0-1,-34-1-15,35 1 0,-71 0 16,0 35-16,1-36 16,-1 36 15,0-35-15,0 35-16,71-70 15,141-36 1,-106 35-16,0-35 15,-35 71-15,-35 0 16,35-36 0,-71 71-16,71-70 0,35-1 15,-35 1 1,35-1-16,0 0 0,-35 1 16,-71 70-16,0-35 15,1 35 1</inkml:trace>
  <inkml:trace contextRef="#ctx0" brushRef="#br0" timeOffset="65489.84">11095 15099 0,'0'-35'47,"0"70"-1,0 106-30,0 0-16,0 71 16,0-142-1,0-34 1,0-1-16,0 0 16,0 0-1</inkml:trace>
  <inkml:trace contextRef="#ctx0" brushRef="#br0" timeOffset="65805.36">11377 15699 0,'35'247'47,"1"-212"-31,-36 0-1</inkml:trace>
  <inkml:trace contextRef="#ctx0" brushRef="#br0" timeOffset="66765.87">11836 15205 0,'70'-36'47,"-34"36"-31,-1 0-1,0 0 1,0 0 15,1 36-15,-36-1-1,0 0 1,0 1 0,0 34-1,0-35 1,-36 1-16,1-1 15,35 0 1,-35-35 0,70-35 62,0 35-63,1 0 1,-1 0 0,0 0-1,0 0-15,1 0 16</inkml:trace>
  <inkml:trace contextRef="#ctx0" brushRef="#br0" timeOffset="67079.39">12400 15452 0,'0'176'46,"0"-141"-30,0 1-16,35-1 0,-35 0 31</inkml:trace>
  <inkml:trace contextRef="#ctx0" brushRef="#br0" timeOffset="67957">12612 15240 0,'176'-106'63,"-141"106"-47,71-35-1,-35 35 1,-36 0-1,0 0 1,-35 35 15,-35-35-15,35 35-16,-35-35 16,35 36-1,0-1 16,35-35-15,0 35 0,1 1-1,-1-36 1,-35 35-16,0 0 31,-35 0 0,-1-35-15,36 36 0,-35-36-1</inkml:trace>
  <inkml:trace contextRef="#ctx0" brushRef="#br0" timeOffset="68219.99">13317 15381 0,'-35'247'47</inkml:trace>
  <inkml:trace contextRef="#ctx0" brushRef="#br0" timeOffset="68872.86">13847 15099 0,'35'0'46,"-35"35"-30,0 0-16,0 1 16,0-1 15,35-35 47,0 0-62,1 0-1</inkml:trace>
  <inkml:trace contextRef="#ctx0" brushRef="#br0" timeOffset="69178.86">14023 15064 0,'70'211'47,"-70"-175"-31,0-1-1,0 0 1,36 0-16,-36 1 31</inkml:trace>
  <inkml:trace contextRef="#ctx0" brushRef="#br0" timeOffset="69464.86">14270 15346 0,'0'0'15,"70"211"16,-70-175 1,0-1-32,0 0 15</inkml:trace>
  <inkml:trace contextRef="#ctx0" brushRef="#br0" timeOffset="70450.96">14834 15134 0,'0'0'0,"-70"0"47,34 0-32,1 0 17,0 0-1,35 35 31,0 1-46,0-1 15,0 0-15,35-35 78,0 0-63,1 0-31,-36 36 15,35-36-15,0 35 32,1 0-32,-36 0 31,0 1 0,-36-36-15,36 35-16,-35-35 0,0 35 15,-1-35 17,1 0-17</inkml:trace>
  <inkml:trace contextRef="#ctx0" brushRef="#br0" timeOffset="71184">15258 15416 0,'0'212'16,"0"-177"15</inkml:trace>
  <inkml:trace contextRef="#ctx0" brushRef="#br0" timeOffset="71909.64">15681 15099 0,'-35'0'78,"35"35"-62,-36 0 0,1 1-16,35-1 0,-35 0 15,35 1-15,0 34 16,0-35 0,0 1-16,0-1 15,35-35 1,0 0-1,1 0 1,-1 0 0,-35-35-1,0-1 17,-35 36-17,-1 36 16</inkml:trace>
  <inkml:trace contextRef="#ctx0" brushRef="#br0" timeOffset="72149.64">15963 15452 0,'0'247'31</inkml:trace>
  <inkml:trace contextRef="#ctx0" brushRef="#br0" timeOffset="73364.5">16351 15064 0,'36'0'78,"-1"0"-78,0 0 16,36-36 0,-36 36-1,0 0 16,-35 36 16,0-1-31,0 35 0,0 1-16,0-36 15,-35 1-15,35-1 16,0 0-16,-35 0 15,35 1-15,0-1 16</inkml:trace>
  <inkml:trace contextRef="#ctx0" brushRef="#br0" timeOffset="73717.07">16457 15346 0,'247'-35'47,"-212"35"-31,1-36-16,-1 36 0,0 0 15</inkml:trace>
  <inkml:trace contextRef="#ctx0" brushRef="#br0" timeOffset="74160.07">16986 15381 0,'-35'247'47,"35"-212"-16,-35-35-16</inkml:trace>
  <inkml:trace contextRef="#ctx0" brushRef="#br0" timeOffset="76800.16">17657 14922 0,'-36'0'94,"1"0"-79,0 0 1,-1 36 0,1-36-1,0 0 1,35 35 78,0 0-63,35-35-16,0 0 1,-35 36 0,36-36-16,-36 35 15,35-35-15,-35 35 16,35-35 0,-35 35-1,36 1 1,-36-1 15,35-35-15,-35 35-16,0 1 31,0-1-15,0 0 30,-35-35-30,-1 35 0,1-35-16,0 0 31,-1 0 0,36-35 0,0 0-15,0 0 15,0-1 16,36 36-31,-36-35-1,35 35 1,-35-35 0,35-1 15,1 36-15,-36-35-1,0 0 32,35 35-31,-35-35 15,0-1 16,35 36-32,-35-35 79,0 0-31,-35 35-1,35-36-31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6EC3-CE35-4ACD-AF73-5FDA748B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0E88-DA56-4F03-9216-D99566A0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91D4-149E-490F-95FE-03BB6CCC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8823-3362-4BBF-B982-6A1CDE37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49D5-DC2A-43BB-9C9D-074892B5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1E-50FE-43A2-80E9-70A7A026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A1BD-1D56-41EB-994E-79C552A3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5518-3D98-4BD0-A5E7-381CEAAF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6CE4-89FC-4C5C-8975-CFAAE56D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C1D5-1AA6-4076-837E-9A4A690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B1D34-21C4-4B3D-9DBB-B12EC48C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EF036-32A0-4CC4-BDED-18CF86F0B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5A2B-48A3-46C9-BF2F-6DAC7653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8C3D-DDA2-4627-A5FA-D5DAC97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645B-02C1-40D9-BD73-DC47ED61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BE36-1BCF-4249-AE44-DDA34864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F780-45C7-41D8-9DEA-93D37FD0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B53D-0206-48EA-AE71-1FAA635C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F5BB-9ED4-459F-ABC3-BD931119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89D5-AB4C-48E8-8DA5-531373B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F9D-23A4-459A-8880-83482A9F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4CD2-E406-4D98-A0AC-0569DBF6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BEA3-E902-4FBF-8061-701F432A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469F-82C2-49BF-B1E3-EFAEEE4C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07AB-5635-4549-8CE3-537D559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ABAA-EB74-4DD2-9230-C62F2DE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2815-D429-4F55-ACDC-83E12E80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A6924-38C9-43E7-8B48-382337EC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BBF7-D803-4498-836A-BB191BEE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03D0-6338-4106-A7CE-0AEAE1B2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B905-B4CB-4E2B-86B5-B5E96A8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810F-A96C-450E-B1AB-640D67F8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85C6-37A6-4119-9682-CA8F729B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482C-DE55-4E63-92ED-7F608D20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4F76-252D-4E04-9547-4302FE0A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DF38D-13BF-478F-B676-F9CE44FB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FF6AF-0E8B-4610-98E7-5F6C53C9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D976D-141D-44E8-86F4-F31B64D8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5F039-92B2-4D4C-9B89-6AC5102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54F-B271-4546-88C6-B4D07953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D3B46-DA8B-4033-886C-CE7C516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61E2A-C073-4982-BA63-154EC30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A931-7EF8-422C-9C13-3C88A5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1D3CE-CAC1-4B23-9598-AE3B9DBA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D779-22E0-4FC5-9A0E-6DA827AB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5A58F-024D-496B-84E3-8AAFB68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EB9-A468-43BA-B15A-150B2E40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C8B2-E6B7-43BD-AFF1-FC3897FE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60EC-84B7-4AC0-8059-65B6A4E8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DEE70-571E-467C-AAA4-1848A6F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16DF-78AB-4FCC-BCA8-77F05577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71340-B8FE-42DC-ADA8-CDA96002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B671-4060-4A6A-B843-6B4F7B8E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20D09-2B03-4D8B-9478-F0D37F077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44E7-48F4-4A92-AD44-0254DED7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C96C-BF4C-4D26-8BF4-F5839BA5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0B85-87B4-454D-BE32-A8842FB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FFA6-F420-49F8-9912-273395FB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E00B-279A-4DD5-BA1A-9DEAA689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641F-927D-494F-A259-AC9FCDDA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1B5-BC3C-4846-A3ED-0DE073FA3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B1-7CDC-4910-A3C0-4A8029069E41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CF52-9622-4CE6-914A-ED59CBFA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8836-C135-4BC5-97C0-021F95991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129D-9067-48DA-9988-6D29AAA4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999C5-FD0A-49A8-B151-44E90AE6D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3320, Fall 2020</a:t>
            </a:r>
          </a:p>
          <a:p>
            <a:r>
              <a:rPr lang="en-US" dirty="0"/>
              <a:t>B. Ricks, PhD</a:t>
            </a:r>
          </a:p>
        </p:txBody>
      </p:sp>
    </p:spTree>
    <p:extLst>
      <p:ext uri="{BB962C8B-B14F-4D97-AF65-F5344CB8AC3E}">
        <p14:creationId xmlns:p14="http://schemas.microsoft.com/office/powerpoint/2010/main" val="39249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4 sorted lists?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2336"/>
              </p:ext>
            </p:extLst>
          </p:nvPr>
        </p:nvGraphicFramePr>
        <p:xfrm>
          <a:off x="736156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65661"/>
              </p:ext>
            </p:extLst>
          </p:nvPr>
        </p:nvGraphicFramePr>
        <p:xfrm>
          <a:off x="3186484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66353"/>
              </p:ext>
            </p:extLst>
          </p:nvPr>
        </p:nvGraphicFramePr>
        <p:xfrm>
          <a:off x="5636812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40622"/>
              </p:ext>
            </p:extLst>
          </p:nvPr>
        </p:nvGraphicFramePr>
        <p:xfrm>
          <a:off x="8087140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3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4 sorted lists? Start with 8.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36156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86484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36812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87140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6379"/>
              </p:ext>
            </p:extLst>
          </p:nvPr>
        </p:nvGraphicFramePr>
        <p:xfrm>
          <a:off x="650016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86923"/>
              </p:ext>
            </p:extLst>
          </p:nvPr>
        </p:nvGraphicFramePr>
        <p:xfrm>
          <a:off x="1888905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21357"/>
              </p:ext>
            </p:extLst>
          </p:nvPr>
        </p:nvGraphicFramePr>
        <p:xfrm>
          <a:off x="3127794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62908"/>
              </p:ext>
            </p:extLst>
          </p:nvPr>
        </p:nvGraphicFramePr>
        <p:xfrm>
          <a:off x="4366683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15901"/>
              </p:ext>
            </p:extLst>
          </p:nvPr>
        </p:nvGraphicFramePr>
        <p:xfrm>
          <a:off x="5605572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44646"/>
              </p:ext>
            </p:extLst>
          </p:nvPr>
        </p:nvGraphicFramePr>
        <p:xfrm>
          <a:off x="6844461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43915"/>
              </p:ext>
            </p:extLst>
          </p:nvPr>
        </p:nvGraphicFramePr>
        <p:xfrm>
          <a:off x="8083350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9705"/>
              </p:ext>
            </p:extLst>
          </p:nvPr>
        </p:nvGraphicFramePr>
        <p:xfrm>
          <a:off x="9322239" y="333492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FE0DF0-0A4F-4512-8855-14BE58086A20}"/>
                  </a:ext>
                </a:extLst>
              </p14:cNvPr>
              <p14:cNvContentPartPr/>
              <p14:nvPr/>
            </p14:nvContentPartPr>
            <p14:xfrm>
              <a:off x="1181160" y="4140360"/>
              <a:ext cx="8915760" cy="78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FE0DF0-0A4F-4512-8855-14BE58086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4131000"/>
                <a:ext cx="893448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67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4 Big-O.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36156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86484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36812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87140" y="450244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37858"/>
              </p:ext>
            </p:extLst>
          </p:nvPr>
        </p:nvGraphicFramePr>
        <p:xfrm>
          <a:off x="657968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95894"/>
              </p:ext>
            </p:extLst>
          </p:nvPr>
        </p:nvGraphicFramePr>
        <p:xfrm>
          <a:off x="1896857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92149"/>
              </p:ext>
            </p:extLst>
          </p:nvPr>
        </p:nvGraphicFramePr>
        <p:xfrm>
          <a:off x="3135746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95307"/>
              </p:ext>
            </p:extLst>
          </p:nvPr>
        </p:nvGraphicFramePr>
        <p:xfrm>
          <a:off x="4374635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46101"/>
              </p:ext>
            </p:extLst>
          </p:nvPr>
        </p:nvGraphicFramePr>
        <p:xfrm>
          <a:off x="5613524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3982"/>
              </p:ext>
            </p:extLst>
          </p:nvPr>
        </p:nvGraphicFramePr>
        <p:xfrm>
          <a:off x="6852413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0120"/>
              </p:ext>
            </p:extLst>
          </p:nvPr>
        </p:nvGraphicFramePr>
        <p:xfrm>
          <a:off x="8091302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30403"/>
              </p:ext>
            </p:extLst>
          </p:nvPr>
        </p:nvGraphicFramePr>
        <p:xfrm>
          <a:off x="9330191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BEFC63-4967-441C-A747-9AFF24A1EA1C}"/>
                  </a:ext>
                </a:extLst>
              </p14:cNvPr>
              <p14:cNvContentPartPr/>
              <p14:nvPr/>
            </p14:nvContentPartPr>
            <p14:xfrm>
              <a:off x="4064040" y="990720"/>
              <a:ext cx="939960" cy="50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BEFC63-4967-441C-A747-9AFF24A1E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680" y="981360"/>
                <a:ext cx="958680" cy="5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88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steps?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35307"/>
              </p:ext>
            </p:extLst>
          </p:nvPr>
        </p:nvGraphicFramePr>
        <p:xfrm>
          <a:off x="818506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64000"/>
              </p:ext>
            </p:extLst>
          </p:nvPr>
        </p:nvGraphicFramePr>
        <p:xfrm>
          <a:off x="3268834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70447"/>
              </p:ext>
            </p:extLst>
          </p:nvPr>
        </p:nvGraphicFramePr>
        <p:xfrm>
          <a:off x="5719162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57592"/>
              </p:ext>
            </p:extLst>
          </p:nvPr>
        </p:nvGraphicFramePr>
        <p:xfrm>
          <a:off x="8169490" y="259413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340106"/>
              </p:ext>
            </p:extLst>
          </p:nvPr>
        </p:nvGraphicFramePr>
        <p:xfrm>
          <a:off x="736156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75769"/>
              </p:ext>
            </p:extLst>
          </p:nvPr>
        </p:nvGraphicFramePr>
        <p:xfrm>
          <a:off x="1975045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00159"/>
              </p:ext>
            </p:extLst>
          </p:nvPr>
        </p:nvGraphicFramePr>
        <p:xfrm>
          <a:off x="3213934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25208"/>
              </p:ext>
            </p:extLst>
          </p:nvPr>
        </p:nvGraphicFramePr>
        <p:xfrm>
          <a:off x="4452823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64685"/>
              </p:ext>
            </p:extLst>
          </p:nvPr>
        </p:nvGraphicFramePr>
        <p:xfrm>
          <a:off x="5691712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74200"/>
              </p:ext>
            </p:extLst>
          </p:nvPr>
        </p:nvGraphicFramePr>
        <p:xfrm>
          <a:off x="6930601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4037"/>
              </p:ext>
            </p:extLst>
          </p:nvPr>
        </p:nvGraphicFramePr>
        <p:xfrm>
          <a:off x="8169490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24077"/>
              </p:ext>
            </p:extLst>
          </p:nvPr>
        </p:nvGraphicFramePr>
        <p:xfrm>
          <a:off x="9408379" y="142930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0FE3D48-87BB-4244-912E-ED1F632E4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7131"/>
              </p:ext>
            </p:extLst>
          </p:nvPr>
        </p:nvGraphicFramePr>
        <p:xfrm>
          <a:off x="838200" y="366165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F85106-9A8C-4CFE-AC4C-79648EF7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91289"/>
              </p:ext>
            </p:extLst>
          </p:nvPr>
        </p:nvGraphicFramePr>
        <p:xfrm>
          <a:off x="5737529" y="3667024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4A73EB8D-7CEA-48E0-8A97-489643DEC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90033"/>
              </p:ext>
            </p:extLst>
          </p:nvPr>
        </p:nvGraphicFramePr>
        <p:xfrm>
          <a:off x="1153788" y="4826477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7C79DB-BF1B-46A4-BD78-7448A89665ED}"/>
                  </a:ext>
                </a:extLst>
              </p14:cNvPr>
              <p14:cNvContentPartPr/>
              <p14:nvPr/>
            </p14:nvContentPartPr>
            <p14:xfrm>
              <a:off x="736560" y="1790640"/>
              <a:ext cx="10433520" cy="491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7C79DB-BF1B-46A4-BD78-7448A89665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200" y="1781280"/>
                <a:ext cx="1045224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5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worked backward to an unsorted list.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3F63FFC0-C635-4CA9-89C0-DC60B4F87EB9}"/>
              </a:ext>
            </a:extLst>
          </p:cNvPr>
          <p:cNvGraphicFramePr>
            <a:graphicFrameLocks noGrp="1"/>
          </p:cNvGraphicFramePr>
          <p:nvPr/>
        </p:nvGraphicFramePr>
        <p:xfrm>
          <a:off x="657968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E71049-54A2-4B3E-8837-3D9866785C4D}"/>
              </a:ext>
            </a:extLst>
          </p:cNvPr>
          <p:cNvGraphicFramePr>
            <a:graphicFrameLocks noGrp="1"/>
          </p:cNvGraphicFramePr>
          <p:nvPr/>
        </p:nvGraphicFramePr>
        <p:xfrm>
          <a:off x="1896857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C7BC7D6-BF0D-4F6F-98C1-AF1A2052CBAB}"/>
              </a:ext>
            </a:extLst>
          </p:cNvPr>
          <p:cNvGraphicFramePr>
            <a:graphicFrameLocks noGrp="1"/>
          </p:cNvGraphicFramePr>
          <p:nvPr/>
        </p:nvGraphicFramePr>
        <p:xfrm>
          <a:off x="3135746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B4AE063-C8A1-44DA-BA5D-5E8C45A06DCA}"/>
              </a:ext>
            </a:extLst>
          </p:cNvPr>
          <p:cNvGraphicFramePr>
            <a:graphicFrameLocks noGrp="1"/>
          </p:cNvGraphicFramePr>
          <p:nvPr/>
        </p:nvGraphicFramePr>
        <p:xfrm>
          <a:off x="4374635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00EAA1D-74A7-4E79-B254-D96AF1AC62BA}"/>
              </a:ext>
            </a:extLst>
          </p:cNvPr>
          <p:cNvGraphicFramePr>
            <a:graphicFrameLocks noGrp="1"/>
          </p:cNvGraphicFramePr>
          <p:nvPr/>
        </p:nvGraphicFramePr>
        <p:xfrm>
          <a:off x="5613524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2EEEDF-CCB9-4233-BF62-7F6085D71DF8}"/>
              </a:ext>
            </a:extLst>
          </p:cNvPr>
          <p:cNvGraphicFramePr>
            <a:graphicFrameLocks noGrp="1"/>
          </p:cNvGraphicFramePr>
          <p:nvPr/>
        </p:nvGraphicFramePr>
        <p:xfrm>
          <a:off x="6852413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6A929DC-1DCC-4133-8356-62B1D1861BAA}"/>
              </a:ext>
            </a:extLst>
          </p:cNvPr>
          <p:cNvGraphicFramePr>
            <a:graphicFrameLocks noGrp="1"/>
          </p:cNvGraphicFramePr>
          <p:nvPr/>
        </p:nvGraphicFramePr>
        <p:xfrm>
          <a:off x="8091302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DF550F0C-B4E7-4ABB-93A8-2577A711A676}"/>
              </a:ext>
            </a:extLst>
          </p:cNvPr>
          <p:cNvGraphicFramePr>
            <a:graphicFrameLocks noGrp="1"/>
          </p:cNvGraphicFramePr>
          <p:nvPr/>
        </p:nvGraphicFramePr>
        <p:xfrm>
          <a:off x="9330191" y="225354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1AF65C-F42E-4186-89D5-D94951DDF076}"/>
                  </a:ext>
                </a:extLst>
              </p14:cNvPr>
              <p14:cNvContentPartPr/>
              <p14:nvPr/>
            </p14:nvContentPartPr>
            <p14:xfrm>
              <a:off x="1327320" y="2857320"/>
              <a:ext cx="8369640" cy="290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1AF65C-F42E-4186-89D5-D94951DDF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960" y="2847960"/>
                <a:ext cx="838836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4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7A0-D819-452E-B7DB-46C1330C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laundry as a couple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825C-E0C0-4A3B-9978-EEBE413E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ppliance, dryer, washer, sitting&#10;&#10;Description automatically generated">
            <a:extLst>
              <a:ext uri="{FF2B5EF4-FFF2-40B4-BE49-F238E27FC236}">
                <a16:creationId xmlns:a16="http://schemas.microsoft.com/office/drawing/2014/main" id="{207B7020-7A9E-4B08-AC34-441F51EC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98" y="2509693"/>
            <a:ext cx="4474804" cy="29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Big-O of combining two sorted lists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  <a:blipFill>
                <a:blip r:embed="rId2"/>
                <a:stretch>
                  <a:fillRect l="-1217" t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02649"/>
              </p:ext>
            </p:extLst>
          </p:nvPr>
        </p:nvGraphicFramePr>
        <p:xfrm>
          <a:off x="838200" y="2771103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97309"/>
              </p:ext>
            </p:extLst>
          </p:nvPr>
        </p:nvGraphicFramePr>
        <p:xfrm>
          <a:off x="5737529" y="2776477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Big-O of combining sorted? 1/2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37625"/>
              </p:ext>
            </p:extLst>
          </p:nvPr>
        </p:nvGraphicFramePr>
        <p:xfrm>
          <a:off x="838200" y="1690688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96815"/>
              </p:ext>
            </p:extLst>
          </p:nvPr>
        </p:nvGraphicFramePr>
        <p:xfrm>
          <a:off x="5737529" y="1696062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C9358-3AC5-42FE-B647-13521066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24169"/>
              </p:ext>
            </p:extLst>
          </p:nvPr>
        </p:nvGraphicFramePr>
        <p:xfrm>
          <a:off x="838200" y="3932939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01B4D7F-1283-4459-8F17-AE0D303165FF}"/>
              </a:ext>
            </a:extLst>
          </p:cNvPr>
          <p:cNvSpPr/>
          <p:nvPr/>
        </p:nvSpPr>
        <p:spPr>
          <a:xfrm>
            <a:off x="2697149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15564C-21E4-4F55-9501-52A6BE5F381D}"/>
              </a:ext>
            </a:extLst>
          </p:cNvPr>
          <p:cNvSpPr/>
          <p:nvPr/>
        </p:nvSpPr>
        <p:spPr>
          <a:xfrm>
            <a:off x="7596478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0AA8DE-7477-4CCD-940D-34E70F669EEE}"/>
                  </a:ext>
                </a:extLst>
              </p14:cNvPr>
              <p14:cNvContentPartPr/>
              <p14:nvPr/>
            </p14:nvContentPartPr>
            <p14:xfrm>
              <a:off x="1282680" y="2406600"/>
              <a:ext cx="8229960" cy="367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0AA8DE-7477-4CCD-940D-34E70F669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3320" y="2397240"/>
                <a:ext cx="8248680" cy="36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5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Big-O of combining sorted? 2/2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1696062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C9358-3AC5-42FE-B647-1352106650A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32939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32423439-5C6A-4EA8-8527-48DFDC0656F7}"/>
              </a:ext>
            </a:extLst>
          </p:cNvPr>
          <p:cNvSpPr/>
          <p:nvPr/>
        </p:nvSpPr>
        <p:spPr>
          <a:xfrm flipV="1">
            <a:off x="2697149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491A8EC-9709-47DF-955E-FACBC3BA8B56}"/>
              </a:ext>
            </a:extLst>
          </p:cNvPr>
          <p:cNvSpPr/>
          <p:nvPr/>
        </p:nvSpPr>
        <p:spPr>
          <a:xfrm flipV="1">
            <a:off x="7596478" y="2727297"/>
            <a:ext cx="620202" cy="985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C13714-012F-4801-A7F4-573119D4E227}"/>
                  </a:ext>
                </a:extLst>
              </p14:cNvPr>
              <p14:cNvContentPartPr/>
              <p14:nvPr/>
            </p14:nvContentPartPr>
            <p14:xfrm>
              <a:off x="1219320" y="1111320"/>
              <a:ext cx="8560080" cy="455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C13714-012F-4801-A7F4-573119D4E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101960"/>
                <a:ext cx="8578800" cy="45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0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232-9ABB-4376-9F33-9B7F17D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Big-O of combining two sorted lists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B8CB4-91ED-45CC-9D9B-673992DB0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3133"/>
              </a:xfrm>
              <a:blipFill>
                <a:blip r:embed="rId2"/>
                <a:stretch>
                  <a:fillRect l="-1217" t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71103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2776477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29AF-1FB8-40E9-A9C5-89757C23EEEF}"/>
                  </a:ext>
                </a:extLst>
              </p:cNvPr>
              <p:cNvSpPr txBox="1"/>
              <p:nvPr/>
            </p:nvSpPr>
            <p:spPr>
              <a:xfrm>
                <a:off x="838200" y="5231958"/>
                <a:ext cx="16305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Big-O: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6429AF-1FB8-40E9-A9C5-89757C23E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1958"/>
                <a:ext cx="1630575" cy="646331"/>
              </a:xfrm>
              <a:prstGeom prst="rect">
                <a:avLst/>
              </a:prstGeom>
              <a:blipFill>
                <a:blip r:embed="rId3"/>
                <a:stretch>
                  <a:fillRect l="-11610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EAD4C7-9BCA-4113-9D5A-85D77BCD6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34825"/>
              </p:ext>
            </p:extLst>
          </p:nvPr>
        </p:nvGraphicFramePr>
        <p:xfrm>
          <a:off x="838200" y="3932939"/>
          <a:ext cx="8568192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024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536454973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3242470966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675485371"/>
                    </a:ext>
                  </a:extLst>
                </a:gridCol>
                <a:gridCol w="1071024">
                  <a:extLst>
                    <a:ext uri="{9D8B030D-6E8A-4147-A177-3AD203B41FA5}">
                      <a16:colId xmlns:a16="http://schemas.microsoft.com/office/drawing/2014/main" val="2816671205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17934D-2CDD-4591-AFA8-BD11D7948D93}"/>
                  </a:ext>
                </a:extLst>
              </p14:cNvPr>
              <p14:cNvContentPartPr/>
              <p14:nvPr/>
            </p14:nvContentPartPr>
            <p14:xfrm>
              <a:off x="2476440" y="5429160"/>
              <a:ext cx="5093280" cy="100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17934D-2CDD-4591-AFA8-BD11D7948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7080" y="5419800"/>
                <a:ext cx="511200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80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2 sorted lists?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01898-6B33-4AAC-B1A5-06F1C7680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0470"/>
              </p:ext>
            </p:extLst>
          </p:nvPr>
        </p:nvGraphicFramePr>
        <p:xfrm>
          <a:off x="838200" y="3884286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6C233-7B13-4394-A44E-4B39CC3E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6563"/>
              </p:ext>
            </p:extLst>
          </p:nvPr>
        </p:nvGraphicFramePr>
        <p:xfrm>
          <a:off x="5737529" y="388966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6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2 sorted lists? Start with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01898-6B33-4AAC-B1A5-06F1C7680F2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84286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6C233-7B13-4394-A44E-4B39CC3E822D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388966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20253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70581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20909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71237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754A91-AA75-4204-9DEB-CCC4C7B2F24C}"/>
                  </a:ext>
                </a:extLst>
              </p14:cNvPr>
              <p14:cNvContentPartPr/>
              <p14:nvPr/>
            </p14:nvContentPartPr>
            <p14:xfrm>
              <a:off x="1339920" y="3257640"/>
              <a:ext cx="8357040" cy="97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754A91-AA75-4204-9DEB-CCC4C7B2F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3248280"/>
                <a:ext cx="8375760" cy="9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41DD-27A7-457E-8F74-99284CF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2 Big-O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01898-6B33-4AAC-B1A5-06F1C7680F2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84286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6C233-7B13-4394-A44E-4B39CC3E822D}"/>
              </a:ext>
            </a:extLst>
          </p:cNvPr>
          <p:cNvGraphicFramePr>
            <a:graphicFrameLocks noGrp="1"/>
          </p:cNvGraphicFramePr>
          <p:nvPr/>
        </p:nvGraphicFramePr>
        <p:xfrm>
          <a:off x="5737529" y="3889660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7242F8-4E37-4974-B48E-736C171D84AB}"/>
              </a:ext>
            </a:extLst>
          </p:cNvPr>
          <p:cNvGraphicFramePr>
            <a:graphicFrameLocks noGrp="1"/>
          </p:cNvGraphicFramePr>
          <p:nvPr/>
        </p:nvGraphicFramePr>
        <p:xfrm>
          <a:off x="720253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D9271F-2591-47DE-946E-4774AC39B913}"/>
              </a:ext>
            </a:extLst>
          </p:cNvPr>
          <p:cNvGraphicFramePr>
            <a:graphicFrameLocks noGrp="1"/>
          </p:cNvGraphicFramePr>
          <p:nvPr/>
        </p:nvGraphicFramePr>
        <p:xfrm>
          <a:off x="3170581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7B6C6A-A23D-4505-B6DA-25A0450C28E9}"/>
              </a:ext>
            </a:extLst>
          </p:cNvPr>
          <p:cNvGraphicFramePr>
            <a:graphicFrameLocks noGrp="1"/>
          </p:cNvGraphicFramePr>
          <p:nvPr/>
        </p:nvGraphicFramePr>
        <p:xfrm>
          <a:off x="5620909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CA772C3-E5CF-4CE0-AD5B-CD7BAADF753A}"/>
              </a:ext>
            </a:extLst>
          </p:cNvPr>
          <p:cNvGraphicFramePr>
            <a:graphicFrameLocks noGrp="1"/>
          </p:cNvGraphicFramePr>
          <p:nvPr/>
        </p:nvGraphicFramePr>
        <p:xfrm>
          <a:off x="8071237" y="2506666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9FF964-205D-4475-BA84-1536103F8C18}"/>
                  </a:ext>
                </a:extLst>
              </p14:cNvPr>
              <p14:cNvContentPartPr/>
              <p14:nvPr/>
            </p14:nvContentPartPr>
            <p14:xfrm>
              <a:off x="4006800" y="762120"/>
              <a:ext cx="813240" cy="40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9FF964-205D-4475-BA84-1536103F8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440" y="752760"/>
                <a:ext cx="831960" cy="4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12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278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Merge Sort</vt:lpstr>
      <vt:lpstr>Sorting laundry as a couple</vt:lpstr>
      <vt:lpstr>Working Backwards</vt:lpstr>
      <vt:lpstr>Big-O of combining sorted? 1/2</vt:lpstr>
      <vt:lpstr>Big-O of combining sorted? 2/2</vt:lpstr>
      <vt:lpstr>Working Backwards</vt:lpstr>
      <vt:lpstr>How to get 2 sorted lists?</vt:lpstr>
      <vt:lpstr>How to get 2 sorted lists? Start with 4</vt:lpstr>
      <vt:lpstr>4 to 2 Big-O</vt:lpstr>
      <vt:lpstr>How to get 4 sorted lists?</vt:lpstr>
      <vt:lpstr>How to get 4 sorted lists? Start with 8.</vt:lpstr>
      <vt:lpstr>8 to 4 Big-O.</vt:lpstr>
      <vt:lpstr>How many steps?</vt:lpstr>
      <vt:lpstr>We worked backward to an unsorted list.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Brian Ricks</dc:creator>
  <cp:lastModifiedBy>Brian Ricks</cp:lastModifiedBy>
  <cp:revision>4</cp:revision>
  <dcterms:created xsi:type="dcterms:W3CDTF">2020-12-09T17:28:16Z</dcterms:created>
  <dcterms:modified xsi:type="dcterms:W3CDTF">2020-12-09T19:13:35Z</dcterms:modified>
</cp:coreProperties>
</file>