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6EC3-CE35-4ACD-AF73-5FDA748B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0E88-DA56-4F03-9216-D99566A0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91D4-149E-490F-95FE-03BB6CCC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8823-3362-4BBF-B982-6A1CDE37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49D5-DC2A-43BB-9C9D-074892B5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81E-50FE-43A2-80E9-70A7A026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A1BD-1D56-41EB-994E-79C552A3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5518-3D98-4BD0-A5E7-381CEAAF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6CE4-89FC-4C5C-8975-CFAAE56D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C1D5-1AA6-4076-837E-9A4A690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B1D34-21C4-4B3D-9DBB-B12EC48C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EF036-32A0-4CC4-BDED-18CF86F0B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5A2B-48A3-46C9-BF2F-6DAC7653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8C3D-DDA2-4627-A5FA-D5DAC97F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645B-02C1-40D9-BD73-DC47ED61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BE36-1BCF-4249-AE44-DDA34864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F780-45C7-41D8-9DEA-93D37FD0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B53D-0206-48EA-AE71-1FAA635C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F5BB-9ED4-459F-ABC3-BD931119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89D5-AB4C-48E8-8DA5-531373B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BF9D-23A4-459A-8880-83482A9F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4CD2-E406-4D98-A0AC-0569DBF6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BEA3-E902-4FBF-8061-701F432A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469F-82C2-49BF-B1E3-EFAEEE4C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07AB-5635-4549-8CE3-537D5597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ABAA-EB74-4DD2-9230-C62F2DE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2815-D429-4F55-ACDC-83E12E80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A6924-38C9-43E7-8B48-382337EC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BBF7-D803-4498-836A-BB191BEE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003D0-6338-4106-A7CE-0AEAE1B2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B905-B4CB-4E2B-86B5-B5E96A8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810F-A96C-450E-B1AB-640D67F8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85C6-37A6-4119-9682-CA8F729B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482C-DE55-4E63-92ED-7F608D20A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34F76-252D-4E04-9547-4302FE0A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DF38D-13BF-478F-B676-F9CE44FB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FF6AF-0E8B-4610-98E7-5F6C53C9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D976D-141D-44E8-86F4-F31B64D8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5F039-92B2-4D4C-9B89-6AC5102C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54F-B271-4546-88C6-B4D07953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D3B46-DA8B-4033-886C-CE7C516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61E2A-C073-4982-BA63-154EC308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6A931-7EF8-422C-9C13-3C88A5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1D3CE-CAC1-4B23-9598-AE3B9DBA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D779-22E0-4FC5-9A0E-6DA827AB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5A58F-024D-496B-84E3-8AAFB68B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EB9-A468-43BA-B15A-150B2E40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C8B2-E6B7-43BD-AFF1-FC3897FE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60EC-84B7-4AC0-8059-65B6A4E8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DEE70-571E-467C-AAA4-1848A6F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616DF-78AB-4FCC-BCA8-77F05577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71340-B8FE-42DC-ADA8-CDA96002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B671-4060-4A6A-B843-6B4F7B8E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20D09-2B03-4D8B-9478-F0D37F077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44E7-48F4-4A92-AD44-0254DED7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C96C-BF4C-4D26-8BF4-F5839BA5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0B85-87B4-454D-BE32-A8842FB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FFA6-F420-49F8-9912-273395FB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0E00B-279A-4DD5-BA1A-9DEAA689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641F-927D-494F-A259-AC9FCDDA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31B5-BC3C-4846-A3ED-0DE073FA3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CF52-9622-4CE6-914A-ED59CBFAA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8836-C135-4BC5-97C0-021F95991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129D-9067-48DA-9988-6D29AAA4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999C5-FD0A-49A8-B151-44E90AE6D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3320, Fall 2020</a:t>
            </a:r>
          </a:p>
          <a:p>
            <a:r>
              <a:rPr lang="en-US" dirty="0"/>
              <a:t>B. Ricks, PhD</a:t>
            </a:r>
          </a:p>
        </p:txBody>
      </p:sp>
    </p:spTree>
    <p:extLst>
      <p:ext uri="{BB962C8B-B14F-4D97-AF65-F5344CB8AC3E}">
        <p14:creationId xmlns:p14="http://schemas.microsoft.com/office/powerpoint/2010/main" val="39249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4 sorted lists?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2336"/>
              </p:ext>
            </p:extLst>
          </p:nvPr>
        </p:nvGraphicFramePr>
        <p:xfrm>
          <a:off x="736156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65661"/>
              </p:ext>
            </p:extLst>
          </p:nvPr>
        </p:nvGraphicFramePr>
        <p:xfrm>
          <a:off x="3186484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66353"/>
              </p:ext>
            </p:extLst>
          </p:nvPr>
        </p:nvGraphicFramePr>
        <p:xfrm>
          <a:off x="5636812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40622"/>
              </p:ext>
            </p:extLst>
          </p:nvPr>
        </p:nvGraphicFramePr>
        <p:xfrm>
          <a:off x="8087140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3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4 sorted lists? Start with 8.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36156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86484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36812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87140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36379"/>
              </p:ext>
            </p:extLst>
          </p:nvPr>
        </p:nvGraphicFramePr>
        <p:xfrm>
          <a:off x="650016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86923"/>
              </p:ext>
            </p:extLst>
          </p:nvPr>
        </p:nvGraphicFramePr>
        <p:xfrm>
          <a:off x="1888905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21357"/>
              </p:ext>
            </p:extLst>
          </p:nvPr>
        </p:nvGraphicFramePr>
        <p:xfrm>
          <a:off x="3127794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62908"/>
              </p:ext>
            </p:extLst>
          </p:nvPr>
        </p:nvGraphicFramePr>
        <p:xfrm>
          <a:off x="4366683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15901"/>
              </p:ext>
            </p:extLst>
          </p:nvPr>
        </p:nvGraphicFramePr>
        <p:xfrm>
          <a:off x="5605572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44646"/>
              </p:ext>
            </p:extLst>
          </p:nvPr>
        </p:nvGraphicFramePr>
        <p:xfrm>
          <a:off x="6844461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43915"/>
              </p:ext>
            </p:extLst>
          </p:nvPr>
        </p:nvGraphicFramePr>
        <p:xfrm>
          <a:off x="8083350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9705"/>
              </p:ext>
            </p:extLst>
          </p:nvPr>
        </p:nvGraphicFramePr>
        <p:xfrm>
          <a:off x="9322239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7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4 Big-O.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36156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86484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36812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87140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37858"/>
              </p:ext>
            </p:extLst>
          </p:nvPr>
        </p:nvGraphicFramePr>
        <p:xfrm>
          <a:off x="657968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95894"/>
              </p:ext>
            </p:extLst>
          </p:nvPr>
        </p:nvGraphicFramePr>
        <p:xfrm>
          <a:off x="1896857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92149"/>
              </p:ext>
            </p:extLst>
          </p:nvPr>
        </p:nvGraphicFramePr>
        <p:xfrm>
          <a:off x="3135746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95307"/>
              </p:ext>
            </p:extLst>
          </p:nvPr>
        </p:nvGraphicFramePr>
        <p:xfrm>
          <a:off x="4374635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46101"/>
              </p:ext>
            </p:extLst>
          </p:nvPr>
        </p:nvGraphicFramePr>
        <p:xfrm>
          <a:off x="5613524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3982"/>
              </p:ext>
            </p:extLst>
          </p:nvPr>
        </p:nvGraphicFramePr>
        <p:xfrm>
          <a:off x="6852413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0120"/>
              </p:ext>
            </p:extLst>
          </p:nvPr>
        </p:nvGraphicFramePr>
        <p:xfrm>
          <a:off x="8091302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30403"/>
              </p:ext>
            </p:extLst>
          </p:nvPr>
        </p:nvGraphicFramePr>
        <p:xfrm>
          <a:off x="9330191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8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steps?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35307"/>
              </p:ext>
            </p:extLst>
          </p:nvPr>
        </p:nvGraphicFramePr>
        <p:xfrm>
          <a:off x="818506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64000"/>
              </p:ext>
            </p:extLst>
          </p:nvPr>
        </p:nvGraphicFramePr>
        <p:xfrm>
          <a:off x="3268834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70447"/>
              </p:ext>
            </p:extLst>
          </p:nvPr>
        </p:nvGraphicFramePr>
        <p:xfrm>
          <a:off x="5719162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57592"/>
              </p:ext>
            </p:extLst>
          </p:nvPr>
        </p:nvGraphicFramePr>
        <p:xfrm>
          <a:off x="8169490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40106"/>
              </p:ext>
            </p:extLst>
          </p:nvPr>
        </p:nvGraphicFramePr>
        <p:xfrm>
          <a:off x="736156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75769"/>
              </p:ext>
            </p:extLst>
          </p:nvPr>
        </p:nvGraphicFramePr>
        <p:xfrm>
          <a:off x="1975045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00159"/>
              </p:ext>
            </p:extLst>
          </p:nvPr>
        </p:nvGraphicFramePr>
        <p:xfrm>
          <a:off x="3213934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25208"/>
              </p:ext>
            </p:extLst>
          </p:nvPr>
        </p:nvGraphicFramePr>
        <p:xfrm>
          <a:off x="4452823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64685"/>
              </p:ext>
            </p:extLst>
          </p:nvPr>
        </p:nvGraphicFramePr>
        <p:xfrm>
          <a:off x="5691712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74200"/>
              </p:ext>
            </p:extLst>
          </p:nvPr>
        </p:nvGraphicFramePr>
        <p:xfrm>
          <a:off x="6930601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4037"/>
              </p:ext>
            </p:extLst>
          </p:nvPr>
        </p:nvGraphicFramePr>
        <p:xfrm>
          <a:off x="8169490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24077"/>
              </p:ext>
            </p:extLst>
          </p:nvPr>
        </p:nvGraphicFramePr>
        <p:xfrm>
          <a:off x="9408379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0FE3D48-87BB-4244-912E-ED1F632E4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7131"/>
              </p:ext>
            </p:extLst>
          </p:nvPr>
        </p:nvGraphicFramePr>
        <p:xfrm>
          <a:off x="838200" y="366165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F85106-9A8C-4CFE-AC4C-79648EF7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91289"/>
              </p:ext>
            </p:extLst>
          </p:nvPr>
        </p:nvGraphicFramePr>
        <p:xfrm>
          <a:off x="5737529" y="3667024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A73EB8D-7CEA-48E0-8A97-489643DEC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90033"/>
              </p:ext>
            </p:extLst>
          </p:nvPr>
        </p:nvGraphicFramePr>
        <p:xfrm>
          <a:off x="1153788" y="4826477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5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worked backward to an unsorted list.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/>
        </p:nvGraphicFramePr>
        <p:xfrm>
          <a:off x="657968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/>
        </p:nvGraphicFramePr>
        <p:xfrm>
          <a:off x="1896857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/>
        </p:nvGraphicFramePr>
        <p:xfrm>
          <a:off x="3135746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/>
        </p:nvGraphicFramePr>
        <p:xfrm>
          <a:off x="4374635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/>
        </p:nvGraphicFramePr>
        <p:xfrm>
          <a:off x="5613524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/>
        </p:nvGraphicFramePr>
        <p:xfrm>
          <a:off x="6852413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/>
        </p:nvGraphicFramePr>
        <p:xfrm>
          <a:off x="8091302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/>
        </p:nvGraphicFramePr>
        <p:xfrm>
          <a:off x="9330191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7A0-D819-452E-B7DB-46C1330C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laundry as a couple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825C-E0C0-4A3B-9978-EEBE413E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appliance, dryer, washer, sitting&#10;&#10;Description automatically generated">
            <a:extLst>
              <a:ext uri="{FF2B5EF4-FFF2-40B4-BE49-F238E27FC236}">
                <a16:creationId xmlns:a16="http://schemas.microsoft.com/office/drawing/2014/main" id="{207B7020-7A9E-4B08-AC34-441F51EC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98" y="2509693"/>
            <a:ext cx="4474804" cy="29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Big-O of combining two sorted lists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  <a:blipFill>
                <a:blip r:embed="rId2"/>
                <a:stretch>
                  <a:fillRect l="-1217" t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02649"/>
              </p:ext>
            </p:extLst>
          </p:nvPr>
        </p:nvGraphicFramePr>
        <p:xfrm>
          <a:off x="838200" y="2771103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97309"/>
              </p:ext>
            </p:extLst>
          </p:nvPr>
        </p:nvGraphicFramePr>
        <p:xfrm>
          <a:off x="5737529" y="2776477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7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Big-O of combining sorted? 1/2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37625"/>
              </p:ext>
            </p:extLst>
          </p:nvPr>
        </p:nvGraphicFramePr>
        <p:xfrm>
          <a:off x="838200" y="1690688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96815"/>
              </p:ext>
            </p:extLst>
          </p:nvPr>
        </p:nvGraphicFramePr>
        <p:xfrm>
          <a:off x="5737529" y="1696062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C9358-3AC5-42FE-B647-13521066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24169"/>
              </p:ext>
            </p:extLst>
          </p:nvPr>
        </p:nvGraphicFramePr>
        <p:xfrm>
          <a:off x="838200" y="3932939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01B4D7F-1283-4459-8F17-AE0D303165FF}"/>
              </a:ext>
            </a:extLst>
          </p:cNvPr>
          <p:cNvSpPr/>
          <p:nvPr/>
        </p:nvSpPr>
        <p:spPr>
          <a:xfrm>
            <a:off x="2697149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15564C-21E4-4F55-9501-52A6BE5F381D}"/>
              </a:ext>
            </a:extLst>
          </p:cNvPr>
          <p:cNvSpPr/>
          <p:nvPr/>
        </p:nvSpPr>
        <p:spPr>
          <a:xfrm>
            <a:off x="7596478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Big-O of combining sorted? 2/2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1696062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C9358-3AC5-42FE-B647-1352106650A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2939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32423439-5C6A-4EA8-8527-48DFDC0656F7}"/>
              </a:ext>
            </a:extLst>
          </p:cNvPr>
          <p:cNvSpPr/>
          <p:nvPr/>
        </p:nvSpPr>
        <p:spPr>
          <a:xfrm flipV="1">
            <a:off x="2697149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491A8EC-9709-47DF-955E-FACBC3BA8B56}"/>
              </a:ext>
            </a:extLst>
          </p:cNvPr>
          <p:cNvSpPr/>
          <p:nvPr/>
        </p:nvSpPr>
        <p:spPr>
          <a:xfrm flipV="1">
            <a:off x="7596478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Big-O of combining two sorted lists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  <a:blipFill>
                <a:blip r:embed="rId2"/>
                <a:stretch>
                  <a:fillRect l="-1217" t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71103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2776477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29AF-1FB8-40E9-A9C5-89757C23EEEF}"/>
                  </a:ext>
                </a:extLst>
              </p:cNvPr>
              <p:cNvSpPr txBox="1"/>
              <p:nvPr/>
            </p:nvSpPr>
            <p:spPr>
              <a:xfrm>
                <a:off x="838200" y="5231958"/>
                <a:ext cx="16305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Big-O: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29AF-1FB8-40E9-A9C5-89757C23E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1958"/>
                <a:ext cx="1630575" cy="646331"/>
              </a:xfrm>
              <a:prstGeom prst="rect">
                <a:avLst/>
              </a:prstGeom>
              <a:blipFill>
                <a:blip r:embed="rId3"/>
                <a:stretch>
                  <a:fillRect l="-11610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EAD4C7-9BCA-4113-9D5A-85D77BCD6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34825"/>
              </p:ext>
            </p:extLst>
          </p:nvPr>
        </p:nvGraphicFramePr>
        <p:xfrm>
          <a:off x="838200" y="3932939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80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2 sorted lists?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01898-6B33-4AAC-B1A5-06F1C7680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0470"/>
              </p:ext>
            </p:extLst>
          </p:nvPr>
        </p:nvGraphicFramePr>
        <p:xfrm>
          <a:off x="838200" y="3884286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6C233-7B13-4394-A44E-4B39CC3E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6563"/>
              </p:ext>
            </p:extLst>
          </p:nvPr>
        </p:nvGraphicFramePr>
        <p:xfrm>
          <a:off x="5737529" y="388966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6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2 sorted lists? Start with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01898-6B33-4AAC-B1A5-06F1C7680F2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84286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6C233-7B13-4394-A44E-4B39CC3E822D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388966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20253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70581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20909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71237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2 Big-O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01898-6B33-4AAC-B1A5-06F1C7680F2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84286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6C233-7B13-4394-A44E-4B39CC3E822D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388966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20253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70581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20909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71237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2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278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Merge Sort</vt:lpstr>
      <vt:lpstr>Sorting laundry as a couple</vt:lpstr>
      <vt:lpstr>Working Backwards</vt:lpstr>
      <vt:lpstr>Big-O of combining sorted? 1/2</vt:lpstr>
      <vt:lpstr>Big-O of combining sorted? 2/2</vt:lpstr>
      <vt:lpstr>Working Backwards</vt:lpstr>
      <vt:lpstr>How to get 2 sorted lists?</vt:lpstr>
      <vt:lpstr>How to get 2 sorted lists? Start with 4</vt:lpstr>
      <vt:lpstr>4 to 2 Big-O</vt:lpstr>
      <vt:lpstr>How to get 4 sorted lists?</vt:lpstr>
      <vt:lpstr>How to get 4 sorted lists? Start with 8.</vt:lpstr>
      <vt:lpstr>8 to 4 Big-O.</vt:lpstr>
      <vt:lpstr>How many steps?</vt:lpstr>
      <vt:lpstr>We worked backward to an unsorted list.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Brian Ricks</dc:creator>
  <cp:lastModifiedBy>Brian Ricks</cp:lastModifiedBy>
  <cp:revision>2</cp:revision>
  <dcterms:created xsi:type="dcterms:W3CDTF">2020-12-09T17:28:16Z</dcterms:created>
  <dcterms:modified xsi:type="dcterms:W3CDTF">2020-12-09T17:45:43Z</dcterms:modified>
</cp:coreProperties>
</file>