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994A-FA9F-49E6-8DAF-AA432B2B3C7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A91B-2C19-436F-BEDB-65D0552D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5388" y="482138"/>
                <a:ext cx="113718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Separate Chaining-&gt; Lists in every entry in the hash table.</a:t>
                </a:r>
              </a:p>
              <a:p>
                <a:r>
                  <a:rPr lang="en-US" dirty="0" smtClean="0"/>
                  <a:t>How does this affect the Big-O?</a:t>
                </a:r>
              </a:p>
              <a:p>
                <a:r>
                  <a:rPr lang="en-US" dirty="0" smtClean="0"/>
                  <a:t>If there are 20 entries in my table that is of length 10, how many entries would I expect in each list?</a:t>
                </a:r>
              </a:p>
              <a:p>
                <a:r>
                  <a:rPr lang="en-US" dirty="0" smtClean="0"/>
                  <a:t>I would expect 2 per entry.</a:t>
                </a:r>
              </a:p>
              <a:p>
                <a:r>
                  <a:rPr lang="en-US" dirty="0" smtClean="0"/>
                  <a:t>If I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entries in a table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 would expect to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entries in each list.</a:t>
                </a:r>
              </a:p>
              <a:p>
                <a:r>
                  <a:rPr lang="en-US" dirty="0" smtClean="0"/>
                  <a:t>Worst case performance:</a:t>
                </a:r>
              </a:p>
              <a:p>
                <a:r>
                  <a:rPr lang="en-US" dirty="0" smtClean="0"/>
                  <a:t>It’s not in the list: I have to loop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entries.</a:t>
                </a:r>
              </a:p>
              <a:p>
                <a:r>
                  <a:rPr lang="en-US" dirty="0" smtClean="0"/>
                  <a:t>Average case performance: </a:t>
                </a:r>
              </a:p>
              <a:p>
                <a:r>
                  <a:rPr lang="en-US" dirty="0" smtClean="0"/>
                  <a:t>I have to loop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∗2)</m:t>
                    </m:r>
                  </m:oMath>
                </a14:m>
                <a:r>
                  <a:rPr lang="en-US" dirty="0" smtClean="0"/>
                  <a:t> entries on average.</a:t>
                </a:r>
              </a:p>
              <a:p>
                <a:r>
                  <a:rPr lang="en-US" dirty="0" smtClean="0"/>
                  <a:t>Best case performance:</a:t>
                </a:r>
              </a:p>
              <a:p>
                <a:r>
                  <a:rPr lang="en-US" dirty="0" smtClean="0"/>
                  <a:t>It’s the first entry in my list, 1 check.</a:t>
                </a:r>
              </a:p>
              <a:p>
                <a:endParaRPr lang="en-US" dirty="0"/>
              </a:p>
              <a:p>
                <a:r>
                  <a:rPr lang="en-US" dirty="0" smtClean="0"/>
                  <a:t>Problem-&gt; Big-O of worst case and average case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…unless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is a quantifiable space/speed tradeoff.</a:t>
                </a:r>
              </a:p>
              <a:p>
                <a:endParaRPr lang="en-US" dirty="0"/>
              </a:p>
              <a:p>
                <a:r>
                  <a:rPr lang="en-US" dirty="0" smtClean="0"/>
                  <a:t>How do I do this as my hash table grows?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8" y="482138"/>
                <a:ext cx="11371811" cy="4524315"/>
              </a:xfrm>
              <a:prstGeom prst="rect">
                <a:avLst/>
              </a:prstGeom>
              <a:blipFill>
                <a:blip r:embed="rId2"/>
                <a:stretch>
                  <a:fillRect l="-483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shows that prime numbers are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your table length is prime, collisions are less likely.</a:t>
            </a:r>
          </a:p>
          <a:p>
            <a:pPr marL="0" indent="0">
              <a:buNone/>
            </a:pPr>
            <a:r>
              <a:rPr lang="en-US" dirty="0" smtClean="0"/>
              <a:t>I don’t understand the math.</a:t>
            </a:r>
          </a:p>
          <a:p>
            <a:pPr marL="0" indent="0">
              <a:buNone/>
            </a:pPr>
            <a:r>
              <a:rPr lang="en-US" dirty="0" smtClean="0"/>
              <a:t>If we have a prime number length and we multiply by 2…the length is no longer prime.</a:t>
            </a:r>
          </a:p>
          <a:p>
            <a:pPr marL="0" indent="0">
              <a:buNone/>
            </a:pPr>
            <a:r>
              <a:rPr lang="en-US" dirty="0" smtClean="0"/>
              <a:t>How do we go from a prime number to another prime number that is about double?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93960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238295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59486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6586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Prime Numbers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my prime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my prime+1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1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7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1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5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11339" y="861349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04460" y="1825625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95805" y="1825625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87291" y="2789901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57900" y="2789901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73092" y="2789901"/>
            <a:ext cx="964276" cy="9642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43701" y="2789901"/>
            <a:ext cx="964276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55186" y="3658003"/>
            <a:ext cx="531208" cy="53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06330" y="3658003"/>
            <a:ext cx="531208" cy="53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319441" y="3658003"/>
            <a:ext cx="531208" cy="53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470585" y="3658003"/>
            <a:ext cx="531208" cy="531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20620" y="3658003"/>
            <a:ext cx="531208" cy="531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71764" y="3658003"/>
            <a:ext cx="531208" cy="531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860659" y="3658003"/>
            <a:ext cx="531208" cy="531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011803" y="3658003"/>
            <a:ext cx="531208" cy="53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18218" y="151471"/>
            <a:ext cx="14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</a:p>
          <a:p>
            <a:r>
              <a:rPr lang="en-US" dirty="0" smtClean="0"/>
              <a:t>Print me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left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right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67649" y="151471"/>
            <a:ext cx="14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left</a:t>
            </a:r>
          </a:p>
          <a:p>
            <a:r>
              <a:rPr lang="en-US" dirty="0" smtClean="0"/>
              <a:t>Print me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right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81306" y="143158"/>
            <a:ext cx="14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left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right</a:t>
            </a:r>
          </a:p>
          <a:p>
            <a:r>
              <a:rPr lang="en-US" dirty="0" smtClean="0"/>
              <a:t>Print 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18218" y="4638502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</a:p>
          <a:p>
            <a:r>
              <a:rPr lang="en-US" dirty="0" smtClean="0"/>
              <a:t>0,1,3,7,8,4,9,2,6,14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7571" y="0"/>
            <a:ext cx="1886989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9379" y="98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5705" y="2000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9379" y="3019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75705" y="3738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18218" y="528483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</a:t>
            </a:r>
          </a:p>
          <a:p>
            <a:r>
              <a:rPr lang="en-US" dirty="0" smtClean="0"/>
              <a:t>7,3,8,1,9,4,0,2,6,14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18218" y="5845992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</a:p>
          <a:p>
            <a:r>
              <a:rPr lang="en-US" smtClean="0"/>
              <a:t>7,8,3,9,4,1,0,14,6,2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310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Science shows that prime numbers are cool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5</cp:revision>
  <dcterms:created xsi:type="dcterms:W3CDTF">2020-11-11T18:05:59Z</dcterms:created>
  <dcterms:modified xsi:type="dcterms:W3CDTF">2020-11-11T19:12:10Z</dcterms:modified>
</cp:coreProperties>
</file>