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4" r:id="rId3"/>
    <p:sldId id="263" r:id="rId4"/>
    <p:sldId id="265" r:id="rId5"/>
    <p:sldId id="262" r:id="rId6"/>
    <p:sldId id="261" r:id="rId7"/>
    <p:sldId id="260" r:id="rId8"/>
    <p:sldId id="259" r:id="rId9"/>
    <p:sldId id="258" r:id="rId10"/>
    <p:sldId id="272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3" r:id="rId19"/>
    <p:sldId id="274" r:id="rId20"/>
  </p:sldIdLst>
  <p:sldSz cx="12192000" cy="6858000"/>
  <p:notesSz cx="6858000" cy="9144000"/>
  <p:embeddedFontLst>
    <p:embeddedFont>
      <p:font typeface="Abadi Extra Light" panose="020B0204020104020204" pitchFamily="3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>
      <p:cViewPr varScale="1">
        <p:scale>
          <a:sx n="79" d="100"/>
          <a:sy n="79" d="100"/>
        </p:scale>
        <p:origin x="48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0CFC-260A-4CD1-BD55-5D87163FC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451F6-6B9A-4432-941C-4D326E6E6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EEA5B-2DB6-4DD7-B869-10FD15D3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AFD-077A-492F-9B16-2EF3EB9181F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AAE43-5D5B-4F45-8071-A014367C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8D7A2-ADA9-47F9-BEAB-7251D6F1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5F75-D6DE-4F49-A58E-E1722BBD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8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3D33-C238-4FC7-97BC-1CDA5B50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135A9-F5DC-41FB-9793-0ECF22C50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498F4-0414-45E1-9C91-A714B312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AFD-077A-492F-9B16-2EF3EB9181F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C5360-F67D-40EB-9E7C-F0B4ED34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B61D1-3BDF-4609-9663-F005441D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5F75-D6DE-4F49-A58E-E1722BBD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9DBA3-8D76-421A-9BF2-6AFE8BA73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5542D-9553-43F0-9E2E-BA5E76F63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265CD-0851-44A9-9909-4E2C9B5D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AFD-077A-492F-9B16-2EF3EB9181F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B4A33-63BE-4C23-ACF6-A8147866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F73FD-D370-4DA9-B0FF-72DEF6AE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5F75-D6DE-4F49-A58E-E1722BBD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5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07D6-B590-4031-8137-9CEA67A8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2AD70-0A76-4DC8-9E68-791D3A3B4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D5A8D-5B06-43CE-8610-B097311D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AFD-077A-492F-9B16-2EF3EB9181F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F7E2C-9077-4FD4-91EF-70B66DB5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921A2-F27A-471C-8FA3-445D2F09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5F75-D6DE-4F49-A58E-E1722BBD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3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0D3D-80DD-414C-9868-00C44094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2FF35-7575-420A-96FE-7351F5F83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FEC7-F1A5-4B48-AC48-1AB96F63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AFD-077A-492F-9B16-2EF3EB9181F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AC15D-4BD7-427C-B7D1-0CADACBB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916C6-2B75-4506-A4A9-F7AE7A8B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5F75-D6DE-4F49-A58E-E1722BBD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5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9AFC-984D-48AF-9E32-28E26017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739B3-3C7D-43FE-A278-D94A65166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DB35A-FFA4-4771-93DB-D62BA98A1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E85A0-43D5-4B0F-9F70-E730B913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AFD-077A-492F-9B16-2EF3EB9181F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D008E-5066-448D-88A0-18A52038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1C9FC-D0EA-49CD-8F73-769DABBE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5F75-D6DE-4F49-A58E-E1722BBD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0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7951-AA06-4D0E-8753-5A02AD85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F5C11-810D-4AE5-B45E-AA687A10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C830F-81D0-4BF5-A14B-02B3AAD8C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D84A5-8842-4ED1-AACD-0A822CC4B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76CB7-EC79-40A5-ABF5-EBBE7AEA9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01C34-CB63-4E93-B43A-E5C969FA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AFD-077A-492F-9B16-2EF3EB9181F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E32C4-5403-4AB4-90D6-E74A109A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DC7B8-E6C6-4687-90B4-5BE2D672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5F75-D6DE-4F49-A58E-E1722BBD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8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CDC1-BA23-41F4-BF62-392DC1F4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A01F6-F643-4F64-8ED3-E4115E97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AFD-077A-492F-9B16-2EF3EB9181F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70A4C-C059-4144-851F-79C49AE6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9B874-F9B6-4724-9062-C663B5CD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5F75-D6DE-4F49-A58E-E1722BBD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46DF8-75D4-40C5-B44F-2734B6C6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AFD-077A-492F-9B16-2EF3EB9181F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CA008-23C3-4D14-A5D4-C8C82DB5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8FD49-5561-4BBE-B5A0-25D21C08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5F75-D6DE-4F49-A58E-E1722BBD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4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3C0E-4725-4A4A-90B8-2F8C988C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22161-C716-4C33-AFAE-E783B06E4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F8C1D-BB3C-4B0A-9CAD-A5F0146D3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8F9D6-E6E2-45A9-A24B-6372F6F8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AFD-077A-492F-9B16-2EF3EB9181F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479FA-DC74-486A-A3F7-605B39EE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1C3E8-04F4-48C7-8DB6-03768832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5F75-D6DE-4F49-A58E-E1722BBD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7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CB22-CDB6-4AF0-B993-87FE901E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C8B9B-F9F6-479B-BF25-F2597A5DC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C2B31-9933-4290-8A57-0CE21E099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D98CE-93D3-462F-B183-5ACE4E0A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AFD-077A-492F-9B16-2EF3EB9181F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FD99E-6D38-4C4B-8222-78ACED45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70345-E318-44D0-9B5D-4CA16FAF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5F75-D6DE-4F49-A58E-E1722BBD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3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BB006-F7A7-4020-82BB-8244049E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97BCB-C269-46AC-A3BA-68938B760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B01AF-CD17-4344-AF2B-1ABC21576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B8AFD-077A-492F-9B16-2EF3EB9181F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3897D-8865-4816-8D93-F54FD2D56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60B71-D36C-416B-BE6D-63A3F6D94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95F75-D6DE-4F49-A58E-E1722BBD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6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AA161105-95C6-464B-B84A-E321BA5B8D57}"/>
              </a:ext>
            </a:extLst>
          </p:cNvPr>
          <p:cNvGrpSpPr/>
          <p:nvPr/>
        </p:nvGrpSpPr>
        <p:grpSpPr>
          <a:xfrm>
            <a:off x="3496849" y="6514435"/>
            <a:ext cx="5219239" cy="373867"/>
            <a:chOff x="3491025" y="6434365"/>
            <a:chExt cx="5219239" cy="373867"/>
          </a:xfrm>
          <a:noFill/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4715389-F8C0-4796-846E-AE6061B0E8E4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D8AC58B-8591-4CCA-B53E-7A9A7881E7F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0FA4DA96-AAEB-4A9A-BF53-56BC90D9D5E8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D5EFB71-3569-44A4-9DDB-5C7F4AC3F46A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F6120534-6333-4837-8F3D-4B4CFA41BE6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F9C61BE-09AB-4A32-B352-52B509D35254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3045230-54A9-4BE4-A39C-F0F390991857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9D68822-1829-4BE2-88B6-ABADE942A172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395BC75-FC11-4258-BD49-44DB1E331A5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25696A3-04A5-451C-B010-6E5D4DFD676D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C6F85C5D-CC64-43C3-AFDC-3275A374451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C1032AB-B974-4141-AA60-C21C43E491E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1835696-9261-41C8-B06C-6899D1BB194C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C29A48F-57DD-4391-B960-CA709FE0DDD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9856274-F6C7-47B8-9114-A263CDF7BF2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B876F20-A770-41EA-9019-CF9FDA506537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FD39D12-285F-4F80-A709-4CEA2ECCBB4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8192C39-2240-4073-B33E-EBF70223922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EC438E-4207-474B-B16F-50BE5F891335}"/>
              </a:ext>
            </a:extLst>
          </p:cNvPr>
          <p:cNvGrpSpPr/>
          <p:nvPr/>
        </p:nvGrpSpPr>
        <p:grpSpPr>
          <a:xfrm>
            <a:off x="3509820" y="6617686"/>
            <a:ext cx="5219239" cy="373867"/>
            <a:chOff x="3491025" y="6434365"/>
            <a:chExt cx="5219239" cy="373867"/>
          </a:xfrm>
          <a:noFill/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DA72763-E445-458F-9275-1CE2EE85BA29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9F07979-0ABB-453F-8D99-37428F84B04B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6F2CFB01-CA26-4827-B517-98E121D514A2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3028465-E306-4116-BC0E-3C84FEB6A7FE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1373B343-D446-43E7-8FB3-0F960A150CA5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F8E6C977-3490-4E9E-9326-F6C70446C1B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CAC53E8-A2B4-4990-888C-09A20852C1D9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7250F31-1A2B-44D2-A358-B9C089F39C9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3991AE9-7915-45D4-AB8A-099BA801670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5B45049-4A0A-40CE-AFFD-48DC3F0AB2F4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C3CD5CC-7E93-4DC9-ADB4-1259E2B2A8AB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964F7E76-43E4-406A-81DC-5D7BDB09FE3B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B3C1CFE-CA27-4456-8526-FAC9EBEB5C97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0324B685-2FD1-4AF2-A1C6-94B3C378889F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4EC30F4-CA88-4E3E-81F7-D23F07E14C7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F56B064-CB13-4E89-9907-3FD34421E92C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C45C47F-70BE-4A99-856F-97C47B6B116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212E074-E10B-47D5-977E-FF03DC8B9872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3E19108-F4E2-4489-A6B8-E34FE2342679}"/>
              </a:ext>
            </a:extLst>
          </p:cNvPr>
          <p:cNvGrpSpPr/>
          <p:nvPr/>
        </p:nvGrpSpPr>
        <p:grpSpPr>
          <a:xfrm>
            <a:off x="3509820" y="6745113"/>
            <a:ext cx="5219239" cy="373867"/>
            <a:chOff x="3491025" y="6434365"/>
            <a:chExt cx="5219239" cy="373867"/>
          </a:xfrm>
          <a:noFill/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088C4D2-EEF6-426C-A32B-17261E294138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1525400-4BEE-4180-A9D7-AB0F5FD4AD4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2694E2C-5A8A-4285-9680-6ED4E34895CE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72B92D5-C63F-497D-8350-318EBBD5A37C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0940A39-C46E-45B4-A676-364C1FC9914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65D446B-873E-409C-8262-3444751EB73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76C4E73-A85A-4B9C-979E-A76712CBC280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8FD4563-95D6-422C-939E-49BD4620F2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A9966F8-13F1-4D6E-A5BC-6ED484C9FE6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95D57FA-0140-4E7F-934E-73E0B5956BD0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06EB7C1-82E3-4225-B09F-101E11EF7F3D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B053F4C-5FA1-44E8-BFC0-ACCF0E48BD7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97C7F86-F756-41F2-AB3A-E7F58BF43379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5676AF7-B778-44EA-ACD9-9A71055772A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2B8E5C3-859C-40E2-AA3B-E47A0A589E3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5708546-0FE5-4897-B175-EFFBA7B1DCB4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C1139924-2273-4C4A-875F-0AB54AF17C2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782C005-5750-473C-9997-DA268D0DDAF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CD7650-D42A-4CF2-AFDB-9B2491ABB5CD}"/>
              </a:ext>
            </a:extLst>
          </p:cNvPr>
          <p:cNvGrpSpPr/>
          <p:nvPr/>
        </p:nvGrpSpPr>
        <p:grpSpPr>
          <a:xfrm>
            <a:off x="3491025" y="6434365"/>
            <a:ext cx="5219239" cy="373867"/>
            <a:chOff x="3491025" y="6434365"/>
            <a:chExt cx="5219239" cy="373867"/>
          </a:xfrm>
          <a:noFill/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DF4EC8A-44B0-4827-B318-F7E78A5A76E2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54E9AA9-CDF4-406B-9780-9500954542F7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E6F0020-D65C-4202-8C35-15DEDC971795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7C9B401-7B2C-4FB3-9226-2D7A9A017788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F05AE1B-0E9C-42D1-B515-68D81C1CE8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CDBE8EB-2B35-4F2C-B7F9-30CD3E38328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D888F8-3190-44D7-9A0A-078EC4A67F41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0C29208-5660-4C2B-83C8-9CBA3F65BDC3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286A919-D3F7-4FD3-B64E-888F0464795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016A764-5EE3-433B-A3A4-7B37CF3144DA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1C2B09B-E80B-4429-8F7A-57854A1343A8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2AA4987-34A0-4693-8748-5DA517D8F8F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6340DE8-722C-4362-8DA5-B397D8DF22BF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B02F441-B801-468E-BCF8-E4CDAF84519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470701A-06F1-4BE8-BD1C-CA81F5228D85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731ADC1-A97E-4A9D-AB40-E677CB936CE0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8FE907F-1D67-4161-B932-8A79C2BB9B5E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80BFC51-14CE-4DF5-8AFC-9E72BEA2D12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6" name="Arc 165">
            <a:extLst>
              <a:ext uri="{FF2B5EF4-FFF2-40B4-BE49-F238E27FC236}">
                <a16:creationId xmlns:a16="http://schemas.microsoft.com/office/drawing/2014/main" id="{68CCCA6E-F2EB-4D13-92C4-DD07D54F0A42}"/>
              </a:ext>
            </a:extLst>
          </p:cNvPr>
          <p:cNvSpPr/>
          <p:nvPr/>
        </p:nvSpPr>
        <p:spPr>
          <a:xfrm>
            <a:off x="-3675919" y="3360532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rc 167">
            <a:extLst>
              <a:ext uri="{FF2B5EF4-FFF2-40B4-BE49-F238E27FC236}">
                <a16:creationId xmlns:a16="http://schemas.microsoft.com/office/drawing/2014/main" id="{E4217314-0D17-4AF7-BEDD-C3E9CE32F043}"/>
              </a:ext>
            </a:extLst>
          </p:cNvPr>
          <p:cNvSpPr/>
          <p:nvPr/>
        </p:nvSpPr>
        <p:spPr>
          <a:xfrm flipH="1">
            <a:off x="8518906" y="3360084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CC17639-92E9-4D9C-89F6-98819B6BDEF2}"/>
              </a:ext>
            </a:extLst>
          </p:cNvPr>
          <p:cNvSpPr txBox="1"/>
          <p:nvPr/>
        </p:nvSpPr>
        <p:spPr>
          <a:xfrm>
            <a:off x="6090477" y="996381"/>
            <a:ext cx="2530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badi Extra Light" panose="020B0204020104020204" pitchFamily="34" charset="0"/>
                <a:cs typeface="Aparajita" panose="020B0502040204020203" pitchFamily="18" charset="0"/>
              </a:rPr>
              <a:t>Forget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77E514B-2AB7-4CA8-8FF9-66B475EF9EB4}"/>
              </a:ext>
            </a:extLst>
          </p:cNvPr>
          <p:cNvSpPr txBox="1"/>
          <p:nvPr/>
        </p:nvSpPr>
        <p:spPr>
          <a:xfrm>
            <a:off x="6098135" y="2108129"/>
            <a:ext cx="3300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badi Extra Light" panose="020B0204020104020204" pitchFamily="34" charset="0"/>
                <a:cs typeface="Aparajita" panose="020B0502040204020203" pitchFamily="18" charset="0"/>
              </a:rPr>
              <a:t>Footings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6EA7E28-733C-4946-A634-825EE4E7993B}"/>
              </a:ext>
            </a:extLst>
          </p:cNvPr>
          <p:cNvSpPr txBox="1"/>
          <p:nvPr/>
        </p:nvSpPr>
        <p:spPr>
          <a:xfrm>
            <a:off x="4676192" y="1261243"/>
            <a:ext cx="14101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badi Extra Light" panose="020B0204020104020204" pitchFamily="34" charset="0"/>
                <a:cs typeface="Aparajita" panose="020B0502040204020203" pitchFamily="18" charset="0"/>
              </a:rPr>
              <a:t>don’t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ABD89F3-4D31-4810-9EBA-2906BEABA1B0}"/>
              </a:ext>
            </a:extLst>
          </p:cNvPr>
          <p:cNvSpPr txBox="1"/>
          <p:nvPr/>
        </p:nvSpPr>
        <p:spPr>
          <a:xfrm>
            <a:off x="5173123" y="2372990"/>
            <a:ext cx="947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badi Extra Light" panose="020B0204020104020204" pitchFamily="34" charset="0"/>
                <a:cs typeface="Aparajita" panose="020B0502040204020203" pitchFamily="18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5AF84-962F-46F1-BC25-C152E79A7363}"/>
              </a:ext>
            </a:extLst>
          </p:cNvPr>
          <p:cNvSpPr txBox="1"/>
          <p:nvPr/>
        </p:nvSpPr>
        <p:spPr>
          <a:xfrm>
            <a:off x="13611" y="6438900"/>
            <a:ext cx="31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 from Icons8 and Microsoft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60C881C-FFEB-4019-8257-278AB64DC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6397" y="6350998"/>
            <a:ext cx="1143000" cy="4000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F72FD0-57E5-4847-B963-558F5D4871A5}"/>
              </a:ext>
            </a:extLst>
          </p:cNvPr>
          <p:cNvSpPr txBox="1"/>
          <p:nvPr/>
        </p:nvSpPr>
        <p:spPr>
          <a:xfrm>
            <a:off x="4757640" y="3392965"/>
            <a:ext cx="2563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badi Extra Light" panose="020B0204020104020204" pitchFamily="34" charset="0"/>
                <a:cs typeface="Aparajita" panose="020B0502040204020203" pitchFamily="18" charset="0"/>
              </a:rPr>
              <a:t>B. Ricks, PhD</a:t>
            </a:r>
          </a:p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badi Extra Light" panose="020B0204020104020204" pitchFamily="34" charset="0"/>
                <a:cs typeface="Aparajita" panose="020B0502040204020203" pitchFamily="18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174981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B136204-785E-45F6-99DC-6FC2BBBCBA57}"/>
              </a:ext>
            </a:extLst>
          </p:cNvPr>
          <p:cNvGrpSpPr/>
          <p:nvPr/>
        </p:nvGrpSpPr>
        <p:grpSpPr>
          <a:xfrm>
            <a:off x="3209370" y="3445442"/>
            <a:ext cx="5773260" cy="3562420"/>
            <a:chOff x="3171039" y="3445442"/>
            <a:chExt cx="5773260" cy="356242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B023B41-85C1-4576-9231-B26BD0014CA6}"/>
                </a:ext>
              </a:extLst>
            </p:cNvPr>
            <p:cNvSpPr/>
            <p:nvPr/>
          </p:nvSpPr>
          <p:spPr>
            <a:xfrm>
              <a:off x="3171039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712EF9C-2C9D-4EF6-BCD1-0D1EDF756A32}"/>
                </a:ext>
              </a:extLst>
            </p:cNvPr>
            <p:cNvSpPr/>
            <p:nvPr/>
          </p:nvSpPr>
          <p:spPr>
            <a:xfrm flipH="1">
              <a:off x="4749959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B1E90D9-D002-4A82-BE24-44DB2904E477}"/>
                </a:ext>
              </a:extLst>
            </p:cNvPr>
            <p:cNvSpPr/>
            <p:nvPr/>
          </p:nvSpPr>
          <p:spPr>
            <a:xfrm>
              <a:off x="6422692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0D2EAF3-60C2-4195-83B9-6E96D9A86072}"/>
                </a:ext>
              </a:extLst>
            </p:cNvPr>
            <p:cNvSpPr/>
            <p:nvPr/>
          </p:nvSpPr>
          <p:spPr>
            <a:xfrm flipH="1">
              <a:off x="8001612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B772928-6A0B-4BAF-9A12-CA3E3E2D59B7}"/>
              </a:ext>
            </a:extLst>
          </p:cNvPr>
          <p:cNvCxnSpPr>
            <a:cxnSpLocks/>
          </p:cNvCxnSpPr>
          <p:nvPr/>
        </p:nvCxnSpPr>
        <p:spPr>
          <a:xfrm>
            <a:off x="3209370" y="3443081"/>
            <a:ext cx="24421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25AF84-962F-46F1-BC25-C152E79A7363}"/>
              </a:ext>
            </a:extLst>
          </p:cNvPr>
          <p:cNvSpPr txBox="1"/>
          <p:nvPr/>
        </p:nvSpPr>
        <p:spPr>
          <a:xfrm>
            <a:off x="8991600" y="6438900"/>
            <a:ext cx="31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 from Icons8 and Microsoft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A161105-95C6-464B-B84A-E321BA5B8D57}"/>
              </a:ext>
            </a:extLst>
          </p:cNvPr>
          <p:cNvGrpSpPr/>
          <p:nvPr/>
        </p:nvGrpSpPr>
        <p:grpSpPr>
          <a:xfrm>
            <a:off x="3496849" y="6514435"/>
            <a:ext cx="5219239" cy="373867"/>
            <a:chOff x="3491025" y="6434365"/>
            <a:chExt cx="5219239" cy="373867"/>
          </a:xfrm>
          <a:noFill/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4715389-F8C0-4796-846E-AE6061B0E8E4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D8AC58B-8591-4CCA-B53E-7A9A7881E7F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0FA4DA96-AAEB-4A9A-BF53-56BC90D9D5E8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D5EFB71-3569-44A4-9DDB-5C7F4AC3F46A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F6120534-6333-4837-8F3D-4B4CFA41BE6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F9C61BE-09AB-4A32-B352-52B509D35254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3045230-54A9-4BE4-A39C-F0F390991857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9D68822-1829-4BE2-88B6-ABADE942A172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395BC75-FC11-4258-BD49-44DB1E331A5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25696A3-04A5-451C-B010-6E5D4DFD676D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C6F85C5D-CC64-43C3-AFDC-3275A374451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C1032AB-B974-4141-AA60-C21C43E491E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1835696-9261-41C8-B06C-6899D1BB194C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C29A48F-57DD-4391-B960-CA709FE0DDD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9856274-F6C7-47B8-9114-A263CDF7BF2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B876F20-A770-41EA-9019-CF9FDA506537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FD39D12-285F-4F80-A709-4CEA2ECCBB4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8192C39-2240-4073-B33E-EBF70223922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EC438E-4207-474B-B16F-50BE5F891335}"/>
              </a:ext>
            </a:extLst>
          </p:cNvPr>
          <p:cNvGrpSpPr/>
          <p:nvPr/>
        </p:nvGrpSpPr>
        <p:grpSpPr>
          <a:xfrm>
            <a:off x="3509820" y="6617686"/>
            <a:ext cx="5219239" cy="373867"/>
            <a:chOff x="3491025" y="6434365"/>
            <a:chExt cx="5219239" cy="373867"/>
          </a:xfrm>
          <a:noFill/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DA72763-E445-458F-9275-1CE2EE85BA29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9F07979-0ABB-453F-8D99-37428F84B04B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6F2CFB01-CA26-4827-B517-98E121D514A2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3028465-E306-4116-BC0E-3C84FEB6A7FE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1373B343-D446-43E7-8FB3-0F960A150CA5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F8E6C977-3490-4E9E-9326-F6C70446C1B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CAC53E8-A2B4-4990-888C-09A20852C1D9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7250F31-1A2B-44D2-A358-B9C089F39C9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3991AE9-7915-45D4-AB8A-099BA801670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5B45049-4A0A-40CE-AFFD-48DC3F0AB2F4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C3CD5CC-7E93-4DC9-ADB4-1259E2B2A8AB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964F7E76-43E4-406A-81DC-5D7BDB09FE3B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B3C1CFE-CA27-4456-8526-FAC9EBEB5C97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0324B685-2FD1-4AF2-A1C6-94B3C378889F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4EC30F4-CA88-4E3E-81F7-D23F07E14C7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F56B064-CB13-4E89-9907-3FD34421E92C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C45C47F-70BE-4A99-856F-97C47B6B116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212E074-E10B-47D5-977E-FF03DC8B9872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3E19108-F4E2-4489-A6B8-E34FE2342679}"/>
              </a:ext>
            </a:extLst>
          </p:cNvPr>
          <p:cNvGrpSpPr/>
          <p:nvPr/>
        </p:nvGrpSpPr>
        <p:grpSpPr>
          <a:xfrm>
            <a:off x="3509820" y="6745113"/>
            <a:ext cx="5219239" cy="373867"/>
            <a:chOff x="3491025" y="6434365"/>
            <a:chExt cx="5219239" cy="373867"/>
          </a:xfrm>
          <a:noFill/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088C4D2-EEF6-426C-A32B-17261E294138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1525400-4BEE-4180-A9D7-AB0F5FD4AD4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2694E2C-5A8A-4285-9680-6ED4E34895CE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72B92D5-C63F-497D-8350-318EBBD5A37C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0940A39-C46E-45B4-A676-364C1FC9914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65D446B-873E-409C-8262-3444751EB73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76C4E73-A85A-4B9C-979E-A76712CBC280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8FD4563-95D6-422C-939E-49BD4620F2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A9966F8-13F1-4D6E-A5BC-6ED484C9FE6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95D57FA-0140-4E7F-934E-73E0B5956BD0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06EB7C1-82E3-4225-B09F-101E11EF7F3D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B053F4C-5FA1-44E8-BFC0-ACCF0E48BD7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97C7F86-F756-41F2-AB3A-E7F58BF43379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5676AF7-B778-44EA-ACD9-9A71055772A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2B8E5C3-859C-40E2-AA3B-E47A0A589E3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5708546-0FE5-4897-B175-EFFBA7B1DCB4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C1139924-2273-4C4A-875F-0AB54AF17C2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782C005-5750-473C-9997-DA268D0DDAF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CD7650-D42A-4CF2-AFDB-9B2491ABB5CD}"/>
              </a:ext>
            </a:extLst>
          </p:cNvPr>
          <p:cNvGrpSpPr/>
          <p:nvPr/>
        </p:nvGrpSpPr>
        <p:grpSpPr>
          <a:xfrm>
            <a:off x="3491025" y="6434365"/>
            <a:ext cx="5219239" cy="373867"/>
            <a:chOff x="3491025" y="6434365"/>
            <a:chExt cx="5219239" cy="373867"/>
          </a:xfrm>
          <a:noFill/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DF4EC8A-44B0-4827-B318-F7E78A5A76E2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54E9AA9-CDF4-406B-9780-9500954542F7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E6F0020-D65C-4202-8C35-15DEDC971795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7C9B401-7B2C-4FB3-9226-2D7A9A017788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F05AE1B-0E9C-42D1-B515-68D81C1CE8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CDBE8EB-2B35-4F2C-B7F9-30CD3E38328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D888F8-3190-44D7-9A0A-078EC4A67F41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0C29208-5660-4C2B-83C8-9CBA3F65BDC3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286A919-D3F7-4FD3-B64E-888F0464795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016A764-5EE3-433B-A3A4-7B37CF3144DA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1C2B09B-E80B-4429-8F7A-57854A1343A8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2AA4987-34A0-4693-8748-5DA517D8F8F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6340DE8-722C-4362-8DA5-B397D8DF22BF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B02F441-B801-468E-BCF8-E4CDAF84519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470701A-06F1-4BE8-BD1C-CA81F5228D85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731ADC1-A97E-4A9D-AB40-E677CB936CE0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8FE907F-1D67-4161-B932-8A79C2BB9B5E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80BFC51-14CE-4DF5-8AFC-9E72BEA2D12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6" name="Arc 165">
            <a:extLst>
              <a:ext uri="{FF2B5EF4-FFF2-40B4-BE49-F238E27FC236}">
                <a16:creationId xmlns:a16="http://schemas.microsoft.com/office/drawing/2014/main" id="{68CCCA6E-F2EB-4D13-92C4-DD07D54F0A42}"/>
              </a:ext>
            </a:extLst>
          </p:cNvPr>
          <p:cNvSpPr/>
          <p:nvPr/>
        </p:nvSpPr>
        <p:spPr>
          <a:xfrm>
            <a:off x="-3675919" y="3360532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rc 167">
            <a:extLst>
              <a:ext uri="{FF2B5EF4-FFF2-40B4-BE49-F238E27FC236}">
                <a16:creationId xmlns:a16="http://schemas.microsoft.com/office/drawing/2014/main" id="{E4217314-0D17-4AF7-BEDD-C3E9CE32F043}"/>
              </a:ext>
            </a:extLst>
          </p:cNvPr>
          <p:cNvSpPr/>
          <p:nvPr/>
        </p:nvSpPr>
        <p:spPr>
          <a:xfrm flipH="1">
            <a:off x="8518906" y="3360084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BCD7308-371C-4382-97FB-B75675982C18}"/>
              </a:ext>
            </a:extLst>
          </p:cNvPr>
          <p:cNvCxnSpPr>
            <a:cxnSpLocks/>
          </p:cNvCxnSpPr>
          <p:nvPr/>
        </p:nvCxnSpPr>
        <p:spPr>
          <a:xfrm>
            <a:off x="6520662" y="3443081"/>
            <a:ext cx="24421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997357-1278-433C-A98C-7F99A59EB694}"/>
              </a:ext>
            </a:extLst>
          </p:cNvPr>
          <p:cNvSpPr/>
          <p:nvPr/>
        </p:nvSpPr>
        <p:spPr>
          <a:xfrm>
            <a:off x="3115339" y="2711302"/>
            <a:ext cx="5938283" cy="2270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B4050F-752C-40BD-B19C-87521F0799C4}"/>
              </a:ext>
            </a:extLst>
          </p:cNvPr>
          <p:cNvCxnSpPr>
            <a:cxnSpLocks/>
          </p:cNvCxnSpPr>
          <p:nvPr/>
        </p:nvCxnSpPr>
        <p:spPr>
          <a:xfrm>
            <a:off x="4098418" y="4986672"/>
            <a:ext cx="743136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9CAC6B5-1E23-4CD8-AE57-B99765988B3D}"/>
              </a:ext>
            </a:extLst>
          </p:cNvPr>
          <p:cNvCxnSpPr>
            <a:cxnSpLocks/>
          </p:cNvCxnSpPr>
          <p:nvPr/>
        </p:nvCxnSpPr>
        <p:spPr>
          <a:xfrm>
            <a:off x="7349618" y="4981353"/>
            <a:ext cx="743136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67CD0E-9E5E-4E20-A145-D45E82C90A68}"/>
              </a:ext>
            </a:extLst>
          </p:cNvPr>
          <p:cNvSpPr txBox="1"/>
          <p:nvPr/>
        </p:nvSpPr>
        <p:spPr>
          <a:xfrm>
            <a:off x="4287971" y="637271"/>
            <a:ext cx="3608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latin typeface="Abadi Extra Light" panose="020B0204020104020204" pitchFamily="34" charset="0"/>
                <a:cs typeface="Aparajita" panose="020B0502040204020203" pitchFamily="18" charset="0"/>
              </a:rPr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144030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B136204-785E-45F6-99DC-6FC2BBBCBA57}"/>
              </a:ext>
            </a:extLst>
          </p:cNvPr>
          <p:cNvGrpSpPr/>
          <p:nvPr/>
        </p:nvGrpSpPr>
        <p:grpSpPr>
          <a:xfrm>
            <a:off x="3209370" y="3445442"/>
            <a:ext cx="5773260" cy="3562420"/>
            <a:chOff x="3171039" y="3445442"/>
            <a:chExt cx="5773260" cy="356242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B023B41-85C1-4576-9231-B26BD0014CA6}"/>
                </a:ext>
              </a:extLst>
            </p:cNvPr>
            <p:cNvSpPr/>
            <p:nvPr/>
          </p:nvSpPr>
          <p:spPr>
            <a:xfrm>
              <a:off x="3171039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712EF9C-2C9D-4EF6-BCD1-0D1EDF756A32}"/>
                </a:ext>
              </a:extLst>
            </p:cNvPr>
            <p:cNvSpPr/>
            <p:nvPr/>
          </p:nvSpPr>
          <p:spPr>
            <a:xfrm flipH="1">
              <a:off x="4749959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B1E90D9-D002-4A82-BE24-44DB2904E477}"/>
                </a:ext>
              </a:extLst>
            </p:cNvPr>
            <p:cNvSpPr/>
            <p:nvPr/>
          </p:nvSpPr>
          <p:spPr>
            <a:xfrm>
              <a:off x="6422692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0D2EAF3-60C2-4195-83B9-6E96D9A86072}"/>
                </a:ext>
              </a:extLst>
            </p:cNvPr>
            <p:cNvSpPr/>
            <p:nvPr/>
          </p:nvSpPr>
          <p:spPr>
            <a:xfrm flipH="1">
              <a:off x="8001612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B772928-6A0B-4BAF-9A12-CA3E3E2D59B7}"/>
              </a:ext>
            </a:extLst>
          </p:cNvPr>
          <p:cNvCxnSpPr>
            <a:cxnSpLocks/>
          </p:cNvCxnSpPr>
          <p:nvPr/>
        </p:nvCxnSpPr>
        <p:spPr>
          <a:xfrm>
            <a:off x="3209370" y="3443081"/>
            <a:ext cx="24421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25AF84-962F-46F1-BC25-C152E79A7363}"/>
              </a:ext>
            </a:extLst>
          </p:cNvPr>
          <p:cNvSpPr txBox="1"/>
          <p:nvPr/>
        </p:nvSpPr>
        <p:spPr>
          <a:xfrm>
            <a:off x="8991600" y="6438900"/>
            <a:ext cx="31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 from Icons8 and Microsoft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A161105-95C6-464B-B84A-E321BA5B8D57}"/>
              </a:ext>
            </a:extLst>
          </p:cNvPr>
          <p:cNvGrpSpPr/>
          <p:nvPr/>
        </p:nvGrpSpPr>
        <p:grpSpPr>
          <a:xfrm>
            <a:off x="3496849" y="6514435"/>
            <a:ext cx="5219239" cy="373867"/>
            <a:chOff x="3491025" y="6434365"/>
            <a:chExt cx="5219239" cy="373867"/>
          </a:xfrm>
          <a:noFill/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4715389-F8C0-4796-846E-AE6061B0E8E4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D8AC58B-8591-4CCA-B53E-7A9A7881E7F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0FA4DA96-AAEB-4A9A-BF53-56BC90D9D5E8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D5EFB71-3569-44A4-9DDB-5C7F4AC3F46A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F6120534-6333-4837-8F3D-4B4CFA41BE6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F9C61BE-09AB-4A32-B352-52B509D35254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3045230-54A9-4BE4-A39C-F0F390991857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9D68822-1829-4BE2-88B6-ABADE942A172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395BC75-FC11-4258-BD49-44DB1E331A5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25696A3-04A5-451C-B010-6E5D4DFD676D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C6F85C5D-CC64-43C3-AFDC-3275A374451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C1032AB-B974-4141-AA60-C21C43E491E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1835696-9261-41C8-B06C-6899D1BB194C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C29A48F-57DD-4391-B960-CA709FE0DDD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9856274-F6C7-47B8-9114-A263CDF7BF2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B876F20-A770-41EA-9019-CF9FDA506537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FD39D12-285F-4F80-A709-4CEA2ECCBB4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8192C39-2240-4073-B33E-EBF70223922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EC438E-4207-474B-B16F-50BE5F891335}"/>
              </a:ext>
            </a:extLst>
          </p:cNvPr>
          <p:cNvGrpSpPr/>
          <p:nvPr/>
        </p:nvGrpSpPr>
        <p:grpSpPr>
          <a:xfrm>
            <a:off x="3509820" y="6617686"/>
            <a:ext cx="5219239" cy="373867"/>
            <a:chOff x="3491025" y="6434365"/>
            <a:chExt cx="5219239" cy="373867"/>
          </a:xfrm>
          <a:noFill/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DA72763-E445-458F-9275-1CE2EE85BA29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9F07979-0ABB-453F-8D99-37428F84B04B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6F2CFB01-CA26-4827-B517-98E121D514A2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3028465-E306-4116-BC0E-3C84FEB6A7FE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1373B343-D446-43E7-8FB3-0F960A150CA5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F8E6C977-3490-4E9E-9326-F6C70446C1B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CAC53E8-A2B4-4990-888C-09A20852C1D9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7250F31-1A2B-44D2-A358-B9C089F39C9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3991AE9-7915-45D4-AB8A-099BA801670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5B45049-4A0A-40CE-AFFD-48DC3F0AB2F4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C3CD5CC-7E93-4DC9-ADB4-1259E2B2A8AB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964F7E76-43E4-406A-81DC-5D7BDB09FE3B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B3C1CFE-CA27-4456-8526-FAC9EBEB5C97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0324B685-2FD1-4AF2-A1C6-94B3C378889F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4EC30F4-CA88-4E3E-81F7-D23F07E14C7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F56B064-CB13-4E89-9907-3FD34421E92C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C45C47F-70BE-4A99-856F-97C47B6B116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212E074-E10B-47D5-977E-FF03DC8B9872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3E19108-F4E2-4489-A6B8-E34FE2342679}"/>
              </a:ext>
            </a:extLst>
          </p:cNvPr>
          <p:cNvGrpSpPr/>
          <p:nvPr/>
        </p:nvGrpSpPr>
        <p:grpSpPr>
          <a:xfrm>
            <a:off x="3509820" y="6745113"/>
            <a:ext cx="5219239" cy="373867"/>
            <a:chOff x="3491025" y="6434365"/>
            <a:chExt cx="5219239" cy="373867"/>
          </a:xfrm>
          <a:noFill/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088C4D2-EEF6-426C-A32B-17261E294138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1525400-4BEE-4180-A9D7-AB0F5FD4AD4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2694E2C-5A8A-4285-9680-6ED4E34895CE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72B92D5-C63F-497D-8350-318EBBD5A37C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0940A39-C46E-45B4-A676-364C1FC9914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65D446B-873E-409C-8262-3444751EB73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76C4E73-A85A-4B9C-979E-A76712CBC280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8FD4563-95D6-422C-939E-49BD4620F2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A9966F8-13F1-4D6E-A5BC-6ED484C9FE6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95D57FA-0140-4E7F-934E-73E0B5956BD0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06EB7C1-82E3-4225-B09F-101E11EF7F3D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B053F4C-5FA1-44E8-BFC0-ACCF0E48BD7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97C7F86-F756-41F2-AB3A-E7F58BF43379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5676AF7-B778-44EA-ACD9-9A71055772A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2B8E5C3-859C-40E2-AA3B-E47A0A589E3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5708546-0FE5-4897-B175-EFFBA7B1DCB4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C1139924-2273-4C4A-875F-0AB54AF17C2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782C005-5750-473C-9997-DA268D0DDAF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CD7650-D42A-4CF2-AFDB-9B2491ABB5CD}"/>
              </a:ext>
            </a:extLst>
          </p:cNvPr>
          <p:cNvGrpSpPr/>
          <p:nvPr/>
        </p:nvGrpSpPr>
        <p:grpSpPr>
          <a:xfrm>
            <a:off x="3491025" y="6434365"/>
            <a:ext cx="5219239" cy="373867"/>
            <a:chOff x="3491025" y="6434365"/>
            <a:chExt cx="5219239" cy="373867"/>
          </a:xfrm>
          <a:noFill/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DF4EC8A-44B0-4827-B318-F7E78A5A76E2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54E9AA9-CDF4-406B-9780-9500954542F7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E6F0020-D65C-4202-8C35-15DEDC971795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7C9B401-7B2C-4FB3-9226-2D7A9A017788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F05AE1B-0E9C-42D1-B515-68D81C1CE8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CDBE8EB-2B35-4F2C-B7F9-30CD3E38328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D888F8-3190-44D7-9A0A-078EC4A67F41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0C29208-5660-4C2B-83C8-9CBA3F65BDC3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286A919-D3F7-4FD3-B64E-888F0464795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016A764-5EE3-433B-A3A4-7B37CF3144DA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1C2B09B-E80B-4429-8F7A-57854A1343A8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2AA4987-34A0-4693-8748-5DA517D8F8F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6340DE8-722C-4362-8DA5-B397D8DF22BF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B02F441-B801-468E-BCF8-E4CDAF84519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470701A-06F1-4BE8-BD1C-CA81F5228D85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731ADC1-A97E-4A9D-AB40-E677CB936CE0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8FE907F-1D67-4161-B932-8A79C2BB9B5E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80BFC51-14CE-4DF5-8AFC-9E72BEA2D12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6" name="Arc 165">
            <a:extLst>
              <a:ext uri="{FF2B5EF4-FFF2-40B4-BE49-F238E27FC236}">
                <a16:creationId xmlns:a16="http://schemas.microsoft.com/office/drawing/2014/main" id="{68CCCA6E-F2EB-4D13-92C4-DD07D54F0A42}"/>
              </a:ext>
            </a:extLst>
          </p:cNvPr>
          <p:cNvSpPr/>
          <p:nvPr/>
        </p:nvSpPr>
        <p:spPr>
          <a:xfrm>
            <a:off x="-3675919" y="3360532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rc 167">
            <a:extLst>
              <a:ext uri="{FF2B5EF4-FFF2-40B4-BE49-F238E27FC236}">
                <a16:creationId xmlns:a16="http://schemas.microsoft.com/office/drawing/2014/main" id="{E4217314-0D17-4AF7-BEDD-C3E9CE32F043}"/>
              </a:ext>
            </a:extLst>
          </p:cNvPr>
          <p:cNvSpPr/>
          <p:nvPr/>
        </p:nvSpPr>
        <p:spPr>
          <a:xfrm flipH="1">
            <a:off x="8518906" y="3360084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BCD7308-371C-4382-97FB-B75675982C18}"/>
              </a:ext>
            </a:extLst>
          </p:cNvPr>
          <p:cNvCxnSpPr>
            <a:cxnSpLocks/>
          </p:cNvCxnSpPr>
          <p:nvPr/>
        </p:nvCxnSpPr>
        <p:spPr>
          <a:xfrm>
            <a:off x="6520662" y="3443081"/>
            <a:ext cx="24421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95229F5-8905-4FF4-9A90-6FB3750333B7}"/>
              </a:ext>
            </a:extLst>
          </p:cNvPr>
          <p:cNvSpPr txBox="1"/>
          <p:nvPr/>
        </p:nvSpPr>
        <p:spPr>
          <a:xfrm>
            <a:off x="4287971" y="637271"/>
            <a:ext cx="3608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latin typeface="Abadi Extra Light" panose="020B0204020104020204" pitchFamily="34" charset="0"/>
                <a:cs typeface="Aparajita" panose="020B0502040204020203" pitchFamily="18" charset="0"/>
              </a:rPr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277559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B136204-785E-45F6-99DC-6FC2BBBCBA57}"/>
              </a:ext>
            </a:extLst>
          </p:cNvPr>
          <p:cNvGrpSpPr/>
          <p:nvPr/>
        </p:nvGrpSpPr>
        <p:grpSpPr>
          <a:xfrm>
            <a:off x="3209370" y="3445442"/>
            <a:ext cx="5773260" cy="3562420"/>
            <a:chOff x="3171039" y="3445442"/>
            <a:chExt cx="5773260" cy="356242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B023B41-85C1-4576-9231-B26BD0014CA6}"/>
                </a:ext>
              </a:extLst>
            </p:cNvPr>
            <p:cNvSpPr/>
            <p:nvPr/>
          </p:nvSpPr>
          <p:spPr>
            <a:xfrm>
              <a:off x="3171039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712EF9C-2C9D-4EF6-BCD1-0D1EDF756A32}"/>
                </a:ext>
              </a:extLst>
            </p:cNvPr>
            <p:cNvSpPr/>
            <p:nvPr/>
          </p:nvSpPr>
          <p:spPr>
            <a:xfrm flipH="1">
              <a:off x="4749959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B1E90D9-D002-4A82-BE24-44DB2904E477}"/>
                </a:ext>
              </a:extLst>
            </p:cNvPr>
            <p:cNvSpPr/>
            <p:nvPr/>
          </p:nvSpPr>
          <p:spPr>
            <a:xfrm>
              <a:off x="6422692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0D2EAF3-60C2-4195-83B9-6E96D9A86072}"/>
                </a:ext>
              </a:extLst>
            </p:cNvPr>
            <p:cNvSpPr/>
            <p:nvPr/>
          </p:nvSpPr>
          <p:spPr>
            <a:xfrm flipH="1">
              <a:off x="8001612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B772928-6A0B-4BAF-9A12-CA3E3E2D59B7}"/>
              </a:ext>
            </a:extLst>
          </p:cNvPr>
          <p:cNvCxnSpPr>
            <a:cxnSpLocks/>
          </p:cNvCxnSpPr>
          <p:nvPr/>
        </p:nvCxnSpPr>
        <p:spPr>
          <a:xfrm>
            <a:off x="152400" y="3443081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25AF84-962F-46F1-BC25-C152E79A7363}"/>
              </a:ext>
            </a:extLst>
          </p:cNvPr>
          <p:cNvSpPr txBox="1"/>
          <p:nvPr/>
        </p:nvSpPr>
        <p:spPr>
          <a:xfrm>
            <a:off x="8991600" y="6438900"/>
            <a:ext cx="31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 from Icons8 and Microsoft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328C29-334C-4CBF-BBD1-4892B01A3F94}"/>
              </a:ext>
            </a:extLst>
          </p:cNvPr>
          <p:cNvCxnSpPr>
            <a:cxnSpLocks/>
          </p:cNvCxnSpPr>
          <p:nvPr/>
        </p:nvCxnSpPr>
        <p:spPr>
          <a:xfrm>
            <a:off x="-139700" y="3321050"/>
            <a:ext cx="12490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A161105-95C6-464B-B84A-E321BA5B8D57}"/>
              </a:ext>
            </a:extLst>
          </p:cNvPr>
          <p:cNvGrpSpPr/>
          <p:nvPr/>
        </p:nvGrpSpPr>
        <p:grpSpPr>
          <a:xfrm>
            <a:off x="3496849" y="6514435"/>
            <a:ext cx="5219239" cy="373867"/>
            <a:chOff x="3491025" y="6434365"/>
            <a:chExt cx="5219239" cy="373867"/>
          </a:xfrm>
          <a:noFill/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4715389-F8C0-4796-846E-AE6061B0E8E4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D8AC58B-8591-4CCA-B53E-7A9A7881E7F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0FA4DA96-AAEB-4A9A-BF53-56BC90D9D5E8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D5EFB71-3569-44A4-9DDB-5C7F4AC3F46A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F6120534-6333-4837-8F3D-4B4CFA41BE6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F9C61BE-09AB-4A32-B352-52B509D35254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3045230-54A9-4BE4-A39C-F0F390991857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9D68822-1829-4BE2-88B6-ABADE942A172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395BC75-FC11-4258-BD49-44DB1E331A5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25696A3-04A5-451C-B010-6E5D4DFD676D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C6F85C5D-CC64-43C3-AFDC-3275A374451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C1032AB-B974-4141-AA60-C21C43E491E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1835696-9261-41C8-B06C-6899D1BB194C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C29A48F-57DD-4391-B960-CA709FE0DDD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9856274-F6C7-47B8-9114-A263CDF7BF2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B876F20-A770-41EA-9019-CF9FDA506537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FD39D12-285F-4F80-A709-4CEA2ECCBB4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8192C39-2240-4073-B33E-EBF70223922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EC438E-4207-474B-B16F-50BE5F891335}"/>
              </a:ext>
            </a:extLst>
          </p:cNvPr>
          <p:cNvGrpSpPr/>
          <p:nvPr/>
        </p:nvGrpSpPr>
        <p:grpSpPr>
          <a:xfrm>
            <a:off x="3509820" y="6617686"/>
            <a:ext cx="5219239" cy="373867"/>
            <a:chOff x="3491025" y="6434365"/>
            <a:chExt cx="5219239" cy="373867"/>
          </a:xfrm>
          <a:noFill/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DA72763-E445-458F-9275-1CE2EE85BA29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9F07979-0ABB-453F-8D99-37428F84B04B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6F2CFB01-CA26-4827-B517-98E121D514A2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3028465-E306-4116-BC0E-3C84FEB6A7FE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1373B343-D446-43E7-8FB3-0F960A150CA5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F8E6C977-3490-4E9E-9326-F6C70446C1B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CAC53E8-A2B4-4990-888C-09A20852C1D9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7250F31-1A2B-44D2-A358-B9C089F39C9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3991AE9-7915-45D4-AB8A-099BA801670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5B45049-4A0A-40CE-AFFD-48DC3F0AB2F4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C3CD5CC-7E93-4DC9-ADB4-1259E2B2A8AB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964F7E76-43E4-406A-81DC-5D7BDB09FE3B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B3C1CFE-CA27-4456-8526-FAC9EBEB5C97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0324B685-2FD1-4AF2-A1C6-94B3C378889F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4EC30F4-CA88-4E3E-81F7-D23F07E14C7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F56B064-CB13-4E89-9907-3FD34421E92C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C45C47F-70BE-4A99-856F-97C47B6B116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212E074-E10B-47D5-977E-FF03DC8B9872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3E19108-F4E2-4489-A6B8-E34FE2342679}"/>
              </a:ext>
            </a:extLst>
          </p:cNvPr>
          <p:cNvGrpSpPr/>
          <p:nvPr/>
        </p:nvGrpSpPr>
        <p:grpSpPr>
          <a:xfrm>
            <a:off x="3509820" y="6745113"/>
            <a:ext cx="5219239" cy="373867"/>
            <a:chOff x="3491025" y="6434365"/>
            <a:chExt cx="5219239" cy="373867"/>
          </a:xfrm>
          <a:noFill/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088C4D2-EEF6-426C-A32B-17261E294138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1525400-4BEE-4180-A9D7-AB0F5FD4AD4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2694E2C-5A8A-4285-9680-6ED4E34895CE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72B92D5-C63F-497D-8350-318EBBD5A37C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0940A39-C46E-45B4-A676-364C1FC9914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65D446B-873E-409C-8262-3444751EB73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76C4E73-A85A-4B9C-979E-A76712CBC280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8FD4563-95D6-422C-939E-49BD4620F2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A9966F8-13F1-4D6E-A5BC-6ED484C9FE6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95D57FA-0140-4E7F-934E-73E0B5956BD0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06EB7C1-82E3-4225-B09F-101E11EF7F3D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B053F4C-5FA1-44E8-BFC0-ACCF0E48BD7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97C7F86-F756-41F2-AB3A-E7F58BF43379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5676AF7-B778-44EA-ACD9-9A71055772A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2B8E5C3-859C-40E2-AA3B-E47A0A589E3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5708546-0FE5-4897-B175-EFFBA7B1DCB4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C1139924-2273-4C4A-875F-0AB54AF17C2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782C005-5750-473C-9997-DA268D0DDAF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CD7650-D42A-4CF2-AFDB-9B2491ABB5CD}"/>
              </a:ext>
            </a:extLst>
          </p:cNvPr>
          <p:cNvGrpSpPr/>
          <p:nvPr/>
        </p:nvGrpSpPr>
        <p:grpSpPr>
          <a:xfrm>
            <a:off x="3491025" y="6434365"/>
            <a:ext cx="5219239" cy="373867"/>
            <a:chOff x="3491025" y="6434365"/>
            <a:chExt cx="5219239" cy="373867"/>
          </a:xfrm>
          <a:noFill/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DF4EC8A-44B0-4827-B318-F7E78A5A76E2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54E9AA9-CDF4-406B-9780-9500954542F7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E6F0020-D65C-4202-8C35-15DEDC971795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7C9B401-7B2C-4FB3-9226-2D7A9A017788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F05AE1B-0E9C-42D1-B515-68D81C1CE8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CDBE8EB-2B35-4F2C-B7F9-30CD3E38328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D888F8-3190-44D7-9A0A-078EC4A67F41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0C29208-5660-4C2B-83C8-9CBA3F65BDC3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286A919-D3F7-4FD3-B64E-888F0464795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016A764-5EE3-433B-A3A4-7B37CF3144DA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1C2B09B-E80B-4429-8F7A-57854A1343A8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2AA4987-34A0-4693-8748-5DA517D8F8F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6340DE8-722C-4362-8DA5-B397D8DF22BF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B02F441-B801-468E-BCF8-E4CDAF84519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470701A-06F1-4BE8-BD1C-CA81F5228D85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731ADC1-A97E-4A9D-AB40-E677CB936CE0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8FE907F-1D67-4161-B932-8A79C2BB9B5E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80BFC51-14CE-4DF5-8AFC-9E72BEA2D12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6" name="Arc 165">
            <a:extLst>
              <a:ext uri="{FF2B5EF4-FFF2-40B4-BE49-F238E27FC236}">
                <a16:creationId xmlns:a16="http://schemas.microsoft.com/office/drawing/2014/main" id="{68CCCA6E-F2EB-4D13-92C4-DD07D54F0A42}"/>
              </a:ext>
            </a:extLst>
          </p:cNvPr>
          <p:cNvSpPr/>
          <p:nvPr/>
        </p:nvSpPr>
        <p:spPr>
          <a:xfrm>
            <a:off x="-3675919" y="3360532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rc 167">
            <a:extLst>
              <a:ext uri="{FF2B5EF4-FFF2-40B4-BE49-F238E27FC236}">
                <a16:creationId xmlns:a16="http://schemas.microsoft.com/office/drawing/2014/main" id="{E4217314-0D17-4AF7-BEDD-C3E9CE32F043}"/>
              </a:ext>
            </a:extLst>
          </p:cNvPr>
          <p:cNvSpPr/>
          <p:nvPr/>
        </p:nvSpPr>
        <p:spPr>
          <a:xfrm flipH="1">
            <a:off x="8518906" y="3360084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24B9C-97A3-43BC-A707-475988828599}"/>
              </a:ext>
            </a:extLst>
          </p:cNvPr>
          <p:cNvSpPr txBox="1"/>
          <p:nvPr/>
        </p:nvSpPr>
        <p:spPr>
          <a:xfrm>
            <a:off x="5104382" y="637271"/>
            <a:ext cx="1983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latin typeface="Abadi Extra Light" panose="020B0204020104020204" pitchFamily="34" charset="0"/>
                <a:cs typeface="Aparajita" panose="020B0502040204020203" pitchFamily="18" charset="0"/>
              </a:rPr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1728012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B136204-785E-45F6-99DC-6FC2BBBCBA57}"/>
              </a:ext>
            </a:extLst>
          </p:cNvPr>
          <p:cNvGrpSpPr/>
          <p:nvPr/>
        </p:nvGrpSpPr>
        <p:grpSpPr>
          <a:xfrm>
            <a:off x="3209370" y="3445442"/>
            <a:ext cx="5773260" cy="3562420"/>
            <a:chOff x="3171039" y="3445442"/>
            <a:chExt cx="5773260" cy="356242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B023B41-85C1-4576-9231-B26BD0014CA6}"/>
                </a:ext>
              </a:extLst>
            </p:cNvPr>
            <p:cNvSpPr/>
            <p:nvPr/>
          </p:nvSpPr>
          <p:spPr>
            <a:xfrm>
              <a:off x="3171039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712EF9C-2C9D-4EF6-BCD1-0D1EDF756A32}"/>
                </a:ext>
              </a:extLst>
            </p:cNvPr>
            <p:cNvSpPr/>
            <p:nvPr/>
          </p:nvSpPr>
          <p:spPr>
            <a:xfrm flipH="1">
              <a:off x="4749959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B1E90D9-D002-4A82-BE24-44DB2904E477}"/>
                </a:ext>
              </a:extLst>
            </p:cNvPr>
            <p:cNvSpPr/>
            <p:nvPr/>
          </p:nvSpPr>
          <p:spPr>
            <a:xfrm>
              <a:off x="6422692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0D2EAF3-60C2-4195-83B9-6E96D9A86072}"/>
                </a:ext>
              </a:extLst>
            </p:cNvPr>
            <p:cNvSpPr/>
            <p:nvPr/>
          </p:nvSpPr>
          <p:spPr>
            <a:xfrm flipH="1">
              <a:off x="8001612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B772928-6A0B-4BAF-9A12-CA3E3E2D59B7}"/>
              </a:ext>
            </a:extLst>
          </p:cNvPr>
          <p:cNvCxnSpPr>
            <a:cxnSpLocks/>
          </p:cNvCxnSpPr>
          <p:nvPr/>
        </p:nvCxnSpPr>
        <p:spPr>
          <a:xfrm>
            <a:off x="152400" y="3443081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25AF84-962F-46F1-BC25-C152E79A7363}"/>
              </a:ext>
            </a:extLst>
          </p:cNvPr>
          <p:cNvSpPr txBox="1"/>
          <p:nvPr/>
        </p:nvSpPr>
        <p:spPr>
          <a:xfrm>
            <a:off x="8991600" y="6438900"/>
            <a:ext cx="31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 from Icons8 and Microsoft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328C29-334C-4CBF-BBD1-4892B01A3F94}"/>
              </a:ext>
            </a:extLst>
          </p:cNvPr>
          <p:cNvCxnSpPr>
            <a:cxnSpLocks/>
          </p:cNvCxnSpPr>
          <p:nvPr/>
        </p:nvCxnSpPr>
        <p:spPr>
          <a:xfrm>
            <a:off x="-139700" y="3321050"/>
            <a:ext cx="12490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650165-8697-4761-944A-7E8EE563B00D}"/>
              </a:ext>
            </a:extLst>
          </p:cNvPr>
          <p:cNvCxnSpPr>
            <a:cxnSpLocks/>
          </p:cNvCxnSpPr>
          <p:nvPr/>
        </p:nvCxnSpPr>
        <p:spPr>
          <a:xfrm>
            <a:off x="0" y="3278241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A161105-95C6-464B-B84A-E321BA5B8D57}"/>
              </a:ext>
            </a:extLst>
          </p:cNvPr>
          <p:cNvGrpSpPr/>
          <p:nvPr/>
        </p:nvGrpSpPr>
        <p:grpSpPr>
          <a:xfrm>
            <a:off x="3496849" y="6514435"/>
            <a:ext cx="5219239" cy="373867"/>
            <a:chOff x="3491025" y="6434365"/>
            <a:chExt cx="5219239" cy="373867"/>
          </a:xfrm>
          <a:noFill/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4715389-F8C0-4796-846E-AE6061B0E8E4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D8AC58B-8591-4CCA-B53E-7A9A7881E7F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0FA4DA96-AAEB-4A9A-BF53-56BC90D9D5E8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D5EFB71-3569-44A4-9DDB-5C7F4AC3F46A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F6120534-6333-4837-8F3D-4B4CFA41BE6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F9C61BE-09AB-4A32-B352-52B509D35254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3045230-54A9-4BE4-A39C-F0F390991857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9D68822-1829-4BE2-88B6-ABADE942A172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395BC75-FC11-4258-BD49-44DB1E331A5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25696A3-04A5-451C-B010-6E5D4DFD676D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C6F85C5D-CC64-43C3-AFDC-3275A374451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C1032AB-B974-4141-AA60-C21C43E491E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1835696-9261-41C8-B06C-6899D1BB194C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C29A48F-57DD-4391-B960-CA709FE0DDD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9856274-F6C7-47B8-9114-A263CDF7BF2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B876F20-A770-41EA-9019-CF9FDA506537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FD39D12-285F-4F80-A709-4CEA2ECCBB4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8192C39-2240-4073-B33E-EBF70223922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EC438E-4207-474B-B16F-50BE5F891335}"/>
              </a:ext>
            </a:extLst>
          </p:cNvPr>
          <p:cNvGrpSpPr/>
          <p:nvPr/>
        </p:nvGrpSpPr>
        <p:grpSpPr>
          <a:xfrm>
            <a:off x="3509820" y="6617686"/>
            <a:ext cx="5219239" cy="373867"/>
            <a:chOff x="3491025" y="6434365"/>
            <a:chExt cx="5219239" cy="373867"/>
          </a:xfrm>
          <a:noFill/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DA72763-E445-458F-9275-1CE2EE85BA29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9F07979-0ABB-453F-8D99-37428F84B04B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6F2CFB01-CA26-4827-B517-98E121D514A2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3028465-E306-4116-BC0E-3C84FEB6A7FE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1373B343-D446-43E7-8FB3-0F960A150CA5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F8E6C977-3490-4E9E-9326-F6C70446C1B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CAC53E8-A2B4-4990-888C-09A20852C1D9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7250F31-1A2B-44D2-A358-B9C089F39C9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3991AE9-7915-45D4-AB8A-099BA801670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5B45049-4A0A-40CE-AFFD-48DC3F0AB2F4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C3CD5CC-7E93-4DC9-ADB4-1259E2B2A8AB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964F7E76-43E4-406A-81DC-5D7BDB09FE3B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B3C1CFE-CA27-4456-8526-FAC9EBEB5C97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0324B685-2FD1-4AF2-A1C6-94B3C378889F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4EC30F4-CA88-4E3E-81F7-D23F07E14C7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F56B064-CB13-4E89-9907-3FD34421E92C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C45C47F-70BE-4A99-856F-97C47B6B116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212E074-E10B-47D5-977E-FF03DC8B9872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3E19108-F4E2-4489-A6B8-E34FE2342679}"/>
              </a:ext>
            </a:extLst>
          </p:cNvPr>
          <p:cNvGrpSpPr/>
          <p:nvPr/>
        </p:nvGrpSpPr>
        <p:grpSpPr>
          <a:xfrm>
            <a:off x="3509820" y="6745113"/>
            <a:ext cx="5219239" cy="373867"/>
            <a:chOff x="3491025" y="6434365"/>
            <a:chExt cx="5219239" cy="373867"/>
          </a:xfrm>
          <a:noFill/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088C4D2-EEF6-426C-A32B-17261E294138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1525400-4BEE-4180-A9D7-AB0F5FD4AD4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2694E2C-5A8A-4285-9680-6ED4E34895CE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72B92D5-C63F-497D-8350-318EBBD5A37C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0940A39-C46E-45B4-A676-364C1FC9914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65D446B-873E-409C-8262-3444751EB73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76C4E73-A85A-4B9C-979E-A76712CBC280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8FD4563-95D6-422C-939E-49BD4620F2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A9966F8-13F1-4D6E-A5BC-6ED484C9FE6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95D57FA-0140-4E7F-934E-73E0B5956BD0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06EB7C1-82E3-4225-B09F-101E11EF7F3D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B053F4C-5FA1-44E8-BFC0-ACCF0E48BD7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97C7F86-F756-41F2-AB3A-E7F58BF43379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5676AF7-B778-44EA-ACD9-9A71055772A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2B8E5C3-859C-40E2-AA3B-E47A0A589E3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5708546-0FE5-4897-B175-EFFBA7B1DCB4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C1139924-2273-4C4A-875F-0AB54AF17C2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782C005-5750-473C-9997-DA268D0DDAF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CD7650-D42A-4CF2-AFDB-9B2491ABB5CD}"/>
              </a:ext>
            </a:extLst>
          </p:cNvPr>
          <p:cNvGrpSpPr/>
          <p:nvPr/>
        </p:nvGrpSpPr>
        <p:grpSpPr>
          <a:xfrm>
            <a:off x="3491025" y="6434365"/>
            <a:ext cx="5219239" cy="373867"/>
            <a:chOff x="3491025" y="6434365"/>
            <a:chExt cx="5219239" cy="373867"/>
          </a:xfrm>
          <a:noFill/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DF4EC8A-44B0-4827-B318-F7E78A5A76E2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54E9AA9-CDF4-406B-9780-9500954542F7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E6F0020-D65C-4202-8C35-15DEDC971795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7C9B401-7B2C-4FB3-9226-2D7A9A017788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F05AE1B-0E9C-42D1-B515-68D81C1CE8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CDBE8EB-2B35-4F2C-B7F9-30CD3E38328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D888F8-3190-44D7-9A0A-078EC4A67F41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0C29208-5660-4C2B-83C8-9CBA3F65BDC3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286A919-D3F7-4FD3-B64E-888F0464795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016A764-5EE3-433B-A3A4-7B37CF3144DA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1C2B09B-E80B-4429-8F7A-57854A1343A8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2AA4987-34A0-4693-8748-5DA517D8F8F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6340DE8-722C-4362-8DA5-B397D8DF22BF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B02F441-B801-468E-BCF8-E4CDAF84519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470701A-06F1-4BE8-BD1C-CA81F5228D85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731ADC1-A97E-4A9D-AB40-E677CB936CE0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8FE907F-1D67-4161-B932-8A79C2BB9B5E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80BFC51-14CE-4DF5-8AFC-9E72BEA2D12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6" name="Arc 165">
            <a:extLst>
              <a:ext uri="{FF2B5EF4-FFF2-40B4-BE49-F238E27FC236}">
                <a16:creationId xmlns:a16="http://schemas.microsoft.com/office/drawing/2014/main" id="{68CCCA6E-F2EB-4D13-92C4-DD07D54F0A42}"/>
              </a:ext>
            </a:extLst>
          </p:cNvPr>
          <p:cNvSpPr/>
          <p:nvPr/>
        </p:nvSpPr>
        <p:spPr>
          <a:xfrm>
            <a:off x="-3675919" y="3360532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rc 167">
            <a:extLst>
              <a:ext uri="{FF2B5EF4-FFF2-40B4-BE49-F238E27FC236}">
                <a16:creationId xmlns:a16="http://schemas.microsoft.com/office/drawing/2014/main" id="{E4217314-0D17-4AF7-BEDD-C3E9CE32F043}"/>
              </a:ext>
            </a:extLst>
          </p:cNvPr>
          <p:cNvSpPr/>
          <p:nvPr/>
        </p:nvSpPr>
        <p:spPr>
          <a:xfrm flipH="1">
            <a:off x="8518906" y="3360084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1ACC97-4DC4-4392-B428-66B25C10CE01}"/>
              </a:ext>
            </a:extLst>
          </p:cNvPr>
          <p:cNvSpPr txBox="1"/>
          <p:nvPr/>
        </p:nvSpPr>
        <p:spPr>
          <a:xfrm>
            <a:off x="4740018" y="637271"/>
            <a:ext cx="2704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latin typeface="Abadi Extra Light" panose="020B0204020104020204" pitchFamily="34" charset="0"/>
                <a:cs typeface="Aparajita" panose="020B0502040204020203" pitchFamily="18" charset="0"/>
              </a:rPr>
              <a:t>Grades</a:t>
            </a:r>
          </a:p>
        </p:txBody>
      </p:sp>
    </p:spTree>
    <p:extLst>
      <p:ext uri="{BB962C8B-B14F-4D97-AF65-F5344CB8AC3E}">
        <p14:creationId xmlns:p14="http://schemas.microsoft.com/office/powerpoint/2010/main" val="272695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B136204-785E-45F6-99DC-6FC2BBBCBA57}"/>
              </a:ext>
            </a:extLst>
          </p:cNvPr>
          <p:cNvGrpSpPr/>
          <p:nvPr/>
        </p:nvGrpSpPr>
        <p:grpSpPr>
          <a:xfrm>
            <a:off x="3209370" y="3445442"/>
            <a:ext cx="5773260" cy="3562420"/>
            <a:chOff x="3171039" y="3445442"/>
            <a:chExt cx="5773260" cy="356242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B023B41-85C1-4576-9231-B26BD0014CA6}"/>
                </a:ext>
              </a:extLst>
            </p:cNvPr>
            <p:cNvSpPr/>
            <p:nvPr/>
          </p:nvSpPr>
          <p:spPr>
            <a:xfrm>
              <a:off x="3171039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712EF9C-2C9D-4EF6-BCD1-0D1EDF756A32}"/>
                </a:ext>
              </a:extLst>
            </p:cNvPr>
            <p:cNvSpPr/>
            <p:nvPr/>
          </p:nvSpPr>
          <p:spPr>
            <a:xfrm flipH="1">
              <a:off x="4749959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B1E90D9-D002-4A82-BE24-44DB2904E477}"/>
                </a:ext>
              </a:extLst>
            </p:cNvPr>
            <p:cNvSpPr/>
            <p:nvPr/>
          </p:nvSpPr>
          <p:spPr>
            <a:xfrm>
              <a:off x="6422692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0D2EAF3-60C2-4195-83B9-6E96D9A86072}"/>
                </a:ext>
              </a:extLst>
            </p:cNvPr>
            <p:cNvSpPr/>
            <p:nvPr/>
          </p:nvSpPr>
          <p:spPr>
            <a:xfrm flipH="1">
              <a:off x="8001612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B772928-6A0B-4BAF-9A12-CA3E3E2D59B7}"/>
              </a:ext>
            </a:extLst>
          </p:cNvPr>
          <p:cNvCxnSpPr>
            <a:cxnSpLocks/>
          </p:cNvCxnSpPr>
          <p:nvPr/>
        </p:nvCxnSpPr>
        <p:spPr>
          <a:xfrm>
            <a:off x="152400" y="3443081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25AF84-962F-46F1-BC25-C152E79A7363}"/>
              </a:ext>
            </a:extLst>
          </p:cNvPr>
          <p:cNvSpPr txBox="1"/>
          <p:nvPr/>
        </p:nvSpPr>
        <p:spPr>
          <a:xfrm>
            <a:off x="8991600" y="6438900"/>
            <a:ext cx="31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 from Icons8 and Microsoft</a:t>
            </a:r>
          </a:p>
        </p:txBody>
      </p:sp>
      <p:pic>
        <p:nvPicPr>
          <p:cNvPr id="5" name="Graphic 4" descr="Toy Train">
            <a:extLst>
              <a:ext uri="{FF2B5EF4-FFF2-40B4-BE49-F238E27FC236}">
                <a16:creationId xmlns:a16="http://schemas.microsoft.com/office/drawing/2014/main" id="{26B6CC0C-33AB-4E4A-B540-4F9B4C9F9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8400" y="2342222"/>
            <a:ext cx="1117600" cy="11176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328C29-334C-4CBF-BBD1-4892B01A3F94}"/>
              </a:ext>
            </a:extLst>
          </p:cNvPr>
          <p:cNvCxnSpPr>
            <a:cxnSpLocks/>
          </p:cNvCxnSpPr>
          <p:nvPr/>
        </p:nvCxnSpPr>
        <p:spPr>
          <a:xfrm>
            <a:off x="-139700" y="3321050"/>
            <a:ext cx="12490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650165-8697-4761-944A-7E8EE563B00D}"/>
              </a:ext>
            </a:extLst>
          </p:cNvPr>
          <p:cNvCxnSpPr>
            <a:cxnSpLocks/>
          </p:cNvCxnSpPr>
          <p:nvPr/>
        </p:nvCxnSpPr>
        <p:spPr>
          <a:xfrm>
            <a:off x="0" y="3278241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A161105-95C6-464B-B84A-E321BA5B8D57}"/>
              </a:ext>
            </a:extLst>
          </p:cNvPr>
          <p:cNvGrpSpPr/>
          <p:nvPr/>
        </p:nvGrpSpPr>
        <p:grpSpPr>
          <a:xfrm>
            <a:off x="3496849" y="6514435"/>
            <a:ext cx="5219239" cy="373867"/>
            <a:chOff x="3491025" y="6434365"/>
            <a:chExt cx="5219239" cy="373867"/>
          </a:xfrm>
          <a:noFill/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4715389-F8C0-4796-846E-AE6061B0E8E4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D8AC58B-8591-4CCA-B53E-7A9A7881E7F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0FA4DA96-AAEB-4A9A-BF53-56BC90D9D5E8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D5EFB71-3569-44A4-9DDB-5C7F4AC3F46A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F6120534-6333-4837-8F3D-4B4CFA41BE6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F9C61BE-09AB-4A32-B352-52B509D35254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3045230-54A9-4BE4-A39C-F0F390991857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9D68822-1829-4BE2-88B6-ABADE942A172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395BC75-FC11-4258-BD49-44DB1E331A5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25696A3-04A5-451C-B010-6E5D4DFD676D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C6F85C5D-CC64-43C3-AFDC-3275A374451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C1032AB-B974-4141-AA60-C21C43E491E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1835696-9261-41C8-B06C-6899D1BB194C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C29A48F-57DD-4391-B960-CA709FE0DDD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9856274-F6C7-47B8-9114-A263CDF7BF2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B876F20-A770-41EA-9019-CF9FDA506537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FD39D12-285F-4F80-A709-4CEA2ECCBB4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8192C39-2240-4073-B33E-EBF70223922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EC438E-4207-474B-B16F-50BE5F891335}"/>
              </a:ext>
            </a:extLst>
          </p:cNvPr>
          <p:cNvGrpSpPr/>
          <p:nvPr/>
        </p:nvGrpSpPr>
        <p:grpSpPr>
          <a:xfrm>
            <a:off x="3509820" y="6617686"/>
            <a:ext cx="5219239" cy="373867"/>
            <a:chOff x="3491025" y="6434365"/>
            <a:chExt cx="5219239" cy="373867"/>
          </a:xfrm>
          <a:noFill/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DA72763-E445-458F-9275-1CE2EE85BA29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9F07979-0ABB-453F-8D99-37428F84B04B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6F2CFB01-CA26-4827-B517-98E121D514A2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3028465-E306-4116-BC0E-3C84FEB6A7FE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1373B343-D446-43E7-8FB3-0F960A150CA5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F8E6C977-3490-4E9E-9326-F6C70446C1B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CAC53E8-A2B4-4990-888C-09A20852C1D9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7250F31-1A2B-44D2-A358-B9C089F39C9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3991AE9-7915-45D4-AB8A-099BA801670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5B45049-4A0A-40CE-AFFD-48DC3F0AB2F4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C3CD5CC-7E93-4DC9-ADB4-1259E2B2A8AB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964F7E76-43E4-406A-81DC-5D7BDB09FE3B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B3C1CFE-CA27-4456-8526-FAC9EBEB5C97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0324B685-2FD1-4AF2-A1C6-94B3C378889F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4EC30F4-CA88-4E3E-81F7-D23F07E14C7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F56B064-CB13-4E89-9907-3FD34421E92C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C45C47F-70BE-4A99-856F-97C47B6B116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212E074-E10B-47D5-977E-FF03DC8B9872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3E19108-F4E2-4489-A6B8-E34FE2342679}"/>
              </a:ext>
            </a:extLst>
          </p:cNvPr>
          <p:cNvGrpSpPr/>
          <p:nvPr/>
        </p:nvGrpSpPr>
        <p:grpSpPr>
          <a:xfrm>
            <a:off x="3509820" y="6745113"/>
            <a:ext cx="5219239" cy="373867"/>
            <a:chOff x="3491025" y="6434365"/>
            <a:chExt cx="5219239" cy="373867"/>
          </a:xfrm>
          <a:noFill/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088C4D2-EEF6-426C-A32B-17261E294138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1525400-4BEE-4180-A9D7-AB0F5FD4AD4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2694E2C-5A8A-4285-9680-6ED4E34895CE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72B92D5-C63F-497D-8350-318EBBD5A37C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0940A39-C46E-45B4-A676-364C1FC9914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65D446B-873E-409C-8262-3444751EB73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76C4E73-A85A-4B9C-979E-A76712CBC280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8FD4563-95D6-422C-939E-49BD4620F2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A9966F8-13F1-4D6E-A5BC-6ED484C9FE6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95D57FA-0140-4E7F-934E-73E0B5956BD0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06EB7C1-82E3-4225-B09F-101E11EF7F3D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B053F4C-5FA1-44E8-BFC0-ACCF0E48BD7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97C7F86-F756-41F2-AB3A-E7F58BF43379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5676AF7-B778-44EA-ACD9-9A71055772A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2B8E5C3-859C-40E2-AA3B-E47A0A589E3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5708546-0FE5-4897-B175-EFFBA7B1DCB4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C1139924-2273-4C4A-875F-0AB54AF17C2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782C005-5750-473C-9997-DA268D0DDAF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CD7650-D42A-4CF2-AFDB-9B2491ABB5CD}"/>
              </a:ext>
            </a:extLst>
          </p:cNvPr>
          <p:cNvGrpSpPr/>
          <p:nvPr/>
        </p:nvGrpSpPr>
        <p:grpSpPr>
          <a:xfrm>
            <a:off x="3491025" y="6434365"/>
            <a:ext cx="5219239" cy="373867"/>
            <a:chOff x="3491025" y="6434365"/>
            <a:chExt cx="5219239" cy="373867"/>
          </a:xfrm>
          <a:noFill/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DF4EC8A-44B0-4827-B318-F7E78A5A76E2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54E9AA9-CDF4-406B-9780-9500954542F7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E6F0020-D65C-4202-8C35-15DEDC971795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7C9B401-7B2C-4FB3-9226-2D7A9A017788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F05AE1B-0E9C-42D1-B515-68D81C1CE8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CDBE8EB-2B35-4F2C-B7F9-30CD3E38328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D888F8-3190-44D7-9A0A-078EC4A67F41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0C29208-5660-4C2B-83C8-9CBA3F65BDC3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286A919-D3F7-4FD3-B64E-888F0464795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016A764-5EE3-433B-A3A4-7B37CF3144DA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1C2B09B-E80B-4429-8F7A-57854A1343A8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2AA4987-34A0-4693-8748-5DA517D8F8F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6340DE8-722C-4362-8DA5-B397D8DF22BF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B02F441-B801-468E-BCF8-E4CDAF84519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470701A-06F1-4BE8-BD1C-CA81F5228D85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731ADC1-A97E-4A9D-AB40-E677CB936CE0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8FE907F-1D67-4161-B932-8A79C2BB9B5E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80BFC51-14CE-4DF5-8AFC-9E72BEA2D12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6" name="Arc 165">
            <a:extLst>
              <a:ext uri="{FF2B5EF4-FFF2-40B4-BE49-F238E27FC236}">
                <a16:creationId xmlns:a16="http://schemas.microsoft.com/office/drawing/2014/main" id="{68CCCA6E-F2EB-4D13-92C4-DD07D54F0A42}"/>
              </a:ext>
            </a:extLst>
          </p:cNvPr>
          <p:cNvSpPr/>
          <p:nvPr/>
        </p:nvSpPr>
        <p:spPr>
          <a:xfrm>
            <a:off x="-3675919" y="3360532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rc 167">
            <a:extLst>
              <a:ext uri="{FF2B5EF4-FFF2-40B4-BE49-F238E27FC236}">
                <a16:creationId xmlns:a16="http://schemas.microsoft.com/office/drawing/2014/main" id="{E4217314-0D17-4AF7-BEDD-C3E9CE32F043}"/>
              </a:ext>
            </a:extLst>
          </p:cNvPr>
          <p:cNvSpPr/>
          <p:nvPr/>
        </p:nvSpPr>
        <p:spPr>
          <a:xfrm flipH="1">
            <a:off x="8518906" y="3360084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6F034E-F055-4496-9DED-825C00130A4E}"/>
              </a:ext>
            </a:extLst>
          </p:cNvPr>
          <p:cNvSpPr txBox="1"/>
          <p:nvPr/>
        </p:nvSpPr>
        <p:spPr>
          <a:xfrm>
            <a:off x="3260127" y="637271"/>
            <a:ext cx="5664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latin typeface="Abadi Extra Light" panose="020B0204020104020204" pitchFamily="34" charset="0"/>
                <a:cs typeface="Aparajita" panose="020B0502040204020203" pitchFamily="18" charset="0"/>
              </a:rPr>
              <a:t>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1108098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B136204-785E-45F6-99DC-6FC2BBBCBA57}"/>
              </a:ext>
            </a:extLst>
          </p:cNvPr>
          <p:cNvGrpSpPr/>
          <p:nvPr/>
        </p:nvGrpSpPr>
        <p:grpSpPr>
          <a:xfrm>
            <a:off x="3209370" y="3445442"/>
            <a:ext cx="5773260" cy="3562420"/>
            <a:chOff x="3171039" y="3445442"/>
            <a:chExt cx="5773260" cy="356242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B023B41-85C1-4576-9231-B26BD0014CA6}"/>
                </a:ext>
              </a:extLst>
            </p:cNvPr>
            <p:cNvSpPr/>
            <p:nvPr/>
          </p:nvSpPr>
          <p:spPr>
            <a:xfrm>
              <a:off x="3171039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712EF9C-2C9D-4EF6-BCD1-0D1EDF756A32}"/>
                </a:ext>
              </a:extLst>
            </p:cNvPr>
            <p:cNvSpPr/>
            <p:nvPr/>
          </p:nvSpPr>
          <p:spPr>
            <a:xfrm flipH="1">
              <a:off x="4749959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B1E90D9-D002-4A82-BE24-44DB2904E477}"/>
                </a:ext>
              </a:extLst>
            </p:cNvPr>
            <p:cNvSpPr/>
            <p:nvPr/>
          </p:nvSpPr>
          <p:spPr>
            <a:xfrm>
              <a:off x="6422692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0D2EAF3-60C2-4195-83B9-6E96D9A86072}"/>
                </a:ext>
              </a:extLst>
            </p:cNvPr>
            <p:cNvSpPr/>
            <p:nvPr/>
          </p:nvSpPr>
          <p:spPr>
            <a:xfrm flipH="1">
              <a:off x="8001612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B772928-6A0B-4BAF-9A12-CA3E3E2D59B7}"/>
              </a:ext>
            </a:extLst>
          </p:cNvPr>
          <p:cNvCxnSpPr>
            <a:cxnSpLocks/>
          </p:cNvCxnSpPr>
          <p:nvPr/>
        </p:nvCxnSpPr>
        <p:spPr>
          <a:xfrm>
            <a:off x="152400" y="3443081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25AF84-962F-46F1-BC25-C152E79A7363}"/>
              </a:ext>
            </a:extLst>
          </p:cNvPr>
          <p:cNvSpPr txBox="1"/>
          <p:nvPr/>
        </p:nvSpPr>
        <p:spPr>
          <a:xfrm>
            <a:off x="8991600" y="6438900"/>
            <a:ext cx="31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 from Icons8 and Microsoft</a:t>
            </a:r>
          </a:p>
        </p:txBody>
      </p:sp>
      <p:pic>
        <p:nvPicPr>
          <p:cNvPr id="5" name="Graphic 4" descr="Toy Train">
            <a:extLst>
              <a:ext uri="{FF2B5EF4-FFF2-40B4-BE49-F238E27FC236}">
                <a16:creationId xmlns:a16="http://schemas.microsoft.com/office/drawing/2014/main" id="{26B6CC0C-33AB-4E4A-B540-4F9B4C9F9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8400" y="2342222"/>
            <a:ext cx="1117600" cy="1117600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B57BA7D4-3FC6-47E1-A999-760C2A473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342222"/>
            <a:ext cx="914400" cy="9144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328C29-334C-4CBF-BBD1-4892B01A3F94}"/>
              </a:ext>
            </a:extLst>
          </p:cNvPr>
          <p:cNvCxnSpPr>
            <a:cxnSpLocks/>
          </p:cNvCxnSpPr>
          <p:nvPr/>
        </p:nvCxnSpPr>
        <p:spPr>
          <a:xfrm>
            <a:off x="-139700" y="3321050"/>
            <a:ext cx="12490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650165-8697-4761-944A-7E8EE563B00D}"/>
              </a:ext>
            </a:extLst>
          </p:cNvPr>
          <p:cNvCxnSpPr>
            <a:cxnSpLocks/>
          </p:cNvCxnSpPr>
          <p:nvPr/>
        </p:nvCxnSpPr>
        <p:spPr>
          <a:xfrm>
            <a:off x="0" y="3278241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A161105-95C6-464B-B84A-E321BA5B8D57}"/>
              </a:ext>
            </a:extLst>
          </p:cNvPr>
          <p:cNvGrpSpPr/>
          <p:nvPr/>
        </p:nvGrpSpPr>
        <p:grpSpPr>
          <a:xfrm>
            <a:off x="3496849" y="6514435"/>
            <a:ext cx="5219239" cy="373867"/>
            <a:chOff x="3491025" y="6434365"/>
            <a:chExt cx="5219239" cy="373867"/>
          </a:xfrm>
          <a:noFill/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4715389-F8C0-4796-846E-AE6061B0E8E4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D8AC58B-8591-4CCA-B53E-7A9A7881E7F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0FA4DA96-AAEB-4A9A-BF53-56BC90D9D5E8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D5EFB71-3569-44A4-9DDB-5C7F4AC3F46A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F6120534-6333-4837-8F3D-4B4CFA41BE6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F9C61BE-09AB-4A32-B352-52B509D35254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3045230-54A9-4BE4-A39C-F0F390991857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9D68822-1829-4BE2-88B6-ABADE942A172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395BC75-FC11-4258-BD49-44DB1E331A5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25696A3-04A5-451C-B010-6E5D4DFD676D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C6F85C5D-CC64-43C3-AFDC-3275A374451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C1032AB-B974-4141-AA60-C21C43E491E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1835696-9261-41C8-B06C-6899D1BB194C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C29A48F-57DD-4391-B960-CA709FE0DDD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9856274-F6C7-47B8-9114-A263CDF7BF2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B876F20-A770-41EA-9019-CF9FDA506537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FD39D12-285F-4F80-A709-4CEA2ECCBB4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8192C39-2240-4073-B33E-EBF70223922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EC438E-4207-474B-B16F-50BE5F891335}"/>
              </a:ext>
            </a:extLst>
          </p:cNvPr>
          <p:cNvGrpSpPr/>
          <p:nvPr/>
        </p:nvGrpSpPr>
        <p:grpSpPr>
          <a:xfrm>
            <a:off x="3509820" y="6617686"/>
            <a:ext cx="5219239" cy="373867"/>
            <a:chOff x="3491025" y="6434365"/>
            <a:chExt cx="5219239" cy="373867"/>
          </a:xfrm>
          <a:noFill/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DA72763-E445-458F-9275-1CE2EE85BA29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9F07979-0ABB-453F-8D99-37428F84B04B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6F2CFB01-CA26-4827-B517-98E121D514A2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3028465-E306-4116-BC0E-3C84FEB6A7FE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1373B343-D446-43E7-8FB3-0F960A150CA5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F8E6C977-3490-4E9E-9326-F6C70446C1B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CAC53E8-A2B4-4990-888C-09A20852C1D9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7250F31-1A2B-44D2-A358-B9C089F39C9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3991AE9-7915-45D4-AB8A-099BA801670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5B45049-4A0A-40CE-AFFD-48DC3F0AB2F4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C3CD5CC-7E93-4DC9-ADB4-1259E2B2A8AB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964F7E76-43E4-406A-81DC-5D7BDB09FE3B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B3C1CFE-CA27-4456-8526-FAC9EBEB5C97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0324B685-2FD1-4AF2-A1C6-94B3C378889F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4EC30F4-CA88-4E3E-81F7-D23F07E14C7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F56B064-CB13-4E89-9907-3FD34421E92C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C45C47F-70BE-4A99-856F-97C47B6B116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212E074-E10B-47D5-977E-FF03DC8B9872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3E19108-F4E2-4489-A6B8-E34FE2342679}"/>
              </a:ext>
            </a:extLst>
          </p:cNvPr>
          <p:cNvGrpSpPr/>
          <p:nvPr/>
        </p:nvGrpSpPr>
        <p:grpSpPr>
          <a:xfrm>
            <a:off x="3509820" y="6745113"/>
            <a:ext cx="5219239" cy="373867"/>
            <a:chOff x="3491025" y="6434365"/>
            <a:chExt cx="5219239" cy="373867"/>
          </a:xfrm>
          <a:noFill/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088C4D2-EEF6-426C-A32B-17261E294138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1525400-4BEE-4180-A9D7-AB0F5FD4AD4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2694E2C-5A8A-4285-9680-6ED4E34895CE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72B92D5-C63F-497D-8350-318EBBD5A37C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0940A39-C46E-45B4-A676-364C1FC9914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65D446B-873E-409C-8262-3444751EB73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76C4E73-A85A-4B9C-979E-A76712CBC280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8FD4563-95D6-422C-939E-49BD4620F2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A9966F8-13F1-4D6E-A5BC-6ED484C9FE6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95D57FA-0140-4E7F-934E-73E0B5956BD0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06EB7C1-82E3-4225-B09F-101E11EF7F3D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B053F4C-5FA1-44E8-BFC0-ACCF0E48BD7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97C7F86-F756-41F2-AB3A-E7F58BF43379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5676AF7-B778-44EA-ACD9-9A71055772A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2B8E5C3-859C-40E2-AA3B-E47A0A589E3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5708546-0FE5-4897-B175-EFFBA7B1DCB4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C1139924-2273-4C4A-875F-0AB54AF17C2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782C005-5750-473C-9997-DA268D0DDAF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CD7650-D42A-4CF2-AFDB-9B2491ABB5CD}"/>
              </a:ext>
            </a:extLst>
          </p:cNvPr>
          <p:cNvGrpSpPr/>
          <p:nvPr/>
        </p:nvGrpSpPr>
        <p:grpSpPr>
          <a:xfrm>
            <a:off x="3491025" y="6434365"/>
            <a:ext cx="5219239" cy="373867"/>
            <a:chOff x="3491025" y="6434365"/>
            <a:chExt cx="5219239" cy="373867"/>
          </a:xfrm>
          <a:noFill/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DF4EC8A-44B0-4827-B318-F7E78A5A76E2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54E9AA9-CDF4-406B-9780-9500954542F7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E6F0020-D65C-4202-8C35-15DEDC971795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7C9B401-7B2C-4FB3-9226-2D7A9A017788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F05AE1B-0E9C-42D1-B515-68D81C1CE8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CDBE8EB-2B35-4F2C-B7F9-30CD3E38328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D888F8-3190-44D7-9A0A-078EC4A67F41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0C29208-5660-4C2B-83C8-9CBA3F65BDC3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286A919-D3F7-4FD3-B64E-888F0464795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016A764-5EE3-433B-A3A4-7B37CF3144DA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1C2B09B-E80B-4429-8F7A-57854A1343A8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2AA4987-34A0-4693-8748-5DA517D8F8F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6340DE8-722C-4362-8DA5-B397D8DF22BF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B02F441-B801-468E-BCF8-E4CDAF84519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470701A-06F1-4BE8-BD1C-CA81F5228D85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731ADC1-A97E-4A9D-AB40-E677CB936CE0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8FE907F-1D67-4161-B932-8A79C2BB9B5E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80BFC51-14CE-4DF5-8AFC-9E72BEA2D12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6" name="Arc 165">
            <a:extLst>
              <a:ext uri="{FF2B5EF4-FFF2-40B4-BE49-F238E27FC236}">
                <a16:creationId xmlns:a16="http://schemas.microsoft.com/office/drawing/2014/main" id="{68CCCA6E-F2EB-4D13-92C4-DD07D54F0A42}"/>
              </a:ext>
            </a:extLst>
          </p:cNvPr>
          <p:cNvSpPr/>
          <p:nvPr/>
        </p:nvSpPr>
        <p:spPr>
          <a:xfrm>
            <a:off x="-3675919" y="3360532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rc 167">
            <a:extLst>
              <a:ext uri="{FF2B5EF4-FFF2-40B4-BE49-F238E27FC236}">
                <a16:creationId xmlns:a16="http://schemas.microsoft.com/office/drawing/2014/main" id="{E4217314-0D17-4AF7-BEDD-C3E9CE32F043}"/>
              </a:ext>
            </a:extLst>
          </p:cNvPr>
          <p:cNvSpPr/>
          <p:nvPr/>
        </p:nvSpPr>
        <p:spPr>
          <a:xfrm flipH="1">
            <a:off x="8518906" y="3360084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23B6E-25E5-4796-AFBB-BBB00363181B}"/>
              </a:ext>
            </a:extLst>
          </p:cNvPr>
          <p:cNvSpPr txBox="1"/>
          <p:nvPr/>
        </p:nvSpPr>
        <p:spPr>
          <a:xfrm>
            <a:off x="3260127" y="637271"/>
            <a:ext cx="5664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latin typeface="Abadi Extra Light" panose="020B0204020104020204" pitchFamily="34" charset="0"/>
                <a:cs typeface="Aparajita" panose="020B0502040204020203" pitchFamily="18" charset="0"/>
              </a:rPr>
              <a:t>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3894130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B136204-785E-45F6-99DC-6FC2BBBCBA57}"/>
              </a:ext>
            </a:extLst>
          </p:cNvPr>
          <p:cNvGrpSpPr/>
          <p:nvPr/>
        </p:nvGrpSpPr>
        <p:grpSpPr>
          <a:xfrm>
            <a:off x="3209370" y="3445442"/>
            <a:ext cx="5773260" cy="3562420"/>
            <a:chOff x="3171039" y="3445442"/>
            <a:chExt cx="5773260" cy="356242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B023B41-85C1-4576-9231-B26BD0014CA6}"/>
                </a:ext>
              </a:extLst>
            </p:cNvPr>
            <p:cNvSpPr/>
            <p:nvPr/>
          </p:nvSpPr>
          <p:spPr>
            <a:xfrm>
              <a:off x="3171039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712EF9C-2C9D-4EF6-BCD1-0D1EDF756A32}"/>
                </a:ext>
              </a:extLst>
            </p:cNvPr>
            <p:cNvSpPr/>
            <p:nvPr/>
          </p:nvSpPr>
          <p:spPr>
            <a:xfrm flipH="1">
              <a:off x="4749959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B1E90D9-D002-4A82-BE24-44DB2904E477}"/>
                </a:ext>
              </a:extLst>
            </p:cNvPr>
            <p:cNvSpPr/>
            <p:nvPr/>
          </p:nvSpPr>
          <p:spPr>
            <a:xfrm>
              <a:off x="6422692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0D2EAF3-60C2-4195-83B9-6E96D9A86072}"/>
                </a:ext>
              </a:extLst>
            </p:cNvPr>
            <p:cNvSpPr/>
            <p:nvPr/>
          </p:nvSpPr>
          <p:spPr>
            <a:xfrm flipH="1">
              <a:off x="8001612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B772928-6A0B-4BAF-9A12-CA3E3E2D59B7}"/>
              </a:ext>
            </a:extLst>
          </p:cNvPr>
          <p:cNvCxnSpPr>
            <a:cxnSpLocks/>
          </p:cNvCxnSpPr>
          <p:nvPr/>
        </p:nvCxnSpPr>
        <p:spPr>
          <a:xfrm>
            <a:off x="152400" y="3443081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25AF84-962F-46F1-BC25-C152E79A7363}"/>
              </a:ext>
            </a:extLst>
          </p:cNvPr>
          <p:cNvSpPr txBox="1"/>
          <p:nvPr/>
        </p:nvSpPr>
        <p:spPr>
          <a:xfrm>
            <a:off x="8991600" y="6438900"/>
            <a:ext cx="31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 from Icons8 and Microsoft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86476D-2CD4-451C-8BC8-473FA65A167F}"/>
              </a:ext>
            </a:extLst>
          </p:cNvPr>
          <p:cNvGrpSpPr/>
          <p:nvPr/>
        </p:nvGrpSpPr>
        <p:grpSpPr>
          <a:xfrm>
            <a:off x="2343150" y="2342222"/>
            <a:ext cx="5022850" cy="1117600"/>
            <a:chOff x="2343150" y="2311400"/>
            <a:chExt cx="5022850" cy="1117600"/>
          </a:xfrm>
        </p:grpSpPr>
        <p:pic>
          <p:nvPicPr>
            <p:cNvPr id="5" name="Graphic 4" descr="Toy Train">
              <a:extLst>
                <a:ext uri="{FF2B5EF4-FFF2-40B4-BE49-F238E27FC236}">
                  <a16:creationId xmlns:a16="http://schemas.microsoft.com/office/drawing/2014/main" id="{26B6CC0C-33AB-4E4A-B540-4F9B4C9F9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48400" y="2311400"/>
              <a:ext cx="1117600" cy="1117600"/>
            </a:xfrm>
            <a:prstGeom prst="rect">
              <a:avLst/>
            </a:prstGeom>
          </p:spPr>
        </p:pic>
        <p:pic>
          <p:nvPicPr>
            <p:cNvPr id="7" name="Picture 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B57BA7D4-3FC6-47E1-A999-760C2A473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2311400"/>
              <a:ext cx="914400" cy="914400"/>
            </a:xfrm>
            <a:prstGeom prst="rect">
              <a:avLst/>
            </a:prstGeom>
          </p:spPr>
        </p:pic>
        <p:pic>
          <p:nvPicPr>
            <p:cNvPr id="12" name="Picture 1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4854C734-570F-4311-B8AB-A9A99FAF4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7050" y="2311400"/>
              <a:ext cx="914400" cy="914400"/>
            </a:xfrm>
            <a:prstGeom prst="rect">
              <a:avLst/>
            </a:prstGeom>
          </p:spPr>
        </p:pic>
        <p:pic>
          <p:nvPicPr>
            <p:cNvPr id="14" name="Picture 1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E184CCE-AF85-43E3-A9CF-B4767F4B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0" y="2311400"/>
              <a:ext cx="914400" cy="914400"/>
            </a:xfrm>
            <a:prstGeom prst="rect">
              <a:avLst/>
            </a:prstGeom>
          </p:spPr>
        </p:pic>
        <p:pic>
          <p:nvPicPr>
            <p:cNvPr id="16" name="Picture 1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231F7E5-FD94-4534-90FE-ACCC4313E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3150" y="2311400"/>
              <a:ext cx="914400" cy="914400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328C29-334C-4CBF-BBD1-4892B01A3F94}"/>
              </a:ext>
            </a:extLst>
          </p:cNvPr>
          <p:cNvCxnSpPr>
            <a:cxnSpLocks/>
          </p:cNvCxnSpPr>
          <p:nvPr/>
        </p:nvCxnSpPr>
        <p:spPr>
          <a:xfrm>
            <a:off x="-139700" y="3321050"/>
            <a:ext cx="12490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650165-8697-4761-944A-7E8EE563B00D}"/>
              </a:ext>
            </a:extLst>
          </p:cNvPr>
          <p:cNvCxnSpPr>
            <a:cxnSpLocks/>
          </p:cNvCxnSpPr>
          <p:nvPr/>
        </p:nvCxnSpPr>
        <p:spPr>
          <a:xfrm>
            <a:off x="0" y="3278241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A161105-95C6-464B-B84A-E321BA5B8D57}"/>
              </a:ext>
            </a:extLst>
          </p:cNvPr>
          <p:cNvGrpSpPr/>
          <p:nvPr/>
        </p:nvGrpSpPr>
        <p:grpSpPr>
          <a:xfrm>
            <a:off x="3496849" y="6514435"/>
            <a:ext cx="5219239" cy="373867"/>
            <a:chOff x="3491025" y="6434365"/>
            <a:chExt cx="5219239" cy="373867"/>
          </a:xfrm>
          <a:noFill/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4715389-F8C0-4796-846E-AE6061B0E8E4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D8AC58B-8591-4CCA-B53E-7A9A7881E7F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0FA4DA96-AAEB-4A9A-BF53-56BC90D9D5E8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D5EFB71-3569-44A4-9DDB-5C7F4AC3F46A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F6120534-6333-4837-8F3D-4B4CFA41BE6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F9C61BE-09AB-4A32-B352-52B509D35254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3045230-54A9-4BE4-A39C-F0F390991857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9D68822-1829-4BE2-88B6-ABADE942A172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395BC75-FC11-4258-BD49-44DB1E331A5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25696A3-04A5-451C-B010-6E5D4DFD676D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C6F85C5D-CC64-43C3-AFDC-3275A374451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C1032AB-B974-4141-AA60-C21C43E491E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1835696-9261-41C8-B06C-6899D1BB194C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C29A48F-57DD-4391-B960-CA709FE0DDD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9856274-F6C7-47B8-9114-A263CDF7BF2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B876F20-A770-41EA-9019-CF9FDA506537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FD39D12-285F-4F80-A709-4CEA2ECCBB4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8192C39-2240-4073-B33E-EBF70223922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EC438E-4207-474B-B16F-50BE5F891335}"/>
              </a:ext>
            </a:extLst>
          </p:cNvPr>
          <p:cNvGrpSpPr/>
          <p:nvPr/>
        </p:nvGrpSpPr>
        <p:grpSpPr>
          <a:xfrm>
            <a:off x="3509820" y="6617686"/>
            <a:ext cx="5219239" cy="373867"/>
            <a:chOff x="3491025" y="6434365"/>
            <a:chExt cx="5219239" cy="373867"/>
          </a:xfrm>
          <a:noFill/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DA72763-E445-458F-9275-1CE2EE85BA29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9F07979-0ABB-453F-8D99-37428F84B04B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6F2CFB01-CA26-4827-B517-98E121D514A2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3028465-E306-4116-BC0E-3C84FEB6A7FE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1373B343-D446-43E7-8FB3-0F960A150CA5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F8E6C977-3490-4E9E-9326-F6C70446C1B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CAC53E8-A2B4-4990-888C-09A20852C1D9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7250F31-1A2B-44D2-A358-B9C089F39C9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3991AE9-7915-45D4-AB8A-099BA801670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5B45049-4A0A-40CE-AFFD-48DC3F0AB2F4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C3CD5CC-7E93-4DC9-ADB4-1259E2B2A8AB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964F7E76-43E4-406A-81DC-5D7BDB09FE3B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B3C1CFE-CA27-4456-8526-FAC9EBEB5C97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0324B685-2FD1-4AF2-A1C6-94B3C378889F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4EC30F4-CA88-4E3E-81F7-D23F07E14C7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F56B064-CB13-4E89-9907-3FD34421E92C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C45C47F-70BE-4A99-856F-97C47B6B116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212E074-E10B-47D5-977E-FF03DC8B9872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3E19108-F4E2-4489-A6B8-E34FE2342679}"/>
              </a:ext>
            </a:extLst>
          </p:cNvPr>
          <p:cNvGrpSpPr/>
          <p:nvPr/>
        </p:nvGrpSpPr>
        <p:grpSpPr>
          <a:xfrm>
            <a:off x="3509820" y="6745113"/>
            <a:ext cx="5219239" cy="373867"/>
            <a:chOff x="3491025" y="6434365"/>
            <a:chExt cx="5219239" cy="373867"/>
          </a:xfrm>
          <a:noFill/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088C4D2-EEF6-426C-A32B-17261E294138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1525400-4BEE-4180-A9D7-AB0F5FD4AD4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2694E2C-5A8A-4285-9680-6ED4E34895CE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72B92D5-C63F-497D-8350-318EBBD5A37C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0940A39-C46E-45B4-A676-364C1FC9914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65D446B-873E-409C-8262-3444751EB73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76C4E73-A85A-4B9C-979E-A76712CBC280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8FD4563-95D6-422C-939E-49BD4620F2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A9966F8-13F1-4D6E-A5BC-6ED484C9FE6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95D57FA-0140-4E7F-934E-73E0B5956BD0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06EB7C1-82E3-4225-B09F-101E11EF7F3D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B053F4C-5FA1-44E8-BFC0-ACCF0E48BD7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97C7F86-F756-41F2-AB3A-E7F58BF43379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5676AF7-B778-44EA-ACD9-9A71055772A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2B8E5C3-859C-40E2-AA3B-E47A0A589E3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5708546-0FE5-4897-B175-EFFBA7B1DCB4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C1139924-2273-4C4A-875F-0AB54AF17C2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782C005-5750-473C-9997-DA268D0DDAF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CD7650-D42A-4CF2-AFDB-9B2491ABB5CD}"/>
              </a:ext>
            </a:extLst>
          </p:cNvPr>
          <p:cNvGrpSpPr/>
          <p:nvPr/>
        </p:nvGrpSpPr>
        <p:grpSpPr>
          <a:xfrm>
            <a:off x="3491025" y="6434365"/>
            <a:ext cx="5219239" cy="373867"/>
            <a:chOff x="3491025" y="6434365"/>
            <a:chExt cx="5219239" cy="373867"/>
          </a:xfrm>
          <a:noFill/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DF4EC8A-44B0-4827-B318-F7E78A5A76E2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54E9AA9-CDF4-406B-9780-9500954542F7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E6F0020-D65C-4202-8C35-15DEDC971795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7C9B401-7B2C-4FB3-9226-2D7A9A017788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F05AE1B-0E9C-42D1-B515-68D81C1CE8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CDBE8EB-2B35-4F2C-B7F9-30CD3E38328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D888F8-3190-44D7-9A0A-078EC4A67F41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0C29208-5660-4C2B-83C8-9CBA3F65BDC3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286A919-D3F7-4FD3-B64E-888F0464795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016A764-5EE3-433B-A3A4-7B37CF3144DA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1C2B09B-E80B-4429-8F7A-57854A1343A8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2AA4987-34A0-4693-8748-5DA517D8F8F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6340DE8-722C-4362-8DA5-B397D8DF22BF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B02F441-B801-468E-BCF8-E4CDAF84519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470701A-06F1-4BE8-BD1C-CA81F5228D85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731ADC1-A97E-4A9D-AB40-E677CB936CE0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8FE907F-1D67-4161-B932-8A79C2BB9B5E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80BFC51-14CE-4DF5-8AFC-9E72BEA2D12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6" name="Arc 165">
            <a:extLst>
              <a:ext uri="{FF2B5EF4-FFF2-40B4-BE49-F238E27FC236}">
                <a16:creationId xmlns:a16="http://schemas.microsoft.com/office/drawing/2014/main" id="{68CCCA6E-F2EB-4D13-92C4-DD07D54F0A42}"/>
              </a:ext>
            </a:extLst>
          </p:cNvPr>
          <p:cNvSpPr/>
          <p:nvPr/>
        </p:nvSpPr>
        <p:spPr>
          <a:xfrm>
            <a:off x="-3675919" y="3360532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rc 167">
            <a:extLst>
              <a:ext uri="{FF2B5EF4-FFF2-40B4-BE49-F238E27FC236}">
                <a16:creationId xmlns:a16="http://schemas.microsoft.com/office/drawing/2014/main" id="{E4217314-0D17-4AF7-BEDD-C3E9CE32F043}"/>
              </a:ext>
            </a:extLst>
          </p:cNvPr>
          <p:cNvSpPr/>
          <p:nvPr/>
        </p:nvSpPr>
        <p:spPr>
          <a:xfrm flipH="1">
            <a:off x="8518906" y="3360084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D05541-6AC2-4B9E-A6B6-E79D2A08049A}"/>
              </a:ext>
            </a:extLst>
          </p:cNvPr>
          <p:cNvSpPr txBox="1"/>
          <p:nvPr/>
        </p:nvSpPr>
        <p:spPr>
          <a:xfrm>
            <a:off x="3260127" y="637271"/>
            <a:ext cx="5664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latin typeface="Abadi Extra Light" panose="020B0204020104020204" pitchFamily="34" charset="0"/>
                <a:cs typeface="Aparajita" panose="020B0502040204020203" pitchFamily="18" charset="0"/>
              </a:rPr>
              <a:t>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123048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B136204-785E-45F6-99DC-6FC2BBBCBA57}"/>
              </a:ext>
            </a:extLst>
          </p:cNvPr>
          <p:cNvGrpSpPr/>
          <p:nvPr/>
        </p:nvGrpSpPr>
        <p:grpSpPr>
          <a:xfrm>
            <a:off x="3209370" y="3445442"/>
            <a:ext cx="5773260" cy="3562420"/>
            <a:chOff x="3171039" y="3445442"/>
            <a:chExt cx="5773260" cy="356242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B023B41-85C1-4576-9231-B26BD0014CA6}"/>
                </a:ext>
              </a:extLst>
            </p:cNvPr>
            <p:cNvSpPr/>
            <p:nvPr/>
          </p:nvSpPr>
          <p:spPr>
            <a:xfrm>
              <a:off x="3171039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712EF9C-2C9D-4EF6-BCD1-0D1EDF756A32}"/>
                </a:ext>
              </a:extLst>
            </p:cNvPr>
            <p:cNvSpPr/>
            <p:nvPr/>
          </p:nvSpPr>
          <p:spPr>
            <a:xfrm flipH="1">
              <a:off x="4749959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B1E90D9-D002-4A82-BE24-44DB2904E477}"/>
                </a:ext>
              </a:extLst>
            </p:cNvPr>
            <p:cNvSpPr/>
            <p:nvPr/>
          </p:nvSpPr>
          <p:spPr>
            <a:xfrm>
              <a:off x="6422692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0D2EAF3-60C2-4195-83B9-6E96D9A86072}"/>
                </a:ext>
              </a:extLst>
            </p:cNvPr>
            <p:cNvSpPr/>
            <p:nvPr/>
          </p:nvSpPr>
          <p:spPr>
            <a:xfrm flipH="1">
              <a:off x="8001612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B772928-6A0B-4BAF-9A12-CA3E3E2D59B7}"/>
              </a:ext>
            </a:extLst>
          </p:cNvPr>
          <p:cNvCxnSpPr>
            <a:cxnSpLocks/>
          </p:cNvCxnSpPr>
          <p:nvPr/>
        </p:nvCxnSpPr>
        <p:spPr>
          <a:xfrm>
            <a:off x="152400" y="3443081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25AF84-962F-46F1-BC25-C152E79A7363}"/>
              </a:ext>
            </a:extLst>
          </p:cNvPr>
          <p:cNvSpPr txBox="1"/>
          <p:nvPr/>
        </p:nvSpPr>
        <p:spPr>
          <a:xfrm>
            <a:off x="8991600" y="6438900"/>
            <a:ext cx="31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 from Icons8 and Microsoft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86476D-2CD4-451C-8BC8-473FA65A167F}"/>
              </a:ext>
            </a:extLst>
          </p:cNvPr>
          <p:cNvGrpSpPr/>
          <p:nvPr/>
        </p:nvGrpSpPr>
        <p:grpSpPr>
          <a:xfrm>
            <a:off x="2343150" y="2342222"/>
            <a:ext cx="5022850" cy="1117600"/>
            <a:chOff x="2343150" y="2311400"/>
            <a:chExt cx="5022850" cy="1117600"/>
          </a:xfrm>
        </p:grpSpPr>
        <p:pic>
          <p:nvPicPr>
            <p:cNvPr id="5" name="Graphic 4" descr="Toy Train">
              <a:extLst>
                <a:ext uri="{FF2B5EF4-FFF2-40B4-BE49-F238E27FC236}">
                  <a16:creationId xmlns:a16="http://schemas.microsoft.com/office/drawing/2014/main" id="{26B6CC0C-33AB-4E4A-B540-4F9B4C9F9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48400" y="2311400"/>
              <a:ext cx="1117600" cy="1117600"/>
            </a:xfrm>
            <a:prstGeom prst="rect">
              <a:avLst/>
            </a:prstGeom>
          </p:spPr>
        </p:pic>
        <p:pic>
          <p:nvPicPr>
            <p:cNvPr id="7" name="Picture 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B57BA7D4-3FC6-47E1-A999-760C2A473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2311400"/>
              <a:ext cx="914400" cy="914400"/>
            </a:xfrm>
            <a:prstGeom prst="rect">
              <a:avLst/>
            </a:prstGeom>
          </p:spPr>
        </p:pic>
        <p:pic>
          <p:nvPicPr>
            <p:cNvPr id="12" name="Picture 1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4854C734-570F-4311-B8AB-A9A99FAF4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7050" y="2311400"/>
              <a:ext cx="914400" cy="914400"/>
            </a:xfrm>
            <a:prstGeom prst="rect">
              <a:avLst/>
            </a:prstGeom>
          </p:spPr>
        </p:pic>
        <p:pic>
          <p:nvPicPr>
            <p:cNvPr id="14" name="Picture 1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E184CCE-AF85-43E3-A9CF-B4767F4B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0" y="2311400"/>
              <a:ext cx="914400" cy="914400"/>
            </a:xfrm>
            <a:prstGeom prst="rect">
              <a:avLst/>
            </a:prstGeom>
          </p:spPr>
        </p:pic>
        <p:pic>
          <p:nvPicPr>
            <p:cNvPr id="16" name="Picture 1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231F7E5-FD94-4534-90FE-ACCC4313E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3150" y="2311400"/>
              <a:ext cx="914400" cy="914400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328C29-334C-4CBF-BBD1-4892B01A3F94}"/>
              </a:ext>
            </a:extLst>
          </p:cNvPr>
          <p:cNvCxnSpPr>
            <a:cxnSpLocks/>
          </p:cNvCxnSpPr>
          <p:nvPr/>
        </p:nvCxnSpPr>
        <p:spPr>
          <a:xfrm>
            <a:off x="-139700" y="3321050"/>
            <a:ext cx="12490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650165-8697-4761-944A-7E8EE563B00D}"/>
              </a:ext>
            </a:extLst>
          </p:cNvPr>
          <p:cNvCxnSpPr>
            <a:cxnSpLocks/>
          </p:cNvCxnSpPr>
          <p:nvPr/>
        </p:nvCxnSpPr>
        <p:spPr>
          <a:xfrm>
            <a:off x="0" y="3278241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6B708AB-17BC-4115-814B-C5985F00B1B3}"/>
              </a:ext>
            </a:extLst>
          </p:cNvPr>
          <p:cNvSpPr/>
          <p:nvPr/>
        </p:nvSpPr>
        <p:spPr>
          <a:xfrm>
            <a:off x="3770388" y="5265683"/>
            <a:ext cx="4648398" cy="228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A161105-95C6-464B-B84A-E321BA5B8D57}"/>
              </a:ext>
            </a:extLst>
          </p:cNvPr>
          <p:cNvGrpSpPr/>
          <p:nvPr/>
        </p:nvGrpSpPr>
        <p:grpSpPr>
          <a:xfrm>
            <a:off x="3496849" y="6514435"/>
            <a:ext cx="5219239" cy="373867"/>
            <a:chOff x="3491025" y="6434365"/>
            <a:chExt cx="5219239" cy="373867"/>
          </a:xfrm>
          <a:noFill/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4715389-F8C0-4796-846E-AE6061B0E8E4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D8AC58B-8591-4CCA-B53E-7A9A7881E7F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0FA4DA96-AAEB-4A9A-BF53-56BC90D9D5E8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D5EFB71-3569-44A4-9DDB-5C7F4AC3F46A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F6120534-6333-4837-8F3D-4B4CFA41BE6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F9C61BE-09AB-4A32-B352-52B509D35254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3045230-54A9-4BE4-A39C-F0F390991857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9D68822-1829-4BE2-88B6-ABADE942A172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395BC75-FC11-4258-BD49-44DB1E331A5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25696A3-04A5-451C-B010-6E5D4DFD676D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C6F85C5D-CC64-43C3-AFDC-3275A374451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C1032AB-B974-4141-AA60-C21C43E491E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1835696-9261-41C8-B06C-6899D1BB194C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C29A48F-57DD-4391-B960-CA709FE0DDD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9856274-F6C7-47B8-9114-A263CDF7BF2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B876F20-A770-41EA-9019-CF9FDA506537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FD39D12-285F-4F80-A709-4CEA2ECCBB4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8192C39-2240-4073-B33E-EBF70223922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EC438E-4207-474B-B16F-50BE5F891335}"/>
              </a:ext>
            </a:extLst>
          </p:cNvPr>
          <p:cNvGrpSpPr/>
          <p:nvPr/>
        </p:nvGrpSpPr>
        <p:grpSpPr>
          <a:xfrm>
            <a:off x="3509820" y="6617686"/>
            <a:ext cx="5219239" cy="373867"/>
            <a:chOff x="3491025" y="6434365"/>
            <a:chExt cx="5219239" cy="373867"/>
          </a:xfrm>
          <a:noFill/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DA72763-E445-458F-9275-1CE2EE85BA29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9F07979-0ABB-453F-8D99-37428F84B04B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6F2CFB01-CA26-4827-B517-98E121D514A2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3028465-E306-4116-BC0E-3C84FEB6A7FE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1373B343-D446-43E7-8FB3-0F960A150CA5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F8E6C977-3490-4E9E-9326-F6C70446C1B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CAC53E8-A2B4-4990-888C-09A20852C1D9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7250F31-1A2B-44D2-A358-B9C089F39C9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3991AE9-7915-45D4-AB8A-099BA801670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5B45049-4A0A-40CE-AFFD-48DC3F0AB2F4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C3CD5CC-7E93-4DC9-ADB4-1259E2B2A8AB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964F7E76-43E4-406A-81DC-5D7BDB09FE3B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B3C1CFE-CA27-4456-8526-FAC9EBEB5C97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0324B685-2FD1-4AF2-A1C6-94B3C378889F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4EC30F4-CA88-4E3E-81F7-D23F07E14C7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F56B064-CB13-4E89-9907-3FD34421E92C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C45C47F-70BE-4A99-856F-97C47B6B116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212E074-E10B-47D5-977E-FF03DC8B9872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3E19108-F4E2-4489-A6B8-E34FE2342679}"/>
              </a:ext>
            </a:extLst>
          </p:cNvPr>
          <p:cNvGrpSpPr/>
          <p:nvPr/>
        </p:nvGrpSpPr>
        <p:grpSpPr>
          <a:xfrm>
            <a:off x="3509820" y="6745113"/>
            <a:ext cx="5219239" cy="373867"/>
            <a:chOff x="3491025" y="6434365"/>
            <a:chExt cx="5219239" cy="373867"/>
          </a:xfrm>
          <a:noFill/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088C4D2-EEF6-426C-A32B-17261E294138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1525400-4BEE-4180-A9D7-AB0F5FD4AD4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2694E2C-5A8A-4285-9680-6ED4E34895CE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72B92D5-C63F-497D-8350-318EBBD5A37C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0940A39-C46E-45B4-A676-364C1FC9914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65D446B-873E-409C-8262-3444751EB73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76C4E73-A85A-4B9C-979E-A76712CBC280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8FD4563-95D6-422C-939E-49BD4620F2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A9966F8-13F1-4D6E-A5BC-6ED484C9FE6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95D57FA-0140-4E7F-934E-73E0B5956BD0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06EB7C1-82E3-4225-B09F-101E11EF7F3D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B053F4C-5FA1-44E8-BFC0-ACCF0E48BD7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97C7F86-F756-41F2-AB3A-E7F58BF43379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5676AF7-B778-44EA-ACD9-9A71055772A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2B8E5C3-859C-40E2-AA3B-E47A0A589E3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5708546-0FE5-4897-B175-EFFBA7B1DCB4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C1139924-2273-4C4A-875F-0AB54AF17C2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782C005-5750-473C-9997-DA268D0DDAF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CD7650-D42A-4CF2-AFDB-9B2491ABB5CD}"/>
              </a:ext>
            </a:extLst>
          </p:cNvPr>
          <p:cNvGrpSpPr/>
          <p:nvPr/>
        </p:nvGrpSpPr>
        <p:grpSpPr>
          <a:xfrm>
            <a:off x="3491025" y="6434365"/>
            <a:ext cx="5219239" cy="373867"/>
            <a:chOff x="3491025" y="6434365"/>
            <a:chExt cx="5219239" cy="373867"/>
          </a:xfrm>
          <a:noFill/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DF4EC8A-44B0-4827-B318-F7E78A5A76E2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54E9AA9-CDF4-406B-9780-9500954542F7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E6F0020-D65C-4202-8C35-15DEDC971795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7C9B401-7B2C-4FB3-9226-2D7A9A017788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F05AE1B-0E9C-42D1-B515-68D81C1CE8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CDBE8EB-2B35-4F2C-B7F9-30CD3E38328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D888F8-3190-44D7-9A0A-078EC4A67F41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0C29208-5660-4C2B-83C8-9CBA3F65BDC3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286A919-D3F7-4FD3-B64E-888F0464795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016A764-5EE3-433B-A3A4-7B37CF3144DA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1C2B09B-E80B-4429-8F7A-57854A1343A8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2AA4987-34A0-4693-8748-5DA517D8F8F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6340DE8-722C-4362-8DA5-B397D8DF22BF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B02F441-B801-468E-BCF8-E4CDAF84519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470701A-06F1-4BE8-BD1C-CA81F5228D85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731ADC1-A97E-4A9D-AB40-E677CB936CE0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8FE907F-1D67-4161-B932-8A79C2BB9B5E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80BFC51-14CE-4DF5-8AFC-9E72BEA2D12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6" name="Arc 165">
            <a:extLst>
              <a:ext uri="{FF2B5EF4-FFF2-40B4-BE49-F238E27FC236}">
                <a16:creationId xmlns:a16="http://schemas.microsoft.com/office/drawing/2014/main" id="{68CCCA6E-F2EB-4D13-92C4-DD07D54F0A42}"/>
              </a:ext>
            </a:extLst>
          </p:cNvPr>
          <p:cNvSpPr/>
          <p:nvPr/>
        </p:nvSpPr>
        <p:spPr>
          <a:xfrm>
            <a:off x="-3675919" y="3360532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rc 167">
            <a:extLst>
              <a:ext uri="{FF2B5EF4-FFF2-40B4-BE49-F238E27FC236}">
                <a16:creationId xmlns:a16="http://schemas.microsoft.com/office/drawing/2014/main" id="{E4217314-0D17-4AF7-BEDD-C3E9CE32F043}"/>
              </a:ext>
            </a:extLst>
          </p:cNvPr>
          <p:cNvSpPr/>
          <p:nvPr/>
        </p:nvSpPr>
        <p:spPr>
          <a:xfrm flipH="1">
            <a:off x="8518906" y="3360084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A0FCFB-5570-493E-A811-5079438E76ED}"/>
              </a:ext>
            </a:extLst>
          </p:cNvPr>
          <p:cNvCxnSpPr>
            <a:cxnSpLocks/>
          </p:cNvCxnSpPr>
          <p:nvPr/>
        </p:nvCxnSpPr>
        <p:spPr>
          <a:xfrm>
            <a:off x="4124925" y="5265683"/>
            <a:ext cx="693058" cy="0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03EAE9A-C6C8-4E1A-98A6-32E29E765F2F}"/>
              </a:ext>
            </a:extLst>
          </p:cNvPr>
          <p:cNvCxnSpPr>
            <a:cxnSpLocks/>
          </p:cNvCxnSpPr>
          <p:nvPr/>
        </p:nvCxnSpPr>
        <p:spPr>
          <a:xfrm>
            <a:off x="7374334" y="5265683"/>
            <a:ext cx="693058" cy="0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983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B136204-785E-45F6-99DC-6FC2BBBCBA57}"/>
              </a:ext>
            </a:extLst>
          </p:cNvPr>
          <p:cNvGrpSpPr/>
          <p:nvPr/>
        </p:nvGrpSpPr>
        <p:grpSpPr>
          <a:xfrm>
            <a:off x="3209370" y="3445442"/>
            <a:ext cx="5773260" cy="3562420"/>
            <a:chOff x="3171039" y="3445442"/>
            <a:chExt cx="5773260" cy="356242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B023B41-85C1-4576-9231-B26BD0014CA6}"/>
                </a:ext>
              </a:extLst>
            </p:cNvPr>
            <p:cNvSpPr/>
            <p:nvPr/>
          </p:nvSpPr>
          <p:spPr>
            <a:xfrm>
              <a:off x="3171039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712EF9C-2C9D-4EF6-BCD1-0D1EDF756A32}"/>
                </a:ext>
              </a:extLst>
            </p:cNvPr>
            <p:cNvSpPr/>
            <p:nvPr/>
          </p:nvSpPr>
          <p:spPr>
            <a:xfrm flipH="1">
              <a:off x="4749959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B1E90D9-D002-4A82-BE24-44DB2904E477}"/>
                </a:ext>
              </a:extLst>
            </p:cNvPr>
            <p:cNvSpPr/>
            <p:nvPr/>
          </p:nvSpPr>
          <p:spPr>
            <a:xfrm>
              <a:off x="6422692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0D2EAF3-60C2-4195-83B9-6E96D9A86072}"/>
                </a:ext>
              </a:extLst>
            </p:cNvPr>
            <p:cNvSpPr/>
            <p:nvPr/>
          </p:nvSpPr>
          <p:spPr>
            <a:xfrm flipH="1">
              <a:off x="8001612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B772928-6A0B-4BAF-9A12-CA3E3E2D59B7}"/>
              </a:ext>
            </a:extLst>
          </p:cNvPr>
          <p:cNvCxnSpPr>
            <a:cxnSpLocks/>
          </p:cNvCxnSpPr>
          <p:nvPr/>
        </p:nvCxnSpPr>
        <p:spPr>
          <a:xfrm>
            <a:off x="152400" y="3443081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25AF84-962F-46F1-BC25-C152E79A7363}"/>
              </a:ext>
            </a:extLst>
          </p:cNvPr>
          <p:cNvSpPr txBox="1"/>
          <p:nvPr/>
        </p:nvSpPr>
        <p:spPr>
          <a:xfrm>
            <a:off x="8991600" y="6438900"/>
            <a:ext cx="31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 from Icons8 and Microsoft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86476D-2CD4-451C-8BC8-473FA65A167F}"/>
              </a:ext>
            </a:extLst>
          </p:cNvPr>
          <p:cNvGrpSpPr/>
          <p:nvPr/>
        </p:nvGrpSpPr>
        <p:grpSpPr>
          <a:xfrm>
            <a:off x="2343150" y="2342222"/>
            <a:ext cx="5022850" cy="1117600"/>
            <a:chOff x="2343150" y="2311400"/>
            <a:chExt cx="5022850" cy="1117600"/>
          </a:xfrm>
        </p:grpSpPr>
        <p:pic>
          <p:nvPicPr>
            <p:cNvPr id="5" name="Graphic 4" descr="Toy Train">
              <a:extLst>
                <a:ext uri="{FF2B5EF4-FFF2-40B4-BE49-F238E27FC236}">
                  <a16:creationId xmlns:a16="http://schemas.microsoft.com/office/drawing/2014/main" id="{26B6CC0C-33AB-4E4A-B540-4F9B4C9F9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48400" y="2311400"/>
              <a:ext cx="1117600" cy="1117600"/>
            </a:xfrm>
            <a:prstGeom prst="rect">
              <a:avLst/>
            </a:prstGeom>
          </p:spPr>
        </p:pic>
        <p:pic>
          <p:nvPicPr>
            <p:cNvPr id="7" name="Picture 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B57BA7D4-3FC6-47E1-A999-760C2A473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2311400"/>
              <a:ext cx="914400" cy="914400"/>
            </a:xfrm>
            <a:prstGeom prst="rect">
              <a:avLst/>
            </a:prstGeom>
          </p:spPr>
        </p:pic>
        <p:pic>
          <p:nvPicPr>
            <p:cNvPr id="12" name="Picture 1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4854C734-570F-4311-B8AB-A9A99FAF4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7050" y="2311400"/>
              <a:ext cx="914400" cy="914400"/>
            </a:xfrm>
            <a:prstGeom prst="rect">
              <a:avLst/>
            </a:prstGeom>
          </p:spPr>
        </p:pic>
        <p:pic>
          <p:nvPicPr>
            <p:cNvPr id="14" name="Picture 1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E184CCE-AF85-43E3-A9CF-B4767F4B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0" y="2311400"/>
              <a:ext cx="914400" cy="914400"/>
            </a:xfrm>
            <a:prstGeom prst="rect">
              <a:avLst/>
            </a:prstGeom>
          </p:spPr>
        </p:pic>
        <p:pic>
          <p:nvPicPr>
            <p:cNvPr id="16" name="Picture 1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231F7E5-FD94-4534-90FE-ACCC4313E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3150" y="2311400"/>
              <a:ext cx="914400" cy="914400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328C29-334C-4CBF-BBD1-4892B01A3F94}"/>
              </a:ext>
            </a:extLst>
          </p:cNvPr>
          <p:cNvCxnSpPr>
            <a:cxnSpLocks/>
          </p:cNvCxnSpPr>
          <p:nvPr/>
        </p:nvCxnSpPr>
        <p:spPr>
          <a:xfrm>
            <a:off x="-139700" y="3321050"/>
            <a:ext cx="12490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650165-8697-4761-944A-7E8EE563B00D}"/>
              </a:ext>
            </a:extLst>
          </p:cNvPr>
          <p:cNvCxnSpPr>
            <a:cxnSpLocks/>
          </p:cNvCxnSpPr>
          <p:nvPr/>
        </p:nvCxnSpPr>
        <p:spPr>
          <a:xfrm>
            <a:off x="0" y="3278241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6B708AB-17BC-4115-814B-C5985F00B1B3}"/>
              </a:ext>
            </a:extLst>
          </p:cNvPr>
          <p:cNvSpPr/>
          <p:nvPr/>
        </p:nvSpPr>
        <p:spPr>
          <a:xfrm>
            <a:off x="3770388" y="5265683"/>
            <a:ext cx="4648398" cy="228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A161105-95C6-464B-B84A-E321BA5B8D57}"/>
              </a:ext>
            </a:extLst>
          </p:cNvPr>
          <p:cNvGrpSpPr/>
          <p:nvPr/>
        </p:nvGrpSpPr>
        <p:grpSpPr>
          <a:xfrm>
            <a:off x="3496849" y="6514435"/>
            <a:ext cx="5219239" cy="373867"/>
            <a:chOff x="3491025" y="6434365"/>
            <a:chExt cx="5219239" cy="373867"/>
          </a:xfrm>
          <a:noFill/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4715389-F8C0-4796-846E-AE6061B0E8E4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D8AC58B-8591-4CCA-B53E-7A9A7881E7F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0FA4DA96-AAEB-4A9A-BF53-56BC90D9D5E8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D5EFB71-3569-44A4-9DDB-5C7F4AC3F46A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F6120534-6333-4837-8F3D-4B4CFA41BE6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F9C61BE-09AB-4A32-B352-52B509D35254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3045230-54A9-4BE4-A39C-F0F390991857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9D68822-1829-4BE2-88B6-ABADE942A172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395BC75-FC11-4258-BD49-44DB1E331A5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25696A3-04A5-451C-B010-6E5D4DFD676D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C6F85C5D-CC64-43C3-AFDC-3275A374451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C1032AB-B974-4141-AA60-C21C43E491E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1835696-9261-41C8-B06C-6899D1BB194C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C29A48F-57DD-4391-B960-CA709FE0DDD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9856274-F6C7-47B8-9114-A263CDF7BF2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B876F20-A770-41EA-9019-CF9FDA506537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FD39D12-285F-4F80-A709-4CEA2ECCBB4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8192C39-2240-4073-B33E-EBF70223922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EC438E-4207-474B-B16F-50BE5F891335}"/>
              </a:ext>
            </a:extLst>
          </p:cNvPr>
          <p:cNvGrpSpPr/>
          <p:nvPr/>
        </p:nvGrpSpPr>
        <p:grpSpPr>
          <a:xfrm>
            <a:off x="3509820" y="6617686"/>
            <a:ext cx="5219239" cy="373867"/>
            <a:chOff x="3491025" y="6434365"/>
            <a:chExt cx="5219239" cy="373867"/>
          </a:xfrm>
          <a:noFill/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DA72763-E445-458F-9275-1CE2EE85BA29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9F07979-0ABB-453F-8D99-37428F84B04B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6F2CFB01-CA26-4827-B517-98E121D514A2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3028465-E306-4116-BC0E-3C84FEB6A7FE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1373B343-D446-43E7-8FB3-0F960A150CA5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F8E6C977-3490-4E9E-9326-F6C70446C1B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CAC53E8-A2B4-4990-888C-09A20852C1D9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7250F31-1A2B-44D2-A358-B9C089F39C9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3991AE9-7915-45D4-AB8A-099BA801670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5B45049-4A0A-40CE-AFFD-48DC3F0AB2F4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C3CD5CC-7E93-4DC9-ADB4-1259E2B2A8AB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964F7E76-43E4-406A-81DC-5D7BDB09FE3B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B3C1CFE-CA27-4456-8526-FAC9EBEB5C97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0324B685-2FD1-4AF2-A1C6-94B3C378889F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4EC30F4-CA88-4E3E-81F7-D23F07E14C7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F56B064-CB13-4E89-9907-3FD34421E92C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C45C47F-70BE-4A99-856F-97C47B6B116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212E074-E10B-47D5-977E-FF03DC8B9872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3E19108-F4E2-4489-A6B8-E34FE2342679}"/>
              </a:ext>
            </a:extLst>
          </p:cNvPr>
          <p:cNvGrpSpPr/>
          <p:nvPr/>
        </p:nvGrpSpPr>
        <p:grpSpPr>
          <a:xfrm>
            <a:off x="3509820" y="6745113"/>
            <a:ext cx="5219239" cy="373867"/>
            <a:chOff x="3491025" y="6434365"/>
            <a:chExt cx="5219239" cy="373867"/>
          </a:xfrm>
          <a:noFill/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088C4D2-EEF6-426C-A32B-17261E294138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1525400-4BEE-4180-A9D7-AB0F5FD4AD4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2694E2C-5A8A-4285-9680-6ED4E34895CE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72B92D5-C63F-497D-8350-318EBBD5A37C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0940A39-C46E-45B4-A676-364C1FC9914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65D446B-873E-409C-8262-3444751EB73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76C4E73-A85A-4B9C-979E-A76712CBC280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8FD4563-95D6-422C-939E-49BD4620F2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A9966F8-13F1-4D6E-A5BC-6ED484C9FE6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95D57FA-0140-4E7F-934E-73E0B5956BD0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06EB7C1-82E3-4225-B09F-101E11EF7F3D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B053F4C-5FA1-44E8-BFC0-ACCF0E48BD7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97C7F86-F756-41F2-AB3A-E7F58BF43379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5676AF7-B778-44EA-ACD9-9A71055772A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2B8E5C3-859C-40E2-AA3B-E47A0A589E3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5708546-0FE5-4897-B175-EFFBA7B1DCB4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C1139924-2273-4C4A-875F-0AB54AF17C2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782C005-5750-473C-9997-DA268D0DDAF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CD7650-D42A-4CF2-AFDB-9B2491ABB5CD}"/>
              </a:ext>
            </a:extLst>
          </p:cNvPr>
          <p:cNvGrpSpPr/>
          <p:nvPr/>
        </p:nvGrpSpPr>
        <p:grpSpPr>
          <a:xfrm>
            <a:off x="3491025" y="6434365"/>
            <a:ext cx="5219239" cy="373867"/>
            <a:chOff x="3491025" y="6434365"/>
            <a:chExt cx="5219239" cy="373867"/>
          </a:xfrm>
          <a:noFill/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DF4EC8A-44B0-4827-B318-F7E78A5A76E2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54E9AA9-CDF4-406B-9780-9500954542F7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E6F0020-D65C-4202-8C35-15DEDC971795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7C9B401-7B2C-4FB3-9226-2D7A9A017788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F05AE1B-0E9C-42D1-B515-68D81C1CE8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CDBE8EB-2B35-4F2C-B7F9-30CD3E38328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D888F8-3190-44D7-9A0A-078EC4A67F41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0C29208-5660-4C2B-83C8-9CBA3F65BDC3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286A919-D3F7-4FD3-B64E-888F0464795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016A764-5EE3-433B-A3A4-7B37CF3144DA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1C2B09B-E80B-4429-8F7A-57854A1343A8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2AA4987-34A0-4693-8748-5DA517D8F8F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6340DE8-722C-4362-8DA5-B397D8DF22BF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B02F441-B801-468E-BCF8-E4CDAF84519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470701A-06F1-4BE8-BD1C-CA81F5228D85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731ADC1-A97E-4A9D-AB40-E677CB936CE0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8FE907F-1D67-4161-B932-8A79C2BB9B5E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80BFC51-14CE-4DF5-8AFC-9E72BEA2D12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6" name="Arc 165">
            <a:extLst>
              <a:ext uri="{FF2B5EF4-FFF2-40B4-BE49-F238E27FC236}">
                <a16:creationId xmlns:a16="http://schemas.microsoft.com/office/drawing/2014/main" id="{68CCCA6E-F2EB-4D13-92C4-DD07D54F0A42}"/>
              </a:ext>
            </a:extLst>
          </p:cNvPr>
          <p:cNvSpPr/>
          <p:nvPr/>
        </p:nvSpPr>
        <p:spPr>
          <a:xfrm>
            <a:off x="-3675919" y="3360532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rc 167">
            <a:extLst>
              <a:ext uri="{FF2B5EF4-FFF2-40B4-BE49-F238E27FC236}">
                <a16:creationId xmlns:a16="http://schemas.microsoft.com/office/drawing/2014/main" id="{E4217314-0D17-4AF7-BEDD-C3E9CE32F043}"/>
              </a:ext>
            </a:extLst>
          </p:cNvPr>
          <p:cNvSpPr/>
          <p:nvPr/>
        </p:nvSpPr>
        <p:spPr>
          <a:xfrm flipH="1">
            <a:off x="8518906" y="3360084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A0FCFB-5570-493E-A811-5079438E76ED}"/>
              </a:ext>
            </a:extLst>
          </p:cNvPr>
          <p:cNvCxnSpPr>
            <a:cxnSpLocks/>
          </p:cNvCxnSpPr>
          <p:nvPr/>
        </p:nvCxnSpPr>
        <p:spPr>
          <a:xfrm>
            <a:off x="4124925" y="5265683"/>
            <a:ext cx="693058" cy="0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03EAE9A-C6C8-4E1A-98A6-32E29E765F2F}"/>
              </a:ext>
            </a:extLst>
          </p:cNvPr>
          <p:cNvCxnSpPr>
            <a:cxnSpLocks/>
          </p:cNvCxnSpPr>
          <p:nvPr/>
        </p:nvCxnSpPr>
        <p:spPr>
          <a:xfrm>
            <a:off x="7374334" y="5265683"/>
            <a:ext cx="693058" cy="0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69B325-E820-4EF3-A600-6F44EABBD2F8}"/>
              </a:ext>
            </a:extLst>
          </p:cNvPr>
          <p:cNvSpPr txBox="1"/>
          <p:nvPr/>
        </p:nvSpPr>
        <p:spPr>
          <a:xfrm>
            <a:off x="6090477" y="101031"/>
            <a:ext cx="3608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badi Extra Light" panose="020B0204020104020204" pitchFamily="34" charset="0"/>
                <a:cs typeface="Aparajita" panose="020B0502040204020203" pitchFamily="18" charset="0"/>
              </a:rPr>
              <a:t>Character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8CD8F8-3E5E-4F58-965F-898AB0C0AADF}"/>
              </a:ext>
            </a:extLst>
          </p:cNvPr>
          <p:cNvSpPr txBox="1"/>
          <p:nvPr/>
        </p:nvSpPr>
        <p:spPr>
          <a:xfrm>
            <a:off x="6098135" y="1212779"/>
            <a:ext cx="2704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badi Extra Light" panose="020B0204020104020204" pitchFamily="34" charset="0"/>
                <a:cs typeface="Aparajita" panose="020B0502040204020203" pitchFamily="18" charset="0"/>
              </a:rPr>
              <a:t>Grades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230F67-565A-46C4-AE36-6A34F3910759}"/>
              </a:ext>
            </a:extLst>
          </p:cNvPr>
          <p:cNvSpPr txBox="1"/>
          <p:nvPr/>
        </p:nvSpPr>
        <p:spPr>
          <a:xfrm>
            <a:off x="2590217" y="365893"/>
            <a:ext cx="3487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badi Extra Light" panose="020B0204020104020204" pitchFamily="34" charset="0"/>
                <a:cs typeface="Aparajita" panose="020B0502040204020203" pitchFamily="18" charset="0"/>
              </a:rPr>
              <a:t>don’t sacrifice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44DA59-AEB7-4105-BC88-8538532ED5BC}"/>
              </a:ext>
            </a:extLst>
          </p:cNvPr>
          <p:cNvSpPr txBox="1"/>
          <p:nvPr/>
        </p:nvSpPr>
        <p:spPr>
          <a:xfrm>
            <a:off x="5267295" y="1477640"/>
            <a:ext cx="810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badi Extra Light" panose="020B0204020104020204" pitchFamily="34" charset="0"/>
                <a:cs typeface="Aparajita" panose="020B0502040204020203" pitchFamily="18" charset="0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3928037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E25AF84-962F-46F1-BC25-C152E79A7363}"/>
              </a:ext>
            </a:extLst>
          </p:cNvPr>
          <p:cNvSpPr txBox="1"/>
          <p:nvPr/>
        </p:nvSpPr>
        <p:spPr>
          <a:xfrm>
            <a:off x="8991600" y="6438900"/>
            <a:ext cx="31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 from Icons8 and Microsoft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A161105-95C6-464B-B84A-E321BA5B8D57}"/>
              </a:ext>
            </a:extLst>
          </p:cNvPr>
          <p:cNvGrpSpPr/>
          <p:nvPr/>
        </p:nvGrpSpPr>
        <p:grpSpPr>
          <a:xfrm>
            <a:off x="3496849" y="6514435"/>
            <a:ext cx="5219239" cy="373867"/>
            <a:chOff x="3491025" y="6434365"/>
            <a:chExt cx="5219239" cy="373867"/>
          </a:xfrm>
          <a:noFill/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4715389-F8C0-4796-846E-AE6061B0E8E4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D8AC58B-8591-4CCA-B53E-7A9A7881E7F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0FA4DA96-AAEB-4A9A-BF53-56BC90D9D5E8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D5EFB71-3569-44A4-9DDB-5C7F4AC3F46A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F6120534-6333-4837-8F3D-4B4CFA41BE6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F9C61BE-09AB-4A32-B352-52B509D35254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3045230-54A9-4BE4-A39C-F0F390991857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9D68822-1829-4BE2-88B6-ABADE942A172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395BC75-FC11-4258-BD49-44DB1E331A5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25696A3-04A5-451C-B010-6E5D4DFD676D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C6F85C5D-CC64-43C3-AFDC-3275A374451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C1032AB-B974-4141-AA60-C21C43E491E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1835696-9261-41C8-B06C-6899D1BB194C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C29A48F-57DD-4391-B960-CA709FE0DDD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9856274-F6C7-47B8-9114-A263CDF7BF2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B876F20-A770-41EA-9019-CF9FDA506537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FD39D12-285F-4F80-A709-4CEA2ECCBB4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8192C39-2240-4073-B33E-EBF70223922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EC438E-4207-474B-B16F-50BE5F891335}"/>
              </a:ext>
            </a:extLst>
          </p:cNvPr>
          <p:cNvGrpSpPr/>
          <p:nvPr/>
        </p:nvGrpSpPr>
        <p:grpSpPr>
          <a:xfrm>
            <a:off x="3509820" y="6617686"/>
            <a:ext cx="5219239" cy="373867"/>
            <a:chOff x="3491025" y="6434365"/>
            <a:chExt cx="5219239" cy="373867"/>
          </a:xfrm>
          <a:noFill/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DA72763-E445-458F-9275-1CE2EE85BA29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9F07979-0ABB-453F-8D99-37428F84B04B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6F2CFB01-CA26-4827-B517-98E121D514A2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3028465-E306-4116-BC0E-3C84FEB6A7FE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1373B343-D446-43E7-8FB3-0F960A150CA5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F8E6C977-3490-4E9E-9326-F6C70446C1B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CAC53E8-A2B4-4990-888C-09A20852C1D9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7250F31-1A2B-44D2-A358-B9C089F39C9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3991AE9-7915-45D4-AB8A-099BA801670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5B45049-4A0A-40CE-AFFD-48DC3F0AB2F4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C3CD5CC-7E93-4DC9-ADB4-1259E2B2A8AB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964F7E76-43E4-406A-81DC-5D7BDB09FE3B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B3C1CFE-CA27-4456-8526-FAC9EBEB5C97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0324B685-2FD1-4AF2-A1C6-94B3C378889F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4EC30F4-CA88-4E3E-81F7-D23F07E14C7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F56B064-CB13-4E89-9907-3FD34421E92C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C45C47F-70BE-4A99-856F-97C47B6B116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212E074-E10B-47D5-977E-FF03DC8B9872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3E19108-F4E2-4489-A6B8-E34FE2342679}"/>
              </a:ext>
            </a:extLst>
          </p:cNvPr>
          <p:cNvGrpSpPr/>
          <p:nvPr/>
        </p:nvGrpSpPr>
        <p:grpSpPr>
          <a:xfrm>
            <a:off x="3509820" y="6745113"/>
            <a:ext cx="5219239" cy="373867"/>
            <a:chOff x="3491025" y="6434365"/>
            <a:chExt cx="5219239" cy="373867"/>
          </a:xfrm>
          <a:noFill/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088C4D2-EEF6-426C-A32B-17261E294138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1525400-4BEE-4180-A9D7-AB0F5FD4AD4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2694E2C-5A8A-4285-9680-6ED4E34895CE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72B92D5-C63F-497D-8350-318EBBD5A37C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0940A39-C46E-45B4-A676-364C1FC9914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65D446B-873E-409C-8262-3444751EB73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76C4E73-A85A-4B9C-979E-A76712CBC280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8FD4563-95D6-422C-939E-49BD4620F2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A9966F8-13F1-4D6E-A5BC-6ED484C9FE6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95D57FA-0140-4E7F-934E-73E0B5956BD0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06EB7C1-82E3-4225-B09F-101E11EF7F3D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B053F4C-5FA1-44E8-BFC0-ACCF0E48BD7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97C7F86-F756-41F2-AB3A-E7F58BF43379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5676AF7-B778-44EA-ACD9-9A71055772A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2B8E5C3-859C-40E2-AA3B-E47A0A589E3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5708546-0FE5-4897-B175-EFFBA7B1DCB4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C1139924-2273-4C4A-875F-0AB54AF17C2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782C005-5750-473C-9997-DA268D0DDAF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CD7650-D42A-4CF2-AFDB-9B2491ABB5CD}"/>
              </a:ext>
            </a:extLst>
          </p:cNvPr>
          <p:cNvGrpSpPr/>
          <p:nvPr/>
        </p:nvGrpSpPr>
        <p:grpSpPr>
          <a:xfrm>
            <a:off x="3491025" y="6434365"/>
            <a:ext cx="5219239" cy="373867"/>
            <a:chOff x="3491025" y="6434365"/>
            <a:chExt cx="5219239" cy="373867"/>
          </a:xfrm>
          <a:noFill/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DF4EC8A-44B0-4827-B318-F7E78A5A76E2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54E9AA9-CDF4-406B-9780-9500954542F7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E6F0020-D65C-4202-8C35-15DEDC971795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7C9B401-7B2C-4FB3-9226-2D7A9A017788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F05AE1B-0E9C-42D1-B515-68D81C1CE8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CDBE8EB-2B35-4F2C-B7F9-30CD3E38328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D888F8-3190-44D7-9A0A-078EC4A67F41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0C29208-5660-4C2B-83C8-9CBA3F65BDC3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286A919-D3F7-4FD3-B64E-888F0464795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016A764-5EE3-433B-A3A4-7B37CF3144DA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1C2B09B-E80B-4429-8F7A-57854A1343A8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2AA4987-34A0-4693-8748-5DA517D8F8F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6340DE8-722C-4362-8DA5-B397D8DF22BF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B02F441-B801-468E-BCF8-E4CDAF84519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470701A-06F1-4BE8-BD1C-CA81F5228D85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731ADC1-A97E-4A9D-AB40-E677CB936CE0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8FE907F-1D67-4161-B932-8A79C2BB9B5E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80BFC51-14CE-4DF5-8AFC-9E72BEA2D12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6" name="Arc 165">
            <a:extLst>
              <a:ext uri="{FF2B5EF4-FFF2-40B4-BE49-F238E27FC236}">
                <a16:creationId xmlns:a16="http://schemas.microsoft.com/office/drawing/2014/main" id="{68CCCA6E-F2EB-4D13-92C4-DD07D54F0A42}"/>
              </a:ext>
            </a:extLst>
          </p:cNvPr>
          <p:cNvSpPr/>
          <p:nvPr/>
        </p:nvSpPr>
        <p:spPr>
          <a:xfrm>
            <a:off x="-3675919" y="3360532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rc 167">
            <a:extLst>
              <a:ext uri="{FF2B5EF4-FFF2-40B4-BE49-F238E27FC236}">
                <a16:creationId xmlns:a16="http://schemas.microsoft.com/office/drawing/2014/main" id="{E4217314-0D17-4AF7-BEDD-C3E9CE32F043}"/>
              </a:ext>
            </a:extLst>
          </p:cNvPr>
          <p:cNvSpPr/>
          <p:nvPr/>
        </p:nvSpPr>
        <p:spPr>
          <a:xfrm flipH="1">
            <a:off x="8518906" y="3360084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CC17639-92E9-4D9C-89F6-98819B6BDEF2}"/>
              </a:ext>
            </a:extLst>
          </p:cNvPr>
          <p:cNvSpPr txBox="1"/>
          <p:nvPr/>
        </p:nvSpPr>
        <p:spPr>
          <a:xfrm>
            <a:off x="6090477" y="996381"/>
            <a:ext cx="2530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badi Extra Light" panose="020B0204020104020204" pitchFamily="34" charset="0"/>
                <a:cs typeface="Aparajita" panose="020B0502040204020203" pitchFamily="18" charset="0"/>
              </a:rPr>
              <a:t>Forget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77E514B-2AB7-4CA8-8FF9-66B475EF9EB4}"/>
              </a:ext>
            </a:extLst>
          </p:cNvPr>
          <p:cNvSpPr txBox="1"/>
          <p:nvPr/>
        </p:nvSpPr>
        <p:spPr>
          <a:xfrm>
            <a:off x="6098135" y="2108129"/>
            <a:ext cx="3300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badi Extra Light" panose="020B0204020104020204" pitchFamily="34" charset="0"/>
                <a:cs typeface="Aparajita" panose="020B0502040204020203" pitchFamily="18" charset="0"/>
              </a:rPr>
              <a:t>Footings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6EA7E28-733C-4946-A634-825EE4E7993B}"/>
              </a:ext>
            </a:extLst>
          </p:cNvPr>
          <p:cNvSpPr txBox="1"/>
          <p:nvPr/>
        </p:nvSpPr>
        <p:spPr>
          <a:xfrm>
            <a:off x="4676192" y="1261243"/>
            <a:ext cx="14101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badi Extra Light" panose="020B0204020104020204" pitchFamily="34" charset="0"/>
                <a:cs typeface="Aparajita" panose="020B0502040204020203" pitchFamily="18" charset="0"/>
              </a:rPr>
              <a:t>don’t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ABD89F3-4D31-4810-9EBA-2906BEABA1B0}"/>
              </a:ext>
            </a:extLst>
          </p:cNvPr>
          <p:cNvSpPr txBox="1"/>
          <p:nvPr/>
        </p:nvSpPr>
        <p:spPr>
          <a:xfrm>
            <a:off x="5173123" y="2372990"/>
            <a:ext cx="947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badi Extra Light" panose="020B0204020104020204" pitchFamily="34" charset="0"/>
                <a:cs typeface="Aparajita" panose="020B0502040204020203" pitchFamily="18" charset="0"/>
              </a:rPr>
              <a:t>the</a:t>
            </a:r>
          </a:p>
        </p:txBody>
      </p:sp>
    </p:spTree>
    <p:extLst>
      <p:ext uri="{BB962C8B-B14F-4D97-AF65-F5344CB8AC3E}">
        <p14:creationId xmlns:p14="http://schemas.microsoft.com/office/powerpoint/2010/main" val="191730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E25AF84-962F-46F1-BC25-C152E79A7363}"/>
              </a:ext>
            </a:extLst>
          </p:cNvPr>
          <p:cNvSpPr txBox="1"/>
          <p:nvPr/>
        </p:nvSpPr>
        <p:spPr>
          <a:xfrm>
            <a:off x="8991600" y="6438900"/>
            <a:ext cx="31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 from Icons8 and Microsoft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A161105-95C6-464B-B84A-E321BA5B8D57}"/>
              </a:ext>
            </a:extLst>
          </p:cNvPr>
          <p:cNvGrpSpPr/>
          <p:nvPr/>
        </p:nvGrpSpPr>
        <p:grpSpPr>
          <a:xfrm>
            <a:off x="3496849" y="6514435"/>
            <a:ext cx="5219239" cy="373867"/>
            <a:chOff x="3491025" y="6434365"/>
            <a:chExt cx="5219239" cy="373867"/>
          </a:xfrm>
          <a:noFill/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4715389-F8C0-4796-846E-AE6061B0E8E4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D8AC58B-8591-4CCA-B53E-7A9A7881E7F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0FA4DA96-AAEB-4A9A-BF53-56BC90D9D5E8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D5EFB71-3569-44A4-9DDB-5C7F4AC3F46A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F6120534-6333-4837-8F3D-4B4CFA41BE6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F9C61BE-09AB-4A32-B352-52B509D35254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3045230-54A9-4BE4-A39C-F0F390991857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9D68822-1829-4BE2-88B6-ABADE942A172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395BC75-FC11-4258-BD49-44DB1E331A5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25696A3-04A5-451C-B010-6E5D4DFD676D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C6F85C5D-CC64-43C3-AFDC-3275A374451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C1032AB-B974-4141-AA60-C21C43E491E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1835696-9261-41C8-B06C-6899D1BB194C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C29A48F-57DD-4391-B960-CA709FE0DDD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9856274-F6C7-47B8-9114-A263CDF7BF2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B876F20-A770-41EA-9019-CF9FDA506537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FD39D12-285F-4F80-A709-4CEA2ECCBB4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8192C39-2240-4073-B33E-EBF70223922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EC438E-4207-474B-B16F-50BE5F891335}"/>
              </a:ext>
            </a:extLst>
          </p:cNvPr>
          <p:cNvGrpSpPr/>
          <p:nvPr/>
        </p:nvGrpSpPr>
        <p:grpSpPr>
          <a:xfrm>
            <a:off x="3509820" y="6617686"/>
            <a:ext cx="5219239" cy="373867"/>
            <a:chOff x="3491025" y="6434365"/>
            <a:chExt cx="5219239" cy="373867"/>
          </a:xfrm>
          <a:noFill/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DA72763-E445-458F-9275-1CE2EE85BA29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9F07979-0ABB-453F-8D99-37428F84B04B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6F2CFB01-CA26-4827-B517-98E121D514A2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3028465-E306-4116-BC0E-3C84FEB6A7FE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1373B343-D446-43E7-8FB3-0F960A150CA5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F8E6C977-3490-4E9E-9326-F6C70446C1B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CAC53E8-A2B4-4990-888C-09A20852C1D9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7250F31-1A2B-44D2-A358-B9C089F39C9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3991AE9-7915-45D4-AB8A-099BA801670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5B45049-4A0A-40CE-AFFD-48DC3F0AB2F4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C3CD5CC-7E93-4DC9-ADB4-1259E2B2A8AB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964F7E76-43E4-406A-81DC-5D7BDB09FE3B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B3C1CFE-CA27-4456-8526-FAC9EBEB5C97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0324B685-2FD1-4AF2-A1C6-94B3C378889F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4EC30F4-CA88-4E3E-81F7-D23F07E14C7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F56B064-CB13-4E89-9907-3FD34421E92C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C45C47F-70BE-4A99-856F-97C47B6B116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212E074-E10B-47D5-977E-FF03DC8B9872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3E19108-F4E2-4489-A6B8-E34FE2342679}"/>
              </a:ext>
            </a:extLst>
          </p:cNvPr>
          <p:cNvGrpSpPr/>
          <p:nvPr/>
        </p:nvGrpSpPr>
        <p:grpSpPr>
          <a:xfrm>
            <a:off x="3509820" y="6745113"/>
            <a:ext cx="5219239" cy="373867"/>
            <a:chOff x="3491025" y="6434365"/>
            <a:chExt cx="5219239" cy="373867"/>
          </a:xfrm>
          <a:noFill/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088C4D2-EEF6-426C-A32B-17261E294138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1525400-4BEE-4180-A9D7-AB0F5FD4AD4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2694E2C-5A8A-4285-9680-6ED4E34895CE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72B92D5-C63F-497D-8350-318EBBD5A37C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0940A39-C46E-45B4-A676-364C1FC9914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65D446B-873E-409C-8262-3444751EB73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76C4E73-A85A-4B9C-979E-A76712CBC280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8FD4563-95D6-422C-939E-49BD4620F2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A9966F8-13F1-4D6E-A5BC-6ED484C9FE6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95D57FA-0140-4E7F-934E-73E0B5956BD0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06EB7C1-82E3-4225-B09F-101E11EF7F3D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B053F4C-5FA1-44E8-BFC0-ACCF0E48BD7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97C7F86-F756-41F2-AB3A-E7F58BF43379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5676AF7-B778-44EA-ACD9-9A71055772A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2B8E5C3-859C-40E2-AA3B-E47A0A589E3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5708546-0FE5-4897-B175-EFFBA7B1DCB4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C1139924-2273-4C4A-875F-0AB54AF17C2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782C005-5750-473C-9997-DA268D0DDAF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CD7650-D42A-4CF2-AFDB-9B2491ABB5CD}"/>
              </a:ext>
            </a:extLst>
          </p:cNvPr>
          <p:cNvGrpSpPr/>
          <p:nvPr/>
        </p:nvGrpSpPr>
        <p:grpSpPr>
          <a:xfrm>
            <a:off x="3491025" y="6434365"/>
            <a:ext cx="5219239" cy="373867"/>
            <a:chOff x="3491025" y="6434365"/>
            <a:chExt cx="5219239" cy="373867"/>
          </a:xfrm>
          <a:noFill/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DF4EC8A-44B0-4827-B318-F7E78A5A76E2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54E9AA9-CDF4-406B-9780-9500954542F7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E6F0020-D65C-4202-8C35-15DEDC971795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7C9B401-7B2C-4FB3-9226-2D7A9A017788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F05AE1B-0E9C-42D1-B515-68D81C1CE8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CDBE8EB-2B35-4F2C-B7F9-30CD3E38328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D888F8-3190-44D7-9A0A-078EC4A67F41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0C29208-5660-4C2B-83C8-9CBA3F65BDC3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286A919-D3F7-4FD3-B64E-888F0464795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016A764-5EE3-433B-A3A4-7B37CF3144DA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1C2B09B-E80B-4429-8F7A-57854A1343A8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2AA4987-34A0-4693-8748-5DA517D8F8F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6340DE8-722C-4362-8DA5-B397D8DF22BF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B02F441-B801-468E-BCF8-E4CDAF84519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470701A-06F1-4BE8-BD1C-CA81F5228D85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731ADC1-A97E-4A9D-AB40-E677CB936CE0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8FE907F-1D67-4161-B932-8A79C2BB9B5E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80BFC51-14CE-4DF5-8AFC-9E72BEA2D12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6" name="Arc 165">
            <a:extLst>
              <a:ext uri="{FF2B5EF4-FFF2-40B4-BE49-F238E27FC236}">
                <a16:creationId xmlns:a16="http://schemas.microsoft.com/office/drawing/2014/main" id="{68CCCA6E-F2EB-4D13-92C4-DD07D54F0A42}"/>
              </a:ext>
            </a:extLst>
          </p:cNvPr>
          <p:cNvSpPr/>
          <p:nvPr/>
        </p:nvSpPr>
        <p:spPr>
          <a:xfrm>
            <a:off x="-3675919" y="3360532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rc 167">
            <a:extLst>
              <a:ext uri="{FF2B5EF4-FFF2-40B4-BE49-F238E27FC236}">
                <a16:creationId xmlns:a16="http://schemas.microsoft.com/office/drawing/2014/main" id="{E4217314-0D17-4AF7-BEDD-C3E9CE32F043}"/>
              </a:ext>
            </a:extLst>
          </p:cNvPr>
          <p:cNvSpPr/>
          <p:nvPr/>
        </p:nvSpPr>
        <p:spPr>
          <a:xfrm flipH="1">
            <a:off x="8518906" y="3360084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7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B136204-785E-45F6-99DC-6FC2BBBCBA57}"/>
              </a:ext>
            </a:extLst>
          </p:cNvPr>
          <p:cNvGrpSpPr/>
          <p:nvPr/>
        </p:nvGrpSpPr>
        <p:grpSpPr>
          <a:xfrm>
            <a:off x="3209370" y="3445442"/>
            <a:ext cx="5773260" cy="3562420"/>
            <a:chOff x="3171039" y="3445442"/>
            <a:chExt cx="5773260" cy="356242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B023B41-85C1-4576-9231-B26BD0014CA6}"/>
                </a:ext>
              </a:extLst>
            </p:cNvPr>
            <p:cNvSpPr/>
            <p:nvPr/>
          </p:nvSpPr>
          <p:spPr>
            <a:xfrm>
              <a:off x="3171039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712EF9C-2C9D-4EF6-BCD1-0D1EDF756A32}"/>
                </a:ext>
              </a:extLst>
            </p:cNvPr>
            <p:cNvSpPr/>
            <p:nvPr/>
          </p:nvSpPr>
          <p:spPr>
            <a:xfrm flipH="1">
              <a:off x="4749959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B1E90D9-D002-4A82-BE24-44DB2904E477}"/>
                </a:ext>
              </a:extLst>
            </p:cNvPr>
            <p:cNvSpPr/>
            <p:nvPr/>
          </p:nvSpPr>
          <p:spPr>
            <a:xfrm>
              <a:off x="6422692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0D2EAF3-60C2-4195-83B9-6E96D9A86072}"/>
                </a:ext>
              </a:extLst>
            </p:cNvPr>
            <p:cNvSpPr/>
            <p:nvPr/>
          </p:nvSpPr>
          <p:spPr>
            <a:xfrm flipH="1">
              <a:off x="8001612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B772928-6A0B-4BAF-9A12-CA3E3E2D59B7}"/>
              </a:ext>
            </a:extLst>
          </p:cNvPr>
          <p:cNvCxnSpPr>
            <a:cxnSpLocks/>
          </p:cNvCxnSpPr>
          <p:nvPr/>
        </p:nvCxnSpPr>
        <p:spPr>
          <a:xfrm>
            <a:off x="3209370" y="3443081"/>
            <a:ext cx="24421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25AF84-962F-46F1-BC25-C152E79A7363}"/>
              </a:ext>
            </a:extLst>
          </p:cNvPr>
          <p:cNvSpPr txBox="1"/>
          <p:nvPr/>
        </p:nvSpPr>
        <p:spPr>
          <a:xfrm>
            <a:off x="8991600" y="6438900"/>
            <a:ext cx="31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 from Icons8 and Microsoft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A161105-95C6-464B-B84A-E321BA5B8D57}"/>
              </a:ext>
            </a:extLst>
          </p:cNvPr>
          <p:cNvGrpSpPr/>
          <p:nvPr/>
        </p:nvGrpSpPr>
        <p:grpSpPr>
          <a:xfrm>
            <a:off x="3496849" y="6514435"/>
            <a:ext cx="5219239" cy="373867"/>
            <a:chOff x="3491025" y="6434365"/>
            <a:chExt cx="5219239" cy="373867"/>
          </a:xfrm>
          <a:noFill/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4715389-F8C0-4796-846E-AE6061B0E8E4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D8AC58B-8591-4CCA-B53E-7A9A7881E7F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0FA4DA96-AAEB-4A9A-BF53-56BC90D9D5E8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D5EFB71-3569-44A4-9DDB-5C7F4AC3F46A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F6120534-6333-4837-8F3D-4B4CFA41BE6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F9C61BE-09AB-4A32-B352-52B509D35254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3045230-54A9-4BE4-A39C-F0F390991857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9D68822-1829-4BE2-88B6-ABADE942A172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395BC75-FC11-4258-BD49-44DB1E331A5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25696A3-04A5-451C-B010-6E5D4DFD676D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C6F85C5D-CC64-43C3-AFDC-3275A374451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C1032AB-B974-4141-AA60-C21C43E491E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1835696-9261-41C8-B06C-6899D1BB194C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C29A48F-57DD-4391-B960-CA709FE0DDD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9856274-F6C7-47B8-9114-A263CDF7BF2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B876F20-A770-41EA-9019-CF9FDA506537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FD39D12-285F-4F80-A709-4CEA2ECCBB4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8192C39-2240-4073-B33E-EBF70223922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EC438E-4207-474B-B16F-50BE5F891335}"/>
              </a:ext>
            </a:extLst>
          </p:cNvPr>
          <p:cNvGrpSpPr/>
          <p:nvPr/>
        </p:nvGrpSpPr>
        <p:grpSpPr>
          <a:xfrm>
            <a:off x="3509820" y="6617686"/>
            <a:ext cx="5219239" cy="373867"/>
            <a:chOff x="3491025" y="6434365"/>
            <a:chExt cx="5219239" cy="373867"/>
          </a:xfrm>
          <a:noFill/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DA72763-E445-458F-9275-1CE2EE85BA29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9F07979-0ABB-453F-8D99-37428F84B04B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6F2CFB01-CA26-4827-B517-98E121D514A2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3028465-E306-4116-BC0E-3C84FEB6A7FE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1373B343-D446-43E7-8FB3-0F960A150CA5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F8E6C977-3490-4E9E-9326-F6C70446C1B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CAC53E8-A2B4-4990-888C-09A20852C1D9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7250F31-1A2B-44D2-A358-B9C089F39C9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3991AE9-7915-45D4-AB8A-099BA801670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5B45049-4A0A-40CE-AFFD-48DC3F0AB2F4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C3CD5CC-7E93-4DC9-ADB4-1259E2B2A8AB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964F7E76-43E4-406A-81DC-5D7BDB09FE3B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B3C1CFE-CA27-4456-8526-FAC9EBEB5C97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0324B685-2FD1-4AF2-A1C6-94B3C378889F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4EC30F4-CA88-4E3E-81F7-D23F07E14C7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F56B064-CB13-4E89-9907-3FD34421E92C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C45C47F-70BE-4A99-856F-97C47B6B116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212E074-E10B-47D5-977E-FF03DC8B9872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3E19108-F4E2-4489-A6B8-E34FE2342679}"/>
              </a:ext>
            </a:extLst>
          </p:cNvPr>
          <p:cNvGrpSpPr/>
          <p:nvPr/>
        </p:nvGrpSpPr>
        <p:grpSpPr>
          <a:xfrm>
            <a:off x="3509820" y="6745113"/>
            <a:ext cx="5219239" cy="373867"/>
            <a:chOff x="3491025" y="6434365"/>
            <a:chExt cx="5219239" cy="373867"/>
          </a:xfrm>
          <a:noFill/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088C4D2-EEF6-426C-A32B-17261E294138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1525400-4BEE-4180-A9D7-AB0F5FD4AD4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2694E2C-5A8A-4285-9680-6ED4E34895CE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72B92D5-C63F-497D-8350-318EBBD5A37C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0940A39-C46E-45B4-A676-364C1FC9914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65D446B-873E-409C-8262-3444751EB73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76C4E73-A85A-4B9C-979E-A76712CBC280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8FD4563-95D6-422C-939E-49BD4620F2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A9966F8-13F1-4D6E-A5BC-6ED484C9FE6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95D57FA-0140-4E7F-934E-73E0B5956BD0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06EB7C1-82E3-4225-B09F-101E11EF7F3D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B053F4C-5FA1-44E8-BFC0-ACCF0E48BD7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97C7F86-F756-41F2-AB3A-E7F58BF43379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5676AF7-B778-44EA-ACD9-9A71055772A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2B8E5C3-859C-40E2-AA3B-E47A0A589E3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5708546-0FE5-4897-B175-EFFBA7B1DCB4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C1139924-2273-4C4A-875F-0AB54AF17C2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782C005-5750-473C-9997-DA268D0DDAF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CD7650-D42A-4CF2-AFDB-9B2491ABB5CD}"/>
              </a:ext>
            </a:extLst>
          </p:cNvPr>
          <p:cNvGrpSpPr/>
          <p:nvPr/>
        </p:nvGrpSpPr>
        <p:grpSpPr>
          <a:xfrm>
            <a:off x="3491025" y="6434365"/>
            <a:ext cx="5219239" cy="373867"/>
            <a:chOff x="3491025" y="6434365"/>
            <a:chExt cx="5219239" cy="373867"/>
          </a:xfrm>
          <a:noFill/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DF4EC8A-44B0-4827-B318-F7E78A5A76E2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54E9AA9-CDF4-406B-9780-9500954542F7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E6F0020-D65C-4202-8C35-15DEDC971795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7C9B401-7B2C-4FB3-9226-2D7A9A017788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F05AE1B-0E9C-42D1-B515-68D81C1CE8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CDBE8EB-2B35-4F2C-B7F9-30CD3E38328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D888F8-3190-44D7-9A0A-078EC4A67F41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0C29208-5660-4C2B-83C8-9CBA3F65BDC3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286A919-D3F7-4FD3-B64E-888F0464795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016A764-5EE3-433B-A3A4-7B37CF3144DA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1C2B09B-E80B-4429-8F7A-57854A1343A8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2AA4987-34A0-4693-8748-5DA517D8F8F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6340DE8-722C-4362-8DA5-B397D8DF22BF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B02F441-B801-468E-BCF8-E4CDAF84519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470701A-06F1-4BE8-BD1C-CA81F5228D85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731ADC1-A97E-4A9D-AB40-E677CB936CE0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8FE907F-1D67-4161-B932-8A79C2BB9B5E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80BFC51-14CE-4DF5-8AFC-9E72BEA2D12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6" name="Arc 165">
            <a:extLst>
              <a:ext uri="{FF2B5EF4-FFF2-40B4-BE49-F238E27FC236}">
                <a16:creationId xmlns:a16="http://schemas.microsoft.com/office/drawing/2014/main" id="{68CCCA6E-F2EB-4D13-92C4-DD07D54F0A42}"/>
              </a:ext>
            </a:extLst>
          </p:cNvPr>
          <p:cNvSpPr/>
          <p:nvPr/>
        </p:nvSpPr>
        <p:spPr>
          <a:xfrm>
            <a:off x="-3675919" y="3360532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rc 167">
            <a:extLst>
              <a:ext uri="{FF2B5EF4-FFF2-40B4-BE49-F238E27FC236}">
                <a16:creationId xmlns:a16="http://schemas.microsoft.com/office/drawing/2014/main" id="{E4217314-0D17-4AF7-BEDD-C3E9CE32F043}"/>
              </a:ext>
            </a:extLst>
          </p:cNvPr>
          <p:cNvSpPr/>
          <p:nvPr/>
        </p:nvSpPr>
        <p:spPr>
          <a:xfrm flipH="1">
            <a:off x="8518906" y="3360084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BCD7308-371C-4382-97FB-B75675982C18}"/>
              </a:ext>
            </a:extLst>
          </p:cNvPr>
          <p:cNvCxnSpPr>
            <a:cxnSpLocks/>
          </p:cNvCxnSpPr>
          <p:nvPr/>
        </p:nvCxnSpPr>
        <p:spPr>
          <a:xfrm>
            <a:off x="6520662" y="3443081"/>
            <a:ext cx="24421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997357-1278-433C-A98C-7F99A59EB694}"/>
              </a:ext>
            </a:extLst>
          </p:cNvPr>
          <p:cNvSpPr/>
          <p:nvPr/>
        </p:nvSpPr>
        <p:spPr>
          <a:xfrm>
            <a:off x="3115339" y="2711302"/>
            <a:ext cx="5938283" cy="2270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B4050F-752C-40BD-B19C-87521F0799C4}"/>
              </a:ext>
            </a:extLst>
          </p:cNvPr>
          <p:cNvCxnSpPr>
            <a:cxnSpLocks/>
          </p:cNvCxnSpPr>
          <p:nvPr/>
        </p:nvCxnSpPr>
        <p:spPr>
          <a:xfrm>
            <a:off x="4098418" y="4986672"/>
            <a:ext cx="743136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9CAC6B5-1E23-4CD8-AE57-B99765988B3D}"/>
              </a:ext>
            </a:extLst>
          </p:cNvPr>
          <p:cNvCxnSpPr>
            <a:cxnSpLocks/>
          </p:cNvCxnSpPr>
          <p:nvPr/>
        </p:nvCxnSpPr>
        <p:spPr>
          <a:xfrm>
            <a:off x="7349618" y="4981353"/>
            <a:ext cx="743136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93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B136204-785E-45F6-99DC-6FC2BBBCBA57}"/>
              </a:ext>
            </a:extLst>
          </p:cNvPr>
          <p:cNvGrpSpPr/>
          <p:nvPr/>
        </p:nvGrpSpPr>
        <p:grpSpPr>
          <a:xfrm>
            <a:off x="3209370" y="3445442"/>
            <a:ext cx="5773260" cy="3562420"/>
            <a:chOff x="3171039" y="3445442"/>
            <a:chExt cx="5773260" cy="356242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B023B41-85C1-4576-9231-B26BD0014CA6}"/>
                </a:ext>
              </a:extLst>
            </p:cNvPr>
            <p:cNvSpPr/>
            <p:nvPr/>
          </p:nvSpPr>
          <p:spPr>
            <a:xfrm>
              <a:off x="3171039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712EF9C-2C9D-4EF6-BCD1-0D1EDF756A32}"/>
                </a:ext>
              </a:extLst>
            </p:cNvPr>
            <p:cNvSpPr/>
            <p:nvPr/>
          </p:nvSpPr>
          <p:spPr>
            <a:xfrm flipH="1">
              <a:off x="4749959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B1E90D9-D002-4A82-BE24-44DB2904E477}"/>
                </a:ext>
              </a:extLst>
            </p:cNvPr>
            <p:cNvSpPr/>
            <p:nvPr/>
          </p:nvSpPr>
          <p:spPr>
            <a:xfrm>
              <a:off x="6422692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0D2EAF3-60C2-4195-83B9-6E96D9A86072}"/>
                </a:ext>
              </a:extLst>
            </p:cNvPr>
            <p:cNvSpPr/>
            <p:nvPr/>
          </p:nvSpPr>
          <p:spPr>
            <a:xfrm flipH="1">
              <a:off x="8001612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B772928-6A0B-4BAF-9A12-CA3E3E2D59B7}"/>
              </a:ext>
            </a:extLst>
          </p:cNvPr>
          <p:cNvCxnSpPr>
            <a:cxnSpLocks/>
          </p:cNvCxnSpPr>
          <p:nvPr/>
        </p:nvCxnSpPr>
        <p:spPr>
          <a:xfrm>
            <a:off x="3209370" y="3443081"/>
            <a:ext cx="24421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25AF84-962F-46F1-BC25-C152E79A7363}"/>
              </a:ext>
            </a:extLst>
          </p:cNvPr>
          <p:cNvSpPr txBox="1"/>
          <p:nvPr/>
        </p:nvSpPr>
        <p:spPr>
          <a:xfrm>
            <a:off x="8991600" y="6438900"/>
            <a:ext cx="31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 from Icons8 and Microsoft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A161105-95C6-464B-B84A-E321BA5B8D57}"/>
              </a:ext>
            </a:extLst>
          </p:cNvPr>
          <p:cNvGrpSpPr/>
          <p:nvPr/>
        </p:nvGrpSpPr>
        <p:grpSpPr>
          <a:xfrm>
            <a:off x="3496849" y="6514435"/>
            <a:ext cx="5219239" cy="373867"/>
            <a:chOff x="3491025" y="6434365"/>
            <a:chExt cx="5219239" cy="373867"/>
          </a:xfrm>
          <a:noFill/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4715389-F8C0-4796-846E-AE6061B0E8E4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D8AC58B-8591-4CCA-B53E-7A9A7881E7F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0FA4DA96-AAEB-4A9A-BF53-56BC90D9D5E8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D5EFB71-3569-44A4-9DDB-5C7F4AC3F46A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F6120534-6333-4837-8F3D-4B4CFA41BE6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F9C61BE-09AB-4A32-B352-52B509D35254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3045230-54A9-4BE4-A39C-F0F390991857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9D68822-1829-4BE2-88B6-ABADE942A172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395BC75-FC11-4258-BD49-44DB1E331A5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25696A3-04A5-451C-B010-6E5D4DFD676D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C6F85C5D-CC64-43C3-AFDC-3275A374451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C1032AB-B974-4141-AA60-C21C43E491E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1835696-9261-41C8-B06C-6899D1BB194C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C29A48F-57DD-4391-B960-CA709FE0DDD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9856274-F6C7-47B8-9114-A263CDF7BF2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B876F20-A770-41EA-9019-CF9FDA506537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FD39D12-285F-4F80-A709-4CEA2ECCBB4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8192C39-2240-4073-B33E-EBF70223922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EC438E-4207-474B-B16F-50BE5F891335}"/>
              </a:ext>
            </a:extLst>
          </p:cNvPr>
          <p:cNvGrpSpPr/>
          <p:nvPr/>
        </p:nvGrpSpPr>
        <p:grpSpPr>
          <a:xfrm>
            <a:off x="3509820" y="6617686"/>
            <a:ext cx="5219239" cy="373867"/>
            <a:chOff x="3491025" y="6434365"/>
            <a:chExt cx="5219239" cy="373867"/>
          </a:xfrm>
          <a:noFill/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DA72763-E445-458F-9275-1CE2EE85BA29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9F07979-0ABB-453F-8D99-37428F84B04B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6F2CFB01-CA26-4827-B517-98E121D514A2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3028465-E306-4116-BC0E-3C84FEB6A7FE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1373B343-D446-43E7-8FB3-0F960A150CA5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F8E6C977-3490-4E9E-9326-F6C70446C1B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CAC53E8-A2B4-4990-888C-09A20852C1D9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7250F31-1A2B-44D2-A358-B9C089F39C9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3991AE9-7915-45D4-AB8A-099BA801670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5B45049-4A0A-40CE-AFFD-48DC3F0AB2F4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C3CD5CC-7E93-4DC9-ADB4-1259E2B2A8AB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964F7E76-43E4-406A-81DC-5D7BDB09FE3B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B3C1CFE-CA27-4456-8526-FAC9EBEB5C97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0324B685-2FD1-4AF2-A1C6-94B3C378889F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4EC30F4-CA88-4E3E-81F7-D23F07E14C7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F56B064-CB13-4E89-9907-3FD34421E92C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C45C47F-70BE-4A99-856F-97C47B6B116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212E074-E10B-47D5-977E-FF03DC8B9872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3E19108-F4E2-4489-A6B8-E34FE2342679}"/>
              </a:ext>
            </a:extLst>
          </p:cNvPr>
          <p:cNvGrpSpPr/>
          <p:nvPr/>
        </p:nvGrpSpPr>
        <p:grpSpPr>
          <a:xfrm>
            <a:off x="3509820" y="6745113"/>
            <a:ext cx="5219239" cy="373867"/>
            <a:chOff x="3491025" y="6434365"/>
            <a:chExt cx="5219239" cy="373867"/>
          </a:xfrm>
          <a:noFill/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088C4D2-EEF6-426C-A32B-17261E294138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1525400-4BEE-4180-A9D7-AB0F5FD4AD4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2694E2C-5A8A-4285-9680-6ED4E34895CE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72B92D5-C63F-497D-8350-318EBBD5A37C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0940A39-C46E-45B4-A676-364C1FC9914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65D446B-873E-409C-8262-3444751EB73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76C4E73-A85A-4B9C-979E-A76712CBC280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8FD4563-95D6-422C-939E-49BD4620F2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A9966F8-13F1-4D6E-A5BC-6ED484C9FE6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95D57FA-0140-4E7F-934E-73E0B5956BD0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06EB7C1-82E3-4225-B09F-101E11EF7F3D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B053F4C-5FA1-44E8-BFC0-ACCF0E48BD7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97C7F86-F756-41F2-AB3A-E7F58BF43379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5676AF7-B778-44EA-ACD9-9A71055772A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2B8E5C3-859C-40E2-AA3B-E47A0A589E3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5708546-0FE5-4897-B175-EFFBA7B1DCB4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C1139924-2273-4C4A-875F-0AB54AF17C2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782C005-5750-473C-9997-DA268D0DDAF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CD7650-D42A-4CF2-AFDB-9B2491ABB5CD}"/>
              </a:ext>
            </a:extLst>
          </p:cNvPr>
          <p:cNvGrpSpPr/>
          <p:nvPr/>
        </p:nvGrpSpPr>
        <p:grpSpPr>
          <a:xfrm>
            <a:off x="3491025" y="6434365"/>
            <a:ext cx="5219239" cy="373867"/>
            <a:chOff x="3491025" y="6434365"/>
            <a:chExt cx="5219239" cy="373867"/>
          </a:xfrm>
          <a:noFill/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DF4EC8A-44B0-4827-B318-F7E78A5A76E2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54E9AA9-CDF4-406B-9780-9500954542F7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E6F0020-D65C-4202-8C35-15DEDC971795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7C9B401-7B2C-4FB3-9226-2D7A9A017788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F05AE1B-0E9C-42D1-B515-68D81C1CE8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CDBE8EB-2B35-4F2C-B7F9-30CD3E38328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D888F8-3190-44D7-9A0A-078EC4A67F41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0C29208-5660-4C2B-83C8-9CBA3F65BDC3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286A919-D3F7-4FD3-B64E-888F0464795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016A764-5EE3-433B-A3A4-7B37CF3144DA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1C2B09B-E80B-4429-8F7A-57854A1343A8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2AA4987-34A0-4693-8748-5DA517D8F8F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6340DE8-722C-4362-8DA5-B397D8DF22BF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B02F441-B801-468E-BCF8-E4CDAF84519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470701A-06F1-4BE8-BD1C-CA81F5228D85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731ADC1-A97E-4A9D-AB40-E677CB936CE0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8FE907F-1D67-4161-B932-8A79C2BB9B5E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80BFC51-14CE-4DF5-8AFC-9E72BEA2D12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6" name="Arc 165">
            <a:extLst>
              <a:ext uri="{FF2B5EF4-FFF2-40B4-BE49-F238E27FC236}">
                <a16:creationId xmlns:a16="http://schemas.microsoft.com/office/drawing/2014/main" id="{68CCCA6E-F2EB-4D13-92C4-DD07D54F0A42}"/>
              </a:ext>
            </a:extLst>
          </p:cNvPr>
          <p:cNvSpPr/>
          <p:nvPr/>
        </p:nvSpPr>
        <p:spPr>
          <a:xfrm>
            <a:off x="-3675919" y="3360532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rc 167">
            <a:extLst>
              <a:ext uri="{FF2B5EF4-FFF2-40B4-BE49-F238E27FC236}">
                <a16:creationId xmlns:a16="http://schemas.microsoft.com/office/drawing/2014/main" id="{E4217314-0D17-4AF7-BEDD-C3E9CE32F043}"/>
              </a:ext>
            </a:extLst>
          </p:cNvPr>
          <p:cNvSpPr/>
          <p:nvPr/>
        </p:nvSpPr>
        <p:spPr>
          <a:xfrm flipH="1">
            <a:off x="8518906" y="3360084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BCD7308-371C-4382-97FB-B75675982C18}"/>
              </a:ext>
            </a:extLst>
          </p:cNvPr>
          <p:cNvCxnSpPr>
            <a:cxnSpLocks/>
          </p:cNvCxnSpPr>
          <p:nvPr/>
        </p:nvCxnSpPr>
        <p:spPr>
          <a:xfrm>
            <a:off x="6520662" y="3443081"/>
            <a:ext cx="24421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15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B136204-785E-45F6-99DC-6FC2BBBCBA57}"/>
              </a:ext>
            </a:extLst>
          </p:cNvPr>
          <p:cNvGrpSpPr/>
          <p:nvPr/>
        </p:nvGrpSpPr>
        <p:grpSpPr>
          <a:xfrm>
            <a:off x="3209370" y="3445442"/>
            <a:ext cx="5773260" cy="3562420"/>
            <a:chOff x="3171039" y="3445442"/>
            <a:chExt cx="5773260" cy="356242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B023B41-85C1-4576-9231-B26BD0014CA6}"/>
                </a:ext>
              </a:extLst>
            </p:cNvPr>
            <p:cNvSpPr/>
            <p:nvPr/>
          </p:nvSpPr>
          <p:spPr>
            <a:xfrm>
              <a:off x="3171039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712EF9C-2C9D-4EF6-BCD1-0D1EDF756A32}"/>
                </a:ext>
              </a:extLst>
            </p:cNvPr>
            <p:cNvSpPr/>
            <p:nvPr/>
          </p:nvSpPr>
          <p:spPr>
            <a:xfrm flipH="1">
              <a:off x="4749959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B1E90D9-D002-4A82-BE24-44DB2904E477}"/>
                </a:ext>
              </a:extLst>
            </p:cNvPr>
            <p:cNvSpPr/>
            <p:nvPr/>
          </p:nvSpPr>
          <p:spPr>
            <a:xfrm>
              <a:off x="6422692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0D2EAF3-60C2-4195-83B9-6E96D9A86072}"/>
                </a:ext>
              </a:extLst>
            </p:cNvPr>
            <p:cNvSpPr/>
            <p:nvPr/>
          </p:nvSpPr>
          <p:spPr>
            <a:xfrm flipH="1">
              <a:off x="8001612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B772928-6A0B-4BAF-9A12-CA3E3E2D59B7}"/>
              </a:ext>
            </a:extLst>
          </p:cNvPr>
          <p:cNvCxnSpPr>
            <a:cxnSpLocks/>
          </p:cNvCxnSpPr>
          <p:nvPr/>
        </p:nvCxnSpPr>
        <p:spPr>
          <a:xfrm>
            <a:off x="152400" y="3443081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25AF84-962F-46F1-BC25-C152E79A7363}"/>
              </a:ext>
            </a:extLst>
          </p:cNvPr>
          <p:cNvSpPr txBox="1"/>
          <p:nvPr/>
        </p:nvSpPr>
        <p:spPr>
          <a:xfrm>
            <a:off x="8991600" y="6438900"/>
            <a:ext cx="31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 from Icons8 and Microsoft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328C29-334C-4CBF-BBD1-4892B01A3F94}"/>
              </a:ext>
            </a:extLst>
          </p:cNvPr>
          <p:cNvCxnSpPr>
            <a:cxnSpLocks/>
          </p:cNvCxnSpPr>
          <p:nvPr/>
        </p:nvCxnSpPr>
        <p:spPr>
          <a:xfrm>
            <a:off x="-139700" y="3321050"/>
            <a:ext cx="12490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A161105-95C6-464B-B84A-E321BA5B8D57}"/>
              </a:ext>
            </a:extLst>
          </p:cNvPr>
          <p:cNvGrpSpPr/>
          <p:nvPr/>
        </p:nvGrpSpPr>
        <p:grpSpPr>
          <a:xfrm>
            <a:off x="3496849" y="6514435"/>
            <a:ext cx="5219239" cy="373867"/>
            <a:chOff x="3491025" y="6434365"/>
            <a:chExt cx="5219239" cy="373867"/>
          </a:xfrm>
          <a:noFill/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4715389-F8C0-4796-846E-AE6061B0E8E4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D8AC58B-8591-4CCA-B53E-7A9A7881E7F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0FA4DA96-AAEB-4A9A-BF53-56BC90D9D5E8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D5EFB71-3569-44A4-9DDB-5C7F4AC3F46A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F6120534-6333-4837-8F3D-4B4CFA41BE6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F9C61BE-09AB-4A32-B352-52B509D35254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3045230-54A9-4BE4-A39C-F0F390991857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9D68822-1829-4BE2-88B6-ABADE942A172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395BC75-FC11-4258-BD49-44DB1E331A5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25696A3-04A5-451C-B010-6E5D4DFD676D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C6F85C5D-CC64-43C3-AFDC-3275A374451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C1032AB-B974-4141-AA60-C21C43E491E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1835696-9261-41C8-B06C-6899D1BB194C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C29A48F-57DD-4391-B960-CA709FE0DDD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9856274-F6C7-47B8-9114-A263CDF7BF2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B876F20-A770-41EA-9019-CF9FDA506537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FD39D12-285F-4F80-A709-4CEA2ECCBB4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8192C39-2240-4073-B33E-EBF70223922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EC438E-4207-474B-B16F-50BE5F891335}"/>
              </a:ext>
            </a:extLst>
          </p:cNvPr>
          <p:cNvGrpSpPr/>
          <p:nvPr/>
        </p:nvGrpSpPr>
        <p:grpSpPr>
          <a:xfrm>
            <a:off x="3509820" y="6617686"/>
            <a:ext cx="5219239" cy="373867"/>
            <a:chOff x="3491025" y="6434365"/>
            <a:chExt cx="5219239" cy="373867"/>
          </a:xfrm>
          <a:noFill/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DA72763-E445-458F-9275-1CE2EE85BA29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9F07979-0ABB-453F-8D99-37428F84B04B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6F2CFB01-CA26-4827-B517-98E121D514A2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3028465-E306-4116-BC0E-3C84FEB6A7FE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1373B343-D446-43E7-8FB3-0F960A150CA5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F8E6C977-3490-4E9E-9326-F6C70446C1B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CAC53E8-A2B4-4990-888C-09A20852C1D9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7250F31-1A2B-44D2-A358-B9C089F39C9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3991AE9-7915-45D4-AB8A-099BA801670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5B45049-4A0A-40CE-AFFD-48DC3F0AB2F4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C3CD5CC-7E93-4DC9-ADB4-1259E2B2A8AB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964F7E76-43E4-406A-81DC-5D7BDB09FE3B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B3C1CFE-CA27-4456-8526-FAC9EBEB5C97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0324B685-2FD1-4AF2-A1C6-94B3C378889F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4EC30F4-CA88-4E3E-81F7-D23F07E14C7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F56B064-CB13-4E89-9907-3FD34421E92C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C45C47F-70BE-4A99-856F-97C47B6B116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212E074-E10B-47D5-977E-FF03DC8B9872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3E19108-F4E2-4489-A6B8-E34FE2342679}"/>
              </a:ext>
            </a:extLst>
          </p:cNvPr>
          <p:cNvGrpSpPr/>
          <p:nvPr/>
        </p:nvGrpSpPr>
        <p:grpSpPr>
          <a:xfrm>
            <a:off x="3509820" y="6745113"/>
            <a:ext cx="5219239" cy="373867"/>
            <a:chOff x="3491025" y="6434365"/>
            <a:chExt cx="5219239" cy="373867"/>
          </a:xfrm>
          <a:noFill/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088C4D2-EEF6-426C-A32B-17261E294138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1525400-4BEE-4180-A9D7-AB0F5FD4AD4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2694E2C-5A8A-4285-9680-6ED4E34895CE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72B92D5-C63F-497D-8350-318EBBD5A37C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0940A39-C46E-45B4-A676-364C1FC9914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65D446B-873E-409C-8262-3444751EB73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76C4E73-A85A-4B9C-979E-A76712CBC280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8FD4563-95D6-422C-939E-49BD4620F2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A9966F8-13F1-4D6E-A5BC-6ED484C9FE6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95D57FA-0140-4E7F-934E-73E0B5956BD0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06EB7C1-82E3-4225-B09F-101E11EF7F3D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B053F4C-5FA1-44E8-BFC0-ACCF0E48BD7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97C7F86-F756-41F2-AB3A-E7F58BF43379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5676AF7-B778-44EA-ACD9-9A71055772A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2B8E5C3-859C-40E2-AA3B-E47A0A589E3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5708546-0FE5-4897-B175-EFFBA7B1DCB4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C1139924-2273-4C4A-875F-0AB54AF17C2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782C005-5750-473C-9997-DA268D0DDAF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CD7650-D42A-4CF2-AFDB-9B2491ABB5CD}"/>
              </a:ext>
            </a:extLst>
          </p:cNvPr>
          <p:cNvGrpSpPr/>
          <p:nvPr/>
        </p:nvGrpSpPr>
        <p:grpSpPr>
          <a:xfrm>
            <a:off x="3491025" y="6434365"/>
            <a:ext cx="5219239" cy="373867"/>
            <a:chOff x="3491025" y="6434365"/>
            <a:chExt cx="5219239" cy="373867"/>
          </a:xfrm>
          <a:noFill/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DF4EC8A-44B0-4827-B318-F7E78A5A76E2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54E9AA9-CDF4-406B-9780-9500954542F7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E6F0020-D65C-4202-8C35-15DEDC971795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7C9B401-7B2C-4FB3-9226-2D7A9A017788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F05AE1B-0E9C-42D1-B515-68D81C1CE8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CDBE8EB-2B35-4F2C-B7F9-30CD3E38328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D888F8-3190-44D7-9A0A-078EC4A67F41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0C29208-5660-4C2B-83C8-9CBA3F65BDC3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286A919-D3F7-4FD3-B64E-888F0464795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016A764-5EE3-433B-A3A4-7B37CF3144DA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1C2B09B-E80B-4429-8F7A-57854A1343A8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2AA4987-34A0-4693-8748-5DA517D8F8F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6340DE8-722C-4362-8DA5-B397D8DF22BF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B02F441-B801-468E-BCF8-E4CDAF84519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470701A-06F1-4BE8-BD1C-CA81F5228D85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731ADC1-A97E-4A9D-AB40-E677CB936CE0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8FE907F-1D67-4161-B932-8A79C2BB9B5E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80BFC51-14CE-4DF5-8AFC-9E72BEA2D12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6" name="Arc 165">
            <a:extLst>
              <a:ext uri="{FF2B5EF4-FFF2-40B4-BE49-F238E27FC236}">
                <a16:creationId xmlns:a16="http://schemas.microsoft.com/office/drawing/2014/main" id="{68CCCA6E-F2EB-4D13-92C4-DD07D54F0A42}"/>
              </a:ext>
            </a:extLst>
          </p:cNvPr>
          <p:cNvSpPr/>
          <p:nvPr/>
        </p:nvSpPr>
        <p:spPr>
          <a:xfrm>
            <a:off x="-3675919" y="3360532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rc 167">
            <a:extLst>
              <a:ext uri="{FF2B5EF4-FFF2-40B4-BE49-F238E27FC236}">
                <a16:creationId xmlns:a16="http://schemas.microsoft.com/office/drawing/2014/main" id="{E4217314-0D17-4AF7-BEDD-C3E9CE32F043}"/>
              </a:ext>
            </a:extLst>
          </p:cNvPr>
          <p:cNvSpPr/>
          <p:nvPr/>
        </p:nvSpPr>
        <p:spPr>
          <a:xfrm flipH="1">
            <a:off x="8518906" y="3360084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B136204-785E-45F6-99DC-6FC2BBBCBA57}"/>
              </a:ext>
            </a:extLst>
          </p:cNvPr>
          <p:cNvGrpSpPr/>
          <p:nvPr/>
        </p:nvGrpSpPr>
        <p:grpSpPr>
          <a:xfrm>
            <a:off x="3209370" y="3445442"/>
            <a:ext cx="5773260" cy="3562420"/>
            <a:chOff x="3171039" y="3445442"/>
            <a:chExt cx="5773260" cy="356242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B023B41-85C1-4576-9231-B26BD0014CA6}"/>
                </a:ext>
              </a:extLst>
            </p:cNvPr>
            <p:cNvSpPr/>
            <p:nvPr/>
          </p:nvSpPr>
          <p:spPr>
            <a:xfrm>
              <a:off x="3171039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712EF9C-2C9D-4EF6-BCD1-0D1EDF756A32}"/>
                </a:ext>
              </a:extLst>
            </p:cNvPr>
            <p:cNvSpPr/>
            <p:nvPr/>
          </p:nvSpPr>
          <p:spPr>
            <a:xfrm flipH="1">
              <a:off x="4749959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B1E90D9-D002-4A82-BE24-44DB2904E477}"/>
                </a:ext>
              </a:extLst>
            </p:cNvPr>
            <p:cNvSpPr/>
            <p:nvPr/>
          </p:nvSpPr>
          <p:spPr>
            <a:xfrm>
              <a:off x="6422692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0D2EAF3-60C2-4195-83B9-6E96D9A86072}"/>
                </a:ext>
              </a:extLst>
            </p:cNvPr>
            <p:cNvSpPr/>
            <p:nvPr/>
          </p:nvSpPr>
          <p:spPr>
            <a:xfrm flipH="1">
              <a:off x="8001612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B772928-6A0B-4BAF-9A12-CA3E3E2D59B7}"/>
              </a:ext>
            </a:extLst>
          </p:cNvPr>
          <p:cNvCxnSpPr>
            <a:cxnSpLocks/>
          </p:cNvCxnSpPr>
          <p:nvPr/>
        </p:nvCxnSpPr>
        <p:spPr>
          <a:xfrm>
            <a:off x="152400" y="3443081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25AF84-962F-46F1-BC25-C152E79A7363}"/>
              </a:ext>
            </a:extLst>
          </p:cNvPr>
          <p:cNvSpPr txBox="1"/>
          <p:nvPr/>
        </p:nvSpPr>
        <p:spPr>
          <a:xfrm>
            <a:off x="8991600" y="6438900"/>
            <a:ext cx="31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 from Icons8 and Microsoft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328C29-334C-4CBF-BBD1-4892B01A3F94}"/>
              </a:ext>
            </a:extLst>
          </p:cNvPr>
          <p:cNvCxnSpPr>
            <a:cxnSpLocks/>
          </p:cNvCxnSpPr>
          <p:nvPr/>
        </p:nvCxnSpPr>
        <p:spPr>
          <a:xfrm>
            <a:off x="-139700" y="3321050"/>
            <a:ext cx="12490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650165-8697-4761-944A-7E8EE563B00D}"/>
              </a:ext>
            </a:extLst>
          </p:cNvPr>
          <p:cNvCxnSpPr>
            <a:cxnSpLocks/>
          </p:cNvCxnSpPr>
          <p:nvPr/>
        </p:nvCxnSpPr>
        <p:spPr>
          <a:xfrm>
            <a:off x="0" y="3278241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A161105-95C6-464B-B84A-E321BA5B8D57}"/>
              </a:ext>
            </a:extLst>
          </p:cNvPr>
          <p:cNvGrpSpPr/>
          <p:nvPr/>
        </p:nvGrpSpPr>
        <p:grpSpPr>
          <a:xfrm>
            <a:off x="3496849" y="6514435"/>
            <a:ext cx="5219239" cy="373867"/>
            <a:chOff x="3491025" y="6434365"/>
            <a:chExt cx="5219239" cy="373867"/>
          </a:xfrm>
          <a:noFill/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4715389-F8C0-4796-846E-AE6061B0E8E4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D8AC58B-8591-4CCA-B53E-7A9A7881E7F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0FA4DA96-AAEB-4A9A-BF53-56BC90D9D5E8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D5EFB71-3569-44A4-9DDB-5C7F4AC3F46A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F6120534-6333-4837-8F3D-4B4CFA41BE6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F9C61BE-09AB-4A32-B352-52B509D35254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3045230-54A9-4BE4-A39C-F0F390991857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9D68822-1829-4BE2-88B6-ABADE942A172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395BC75-FC11-4258-BD49-44DB1E331A5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25696A3-04A5-451C-B010-6E5D4DFD676D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C6F85C5D-CC64-43C3-AFDC-3275A374451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C1032AB-B974-4141-AA60-C21C43E491E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1835696-9261-41C8-B06C-6899D1BB194C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C29A48F-57DD-4391-B960-CA709FE0DDD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9856274-F6C7-47B8-9114-A263CDF7BF2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B876F20-A770-41EA-9019-CF9FDA506537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FD39D12-285F-4F80-A709-4CEA2ECCBB4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8192C39-2240-4073-B33E-EBF70223922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EC438E-4207-474B-B16F-50BE5F891335}"/>
              </a:ext>
            </a:extLst>
          </p:cNvPr>
          <p:cNvGrpSpPr/>
          <p:nvPr/>
        </p:nvGrpSpPr>
        <p:grpSpPr>
          <a:xfrm>
            <a:off x="3509820" y="6617686"/>
            <a:ext cx="5219239" cy="373867"/>
            <a:chOff x="3491025" y="6434365"/>
            <a:chExt cx="5219239" cy="373867"/>
          </a:xfrm>
          <a:noFill/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DA72763-E445-458F-9275-1CE2EE85BA29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9F07979-0ABB-453F-8D99-37428F84B04B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6F2CFB01-CA26-4827-B517-98E121D514A2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3028465-E306-4116-BC0E-3C84FEB6A7FE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1373B343-D446-43E7-8FB3-0F960A150CA5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F8E6C977-3490-4E9E-9326-F6C70446C1B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CAC53E8-A2B4-4990-888C-09A20852C1D9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7250F31-1A2B-44D2-A358-B9C089F39C9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3991AE9-7915-45D4-AB8A-099BA801670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5B45049-4A0A-40CE-AFFD-48DC3F0AB2F4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C3CD5CC-7E93-4DC9-ADB4-1259E2B2A8AB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964F7E76-43E4-406A-81DC-5D7BDB09FE3B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B3C1CFE-CA27-4456-8526-FAC9EBEB5C97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0324B685-2FD1-4AF2-A1C6-94B3C378889F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4EC30F4-CA88-4E3E-81F7-D23F07E14C7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F56B064-CB13-4E89-9907-3FD34421E92C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C45C47F-70BE-4A99-856F-97C47B6B116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212E074-E10B-47D5-977E-FF03DC8B9872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3E19108-F4E2-4489-A6B8-E34FE2342679}"/>
              </a:ext>
            </a:extLst>
          </p:cNvPr>
          <p:cNvGrpSpPr/>
          <p:nvPr/>
        </p:nvGrpSpPr>
        <p:grpSpPr>
          <a:xfrm>
            <a:off x="3509820" y="6745113"/>
            <a:ext cx="5219239" cy="373867"/>
            <a:chOff x="3491025" y="6434365"/>
            <a:chExt cx="5219239" cy="373867"/>
          </a:xfrm>
          <a:noFill/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088C4D2-EEF6-426C-A32B-17261E294138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1525400-4BEE-4180-A9D7-AB0F5FD4AD4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2694E2C-5A8A-4285-9680-6ED4E34895CE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72B92D5-C63F-497D-8350-318EBBD5A37C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0940A39-C46E-45B4-A676-364C1FC9914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65D446B-873E-409C-8262-3444751EB73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76C4E73-A85A-4B9C-979E-A76712CBC280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8FD4563-95D6-422C-939E-49BD4620F2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A9966F8-13F1-4D6E-A5BC-6ED484C9FE6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95D57FA-0140-4E7F-934E-73E0B5956BD0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06EB7C1-82E3-4225-B09F-101E11EF7F3D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B053F4C-5FA1-44E8-BFC0-ACCF0E48BD7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97C7F86-F756-41F2-AB3A-E7F58BF43379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5676AF7-B778-44EA-ACD9-9A71055772A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2B8E5C3-859C-40E2-AA3B-E47A0A589E3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5708546-0FE5-4897-B175-EFFBA7B1DCB4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C1139924-2273-4C4A-875F-0AB54AF17C2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782C005-5750-473C-9997-DA268D0DDAF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CD7650-D42A-4CF2-AFDB-9B2491ABB5CD}"/>
              </a:ext>
            </a:extLst>
          </p:cNvPr>
          <p:cNvGrpSpPr/>
          <p:nvPr/>
        </p:nvGrpSpPr>
        <p:grpSpPr>
          <a:xfrm>
            <a:off x="3491025" y="6434365"/>
            <a:ext cx="5219239" cy="373867"/>
            <a:chOff x="3491025" y="6434365"/>
            <a:chExt cx="5219239" cy="373867"/>
          </a:xfrm>
          <a:noFill/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DF4EC8A-44B0-4827-B318-F7E78A5A76E2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54E9AA9-CDF4-406B-9780-9500954542F7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E6F0020-D65C-4202-8C35-15DEDC971795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7C9B401-7B2C-4FB3-9226-2D7A9A017788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F05AE1B-0E9C-42D1-B515-68D81C1CE8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CDBE8EB-2B35-4F2C-B7F9-30CD3E38328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D888F8-3190-44D7-9A0A-078EC4A67F41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0C29208-5660-4C2B-83C8-9CBA3F65BDC3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286A919-D3F7-4FD3-B64E-888F0464795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016A764-5EE3-433B-A3A4-7B37CF3144DA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1C2B09B-E80B-4429-8F7A-57854A1343A8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2AA4987-34A0-4693-8748-5DA517D8F8F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6340DE8-722C-4362-8DA5-B397D8DF22BF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B02F441-B801-468E-BCF8-E4CDAF84519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470701A-06F1-4BE8-BD1C-CA81F5228D85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731ADC1-A97E-4A9D-AB40-E677CB936CE0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8FE907F-1D67-4161-B932-8A79C2BB9B5E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80BFC51-14CE-4DF5-8AFC-9E72BEA2D12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6" name="Arc 165">
            <a:extLst>
              <a:ext uri="{FF2B5EF4-FFF2-40B4-BE49-F238E27FC236}">
                <a16:creationId xmlns:a16="http://schemas.microsoft.com/office/drawing/2014/main" id="{68CCCA6E-F2EB-4D13-92C4-DD07D54F0A42}"/>
              </a:ext>
            </a:extLst>
          </p:cNvPr>
          <p:cNvSpPr/>
          <p:nvPr/>
        </p:nvSpPr>
        <p:spPr>
          <a:xfrm>
            <a:off x="-3675919" y="3360532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rc 167">
            <a:extLst>
              <a:ext uri="{FF2B5EF4-FFF2-40B4-BE49-F238E27FC236}">
                <a16:creationId xmlns:a16="http://schemas.microsoft.com/office/drawing/2014/main" id="{E4217314-0D17-4AF7-BEDD-C3E9CE32F043}"/>
              </a:ext>
            </a:extLst>
          </p:cNvPr>
          <p:cNvSpPr/>
          <p:nvPr/>
        </p:nvSpPr>
        <p:spPr>
          <a:xfrm flipH="1">
            <a:off x="8518906" y="3360084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7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B136204-785E-45F6-99DC-6FC2BBBCBA57}"/>
              </a:ext>
            </a:extLst>
          </p:cNvPr>
          <p:cNvGrpSpPr/>
          <p:nvPr/>
        </p:nvGrpSpPr>
        <p:grpSpPr>
          <a:xfrm>
            <a:off x="3209370" y="3445442"/>
            <a:ext cx="5773260" cy="3562420"/>
            <a:chOff x="3171039" y="3445442"/>
            <a:chExt cx="5773260" cy="356242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B023B41-85C1-4576-9231-B26BD0014CA6}"/>
                </a:ext>
              </a:extLst>
            </p:cNvPr>
            <p:cNvSpPr/>
            <p:nvPr/>
          </p:nvSpPr>
          <p:spPr>
            <a:xfrm>
              <a:off x="3171039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712EF9C-2C9D-4EF6-BCD1-0D1EDF756A32}"/>
                </a:ext>
              </a:extLst>
            </p:cNvPr>
            <p:cNvSpPr/>
            <p:nvPr/>
          </p:nvSpPr>
          <p:spPr>
            <a:xfrm flipH="1">
              <a:off x="4749959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B1E90D9-D002-4A82-BE24-44DB2904E477}"/>
                </a:ext>
              </a:extLst>
            </p:cNvPr>
            <p:cNvSpPr/>
            <p:nvPr/>
          </p:nvSpPr>
          <p:spPr>
            <a:xfrm>
              <a:off x="6422692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0D2EAF3-60C2-4195-83B9-6E96D9A86072}"/>
                </a:ext>
              </a:extLst>
            </p:cNvPr>
            <p:cNvSpPr/>
            <p:nvPr/>
          </p:nvSpPr>
          <p:spPr>
            <a:xfrm flipH="1">
              <a:off x="8001612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B772928-6A0B-4BAF-9A12-CA3E3E2D59B7}"/>
              </a:ext>
            </a:extLst>
          </p:cNvPr>
          <p:cNvCxnSpPr>
            <a:cxnSpLocks/>
          </p:cNvCxnSpPr>
          <p:nvPr/>
        </p:nvCxnSpPr>
        <p:spPr>
          <a:xfrm>
            <a:off x="152400" y="3443081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25AF84-962F-46F1-BC25-C152E79A7363}"/>
              </a:ext>
            </a:extLst>
          </p:cNvPr>
          <p:cNvSpPr txBox="1"/>
          <p:nvPr/>
        </p:nvSpPr>
        <p:spPr>
          <a:xfrm>
            <a:off x="8991600" y="6438900"/>
            <a:ext cx="31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 from Icons8 and Microsoft</a:t>
            </a:r>
          </a:p>
        </p:txBody>
      </p:sp>
      <p:pic>
        <p:nvPicPr>
          <p:cNvPr id="5" name="Graphic 4" descr="Toy Train">
            <a:extLst>
              <a:ext uri="{FF2B5EF4-FFF2-40B4-BE49-F238E27FC236}">
                <a16:creationId xmlns:a16="http://schemas.microsoft.com/office/drawing/2014/main" id="{26B6CC0C-33AB-4E4A-B540-4F9B4C9F9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8400" y="2342222"/>
            <a:ext cx="1117600" cy="11176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328C29-334C-4CBF-BBD1-4892B01A3F94}"/>
              </a:ext>
            </a:extLst>
          </p:cNvPr>
          <p:cNvCxnSpPr>
            <a:cxnSpLocks/>
          </p:cNvCxnSpPr>
          <p:nvPr/>
        </p:nvCxnSpPr>
        <p:spPr>
          <a:xfrm>
            <a:off x="-139700" y="3321050"/>
            <a:ext cx="12490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650165-8697-4761-944A-7E8EE563B00D}"/>
              </a:ext>
            </a:extLst>
          </p:cNvPr>
          <p:cNvCxnSpPr>
            <a:cxnSpLocks/>
          </p:cNvCxnSpPr>
          <p:nvPr/>
        </p:nvCxnSpPr>
        <p:spPr>
          <a:xfrm>
            <a:off x="0" y="3278241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A161105-95C6-464B-B84A-E321BA5B8D57}"/>
              </a:ext>
            </a:extLst>
          </p:cNvPr>
          <p:cNvGrpSpPr/>
          <p:nvPr/>
        </p:nvGrpSpPr>
        <p:grpSpPr>
          <a:xfrm>
            <a:off x="3496849" y="6514435"/>
            <a:ext cx="5219239" cy="373867"/>
            <a:chOff x="3491025" y="6434365"/>
            <a:chExt cx="5219239" cy="373867"/>
          </a:xfrm>
          <a:noFill/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4715389-F8C0-4796-846E-AE6061B0E8E4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D8AC58B-8591-4CCA-B53E-7A9A7881E7F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0FA4DA96-AAEB-4A9A-BF53-56BC90D9D5E8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D5EFB71-3569-44A4-9DDB-5C7F4AC3F46A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F6120534-6333-4837-8F3D-4B4CFA41BE6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F9C61BE-09AB-4A32-B352-52B509D35254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3045230-54A9-4BE4-A39C-F0F390991857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9D68822-1829-4BE2-88B6-ABADE942A172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395BC75-FC11-4258-BD49-44DB1E331A5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25696A3-04A5-451C-B010-6E5D4DFD676D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C6F85C5D-CC64-43C3-AFDC-3275A374451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C1032AB-B974-4141-AA60-C21C43E491E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1835696-9261-41C8-B06C-6899D1BB194C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C29A48F-57DD-4391-B960-CA709FE0DDD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9856274-F6C7-47B8-9114-A263CDF7BF2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B876F20-A770-41EA-9019-CF9FDA506537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FD39D12-285F-4F80-A709-4CEA2ECCBB4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8192C39-2240-4073-B33E-EBF70223922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EC438E-4207-474B-B16F-50BE5F891335}"/>
              </a:ext>
            </a:extLst>
          </p:cNvPr>
          <p:cNvGrpSpPr/>
          <p:nvPr/>
        </p:nvGrpSpPr>
        <p:grpSpPr>
          <a:xfrm>
            <a:off x="3509820" y="6617686"/>
            <a:ext cx="5219239" cy="373867"/>
            <a:chOff x="3491025" y="6434365"/>
            <a:chExt cx="5219239" cy="373867"/>
          </a:xfrm>
          <a:noFill/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DA72763-E445-458F-9275-1CE2EE85BA29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9F07979-0ABB-453F-8D99-37428F84B04B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6F2CFB01-CA26-4827-B517-98E121D514A2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3028465-E306-4116-BC0E-3C84FEB6A7FE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1373B343-D446-43E7-8FB3-0F960A150CA5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F8E6C977-3490-4E9E-9326-F6C70446C1B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CAC53E8-A2B4-4990-888C-09A20852C1D9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7250F31-1A2B-44D2-A358-B9C089F39C9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3991AE9-7915-45D4-AB8A-099BA801670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5B45049-4A0A-40CE-AFFD-48DC3F0AB2F4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C3CD5CC-7E93-4DC9-ADB4-1259E2B2A8AB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964F7E76-43E4-406A-81DC-5D7BDB09FE3B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B3C1CFE-CA27-4456-8526-FAC9EBEB5C97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0324B685-2FD1-4AF2-A1C6-94B3C378889F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4EC30F4-CA88-4E3E-81F7-D23F07E14C7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F56B064-CB13-4E89-9907-3FD34421E92C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C45C47F-70BE-4A99-856F-97C47B6B116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212E074-E10B-47D5-977E-FF03DC8B9872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3E19108-F4E2-4489-A6B8-E34FE2342679}"/>
              </a:ext>
            </a:extLst>
          </p:cNvPr>
          <p:cNvGrpSpPr/>
          <p:nvPr/>
        </p:nvGrpSpPr>
        <p:grpSpPr>
          <a:xfrm>
            <a:off x="3509820" y="6745113"/>
            <a:ext cx="5219239" cy="373867"/>
            <a:chOff x="3491025" y="6434365"/>
            <a:chExt cx="5219239" cy="373867"/>
          </a:xfrm>
          <a:noFill/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088C4D2-EEF6-426C-A32B-17261E294138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1525400-4BEE-4180-A9D7-AB0F5FD4AD4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2694E2C-5A8A-4285-9680-6ED4E34895CE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72B92D5-C63F-497D-8350-318EBBD5A37C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0940A39-C46E-45B4-A676-364C1FC9914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65D446B-873E-409C-8262-3444751EB73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76C4E73-A85A-4B9C-979E-A76712CBC280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8FD4563-95D6-422C-939E-49BD4620F2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A9966F8-13F1-4D6E-A5BC-6ED484C9FE6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95D57FA-0140-4E7F-934E-73E0B5956BD0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06EB7C1-82E3-4225-B09F-101E11EF7F3D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B053F4C-5FA1-44E8-BFC0-ACCF0E48BD7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97C7F86-F756-41F2-AB3A-E7F58BF43379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5676AF7-B778-44EA-ACD9-9A71055772A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2B8E5C3-859C-40E2-AA3B-E47A0A589E3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5708546-0FE5-4897-B175-EFFBA7B1DCB4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C1139924-2273-4C4A-875F-0AB54AF17C2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782C005-5750-473C-9997-DA268D0DDAF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CD7650-D42A-4CF2-AFDB-9B2491ABB5CD}"/>
              </a:ext>
            </a:extLst>
          </p:cNvPr>
          <p:cNvGrpSpPr/>
          <p:nvPr/>
        </p:nvGrpSpPr>
        <p:grpSpPr>
          <a:xfrm>
            <a:off x="3491025" y="6434365"/>
            <a:ext cx="5219239" cy="373867"/>
            <a:chOff x="3491025" y="6434365"/>
            <a:chExt cx="5219239" cy="373867"/>
          </a:xfrm>
          <a:noFill/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DF4EC8A-44B0-4827-B318-F7E78A5A76E2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54E9AA9-CDF4-406B-9780-9500954542F7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E6F0020-D65C-4202-8C35-15DEDC971795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7C9B401-7B2C-4FB3-9226-2D7A9A017788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F05AE1B-0E9C-42D1-B515-68D81C1CE8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CDBE8EB-2B35-4F2C-B7F9-30CD3E38328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D888F8-3190-44D7-9A0A-078EC4A67F41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0C29208-5660-4C2B-83C8-9CBA3F65BDC3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286A919-D3F7-4FD3-B64E-888F0464795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016A764-5EE3-433B-A3A4-7B37CF3144DA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1C2B09B-E80B-4429-8F7A-57854A1343A8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2AA4987-34A0-4693-8748-5DA517D8F8F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6340DE8-722C-4362-8DA5-B397D8DF22BF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B02F441-B801-468E-BCF8-E4CDAF84519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470701A-06F1-4BE8-BD1C-CA81F5228D85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731ADC1-A97E-4A9D-AB40-E677CB936CE0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8FE907F-1D67-4161-B932-8A79C2BB9B5E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80BFC51-14CE-4DF5-8AFC-9E72BEA2D12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6" name="Arc 165">
            <a:extLst>
              <a:ext uri="{FF2B5EF4-FFF2-40B4-BE49-F238E27FC236}">
                <a16:creationId xmlns:a16="http://schemas.microsoft.com/office/drawing/2014/main" id="{68CCCA6E-F2EB-4D13-92C4-DD07D54F0A42}"/>
              </a:ext>
            </a:extLst>
          </p:cNvPr>
          <p:cNvSpPr/>
          <p:nvPr/>
        </p:nvSpPr>
        <p:spPr>
          <a:xfrm>
            <a:off x="-3675919" y="3360532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rc 167">
            <a:extLst>
              <a:ext uri="{FF2B5EF4-FFF2-40B4-BE49-F238E27FC236}">
                <a16:creationId xmlns:a16="http://schemas.microsoft.com/office/drawing/2014/main" id="{E4217314-0D17-4AF7-BEDD-C3E9CE32F043}"/>
              </a:ext>
            </a:extLst>
          </p:cNvPr>
          <p:cNvSpPr/>
          <p:nvPr/>
        </p:nvSpPr>
        <p:spPr>
          <a:xfrm flipH="1">
            <a:off x="8518906" y="3360084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8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B136204-785E-45F6-99DC-6FC2BBBCBA57}"/>
              </a:ext>
            </a:extLst>
          </p:cNvPr>
          <p:cNvGrpSpPr/>
          <p:nvPr/>
        </p:nvGrpSpPr>
        <p:grpSpPr>
          <a:xfrm>
            <a:off x="3209370" y="3445442"/>
            <a:ext cx="5773260" cy="3562420"/>
            <a:chOff x="3171039" y="3445442"/>
            <a:chExt cx="5773260" cy="356242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B023B41-85C1-4576-9231-B26BD0014CA6}"/>
                </a:ext>
              </a:extLst>
            </p:cNvPr>
            <p:cNvSpPr/>
            <p:nvPr/>
          </p:nvSpPr>
          <p:spPr>
            <a:xfrm>
              <a:off x="3171039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712EF9C-2C9D-4EF6-BCD1-0D1EDF756A32}"/>
                </a:ext>
              </a:extLst>
            </p:cNvPr>
            <p:cNvSpPr/>
            <p:nvPr/>
          </p:nvSpPr>
          <p:spPr>
            <a:xfrm flipH="1">
              <a:off x="4749959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B1E90D9-D002-4A82-BE24-44DB2904E477}"/>
                </a:ext>
              </a:extLst>
            </p:cNvPr>
            <p:cNvSpPr/>
            <p:nvPr/>
          </p:nvSpPr>
          <p:spPr>
            <a:xfrm>
              <a:off x="6422692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0D2EAF3-60C2-4195-83B9-6E96D9A86072}"/>
                </a:ext>
              </a:extLst>
            </p:cNvPr>
            <p:cNvSpPr/>
            <p:nvPr/>
          </p:nvSpPr>
          <p:spPr>
            <a:xfrm flipH="1">
              <a:off x="8001612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B772928-6A0B-4BAF-9A12-CA3E3E2D59B7}"/>
              </a:ext>
            </a:extLst>
          </p:cNvPr>
          <p:cNvCxnSpPr>
            <a:cxnSpLocks/>
          </p:cNvCxnSpPr>
          <p:nvPr/>
        </p:nvCxnSpPr>
        <p:spPr>
          <a:xfrm>
            <a:off x="152400" y="3443081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25AF84-962F-46F1-BC25-C152E79A7363}"/>
              </a:ext>
            </a:extLst>
          </p:cNvPr>
          <p:cNvSpPr txBox="1"/>
          <p:nvPr/>
        </p:nvSpPr>
        <p:spPr>
          <a:xfrm>
            <a:off x="8991600" y="6438900"/>
            <a:ext cx="31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 from Icons8 and Microsoft</a:t>
            </a:r>
          </a:p>
        </p:txBody>
      </p:sp>
      <p:pic>
        <p:nvPicPr>
          <p:cNvPr id="5" name="Graphic 4" descr="Toy Train">
            <a:extLst>
              <a:ext uri="{FF2B5EF4-FFF2-40B4-BE49-F238E27FC236}">
                <a16:creationId xmlns:a16="http://schemas.microsoft.com/office/drawing/2014/main" id="{26B6CC0C-33AB-4E4A-B540-4F9B4C9F9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8400" y="2342222"/>
            <a:ext cx="1117600" cy="1117600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B57BA7D4-3FC6-47E1-A999-760C2A473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342222"/>
            <a:ext cx="914400" cy="9144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328C29-334C-4CBF-BBD1-4892B01A3F94}"/>
              </a:ext>
            </a:extLst>
          </p:cNvPr>
          <p:cNvCxnSpPr>
            <a:cxnSpLocks/>
          </p:cNvCxnSpPr>
          <p:nvPr/>
        </p:nvCxnSpPr>
        <p:spPr>
          <a:xfrm>
            <a:off x="-139700" y="3321050"/>
            <a:ext cx="12490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650165-8697-4761-944A-7E8EE563B00D}"/>
              </a:ext>
            </a:extLst>
          </p:cNvPr>
          <p:cNvCxnSpPr>
            <a:cxnSpLocks/>
          </p:cNvCxnSpPr>
          <p:nvPr/>
        </p:nvCxnSpPr>
        <p:spPr>
          <a:xfrm>
            <a:off x="0" y="3278241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A161105-95C6-464B-B84A-E321BA5B8D57}"/>
              </a:ext>
            </a:extLst>
          </p:cNvPr>
          <p:cNvGrpSpPr/>
          <p:nvPr/>
        </p:nvGrpSpPr>
        <p:grpSpPr>
          <a:xfrm>
            <a:off x="3496849" y="6514435"/>
            <a:ext cx="5219239" cy="373867"/>
            <a:chOff x="3491025" y="6434365"/>
            <a:chExt cx="5219239" cy="373867"/>
          </a:xfrm>
          <a:noFill/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4715389-F8C0-4796-846E-AE6061B0E8E4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D8AC58B-8591-4CCA-B53E-7A9A7881E7F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0FA4DA96-AAEB-4A9A-BF53-56BC90D9D5E8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D5EFB71-3569-44A4-9DDB-5C7F4AC3F46A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F6120534-6333-4837-8F3D-4B4CFA41BE6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F9C61BE-09AB-4A32-B352-52B509D35254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3045230-54A9-4BE4-A39C-F0F390991857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9D68822-1829-4BE2-88B6-ABADE942A172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395BC75-FC11-4258-BD49-44DB1E331A5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25696A3-04A5-451C-B010-6E5D4DFD676D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C6F85C5D-CC64-43C3-AFDC-3275A374451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C1032AB-B974-4141-AA60-C21C43E491E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1835696-9261-41C8-B06C-6899D1BB194C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C29A48F-57DD-4391-B960-CA709FE0DDD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9856274-F6C7-47B8-9114-A263CDF7BF2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B876F20-A770-41EA-9019-CF9FDA506537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FD39D12-285F-4F80-A709-4CEA2ECCBB4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8192C39-2240-4073-B33E-EBF70223922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EC438E-4207-474B-B16F-50BE5F891335}"/>
              </a:ext>
            </a:extLst>
          </p:cNvPr>
          <p:cNvGrpSpPr/>
          <p:nvPr/>
        </p:nvGrpSpPr>
        <p:grpSpPr>
          <a:xfrm>
            <a:off x="3509820" y="6617686"/>
            <a:ext cx="5219239" cy="373867"/>
            <a:chOff x="3491025" y="6434365"/>
            <a:chExt cx="5219239" cy="373867"/>
          </a:xfrm>
          <a:noFill/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DA72763-E445-458F-9275-1CE2EE85BA29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9F07979-0ABB-453F-8D99-37428F84B04B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6F2CFB01-CA26-4827-B517-98E121D514A2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3028465-E306-4116-BC0E-3C84FEB6A7FE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1373B343-D446-43E7-8FB3-0F960A150CA5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F8E6C977-3490-4E9E-9326-F6C70446C1B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CAC53E8-A2B4-4990-888C-09A20852C1D9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7250F31-1A2B-44D2-A358-B9C089F39C9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3991AE9-7915-45D4-AB8A-099BA801670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5B45049-4A0A-40CE-AFFD-48DC3F0AB2F4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C3CD5CC-7E93-4DC9-ADB4-1259E2B2A8AB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964F7E76-43E4-406A-81DC-5D7BDB09FE3B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B3C1CFE-CA27-4456-8526-FAC9EBEB5C97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0324B685-2FD1-4AF2-A1C6-94B3C378889F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4EC30F4-CA88-4E3E-81F7-D23F07E14C7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F56B064-CB13-4E89-9907-3FD34421E92C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C45C47F-70BE-4A99-856F-97C47B6B116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212E074-E10B-47D5-977E-FF03DC8B9872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3E19108-F4E2-4489-A6B8-E34FE2342679}"/>
              </a:ext>
            </a:extLst>
          </p:cNvPr>
          <p:cNvGrpSpPr/>
          <p:nvPr/>
        </p:nvGrpSpPr>
        <p:grpSpPr>
          <a:xfrm>
            <a:off x="3509820" y="6745113"/>
            <a:ext cx="5219239" cy="373867"/>
            <a:chOff x="3491025" y="6434365"/>
            <a:chExt cx="5219239" cy="373867"/>
          </a:xfrm>
          <a:noFill/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088C4D2-EEF6-426C-A32B-17261E294138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1525400-4BEE-4180-A9D7-AB0F5FD4AD4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2694E2C-5A8A-4285-9680-6ED4E34895CE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72B92D5-C63F-497D-8350-318EBBD5A37C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0940A39-C46E-45B4-A676-364C1FC9914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65D446B-873E-409C-8262-3444751EB73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76C4E73-A85A-4B9C-979E-A76712CBC280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8FD4563-95D6-422C-939E-49BD4620F2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A9966F8-13F1-4D6E-A5BC-6ED484C9FE6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95D57FA-0140-4E7F-934E-73E0B5956BD0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06EB7C1-82E3-4225-B09F-101E11EF7F3D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B053F4C-5FA1-44E8-BFC0-ACCF0E48BD7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97C7F86-F756-41F2-AB3A-E7F58BF43379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5676AF7-B778-44EA-ACD9-9A71055772A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2B8E5C3-859C-40E2-AA3B-E47A0A589E3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5708546-0FE5-4897-B175-EFFBA7B1DCB4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C1139924-2273-4C4A-875F-0AB54AF17C2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782C005-5750-473C-9997-DA268D0DDAF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CD7650-D42A-4CF2-AFDB-9B2491ABB5CD}"/>
              </a:ext>
            </a:extLst>
          </p:cNvPr>
          <p:cNvGrpSpPr/>
          <p:nvPr/>
        </p:nvGrpSpPr>
        <p:grpSpPr>
          <a:xfrm>
            <a:off x="3491025" y="6434365"/>
            <a:ext cx="5219239" cy="373867"/>
            <a:chOff x="3491025" y="6434365"/>
            <a:chExt cx="5219239" cy="373867"/>
          </a:xfrm>
          <a:noFill/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DF4EC8A-44B0-4827-B318-F7E78A5A76E2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54E9AA9-CDF4-406B-9780-9500954542F7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E6F0020-D65C-4202-8C35-15DEDC971795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7C9B401-7B2C-4FB3-9226-2D7A9A017788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F05AE1B-0E9C-42D1-B515-68D81C1CE8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CDBE8EB-2B35-4F2C-B7F9-30CD3E38328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D888F8-3190-44D7-9A0A-078EC4A67F41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0C29208-5660-4C2B-83C8-9CBA3F65BDC3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286A919-D3F7-4FD3-B64E-888F0464795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016A764-5EE3-433B-A3A4-7B37CF3144DA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1C2B09B-E80B-4429-8F7A-57854A1343A8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2AA4987-34A0-4693-8748-5DA517D8F8F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6340DE8-722C-4362-8DA5-B397D8DF22BF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B02F441-B801-468E-BCF8-E4CDAF84519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470701A-06F1-4BE8-BD1C-CA81F5228D85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731ADC1-A97E-4A9D-AB40-E677CB936CE0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8FE907F-1D67-4161-B932-8A79C2BB9B5E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80BFC51-14CE-4DF5-8AFC-9E72BEA2D12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6" name="Arc 165">
            <a:extLst>
              <a:ext uri="{FF2B5EF4-FFF2-40B4-BE49-F238E27FC236}">
                <a16:creationId xmlns:a16="http://schemas.microsoft.com/office/drawing/2014/main" id="{68CCCA6E-F2EB-4D13-92C4-DD07D54F0A42}"/>
              </a:ext>
            </a:extLst>
          </p:cNvPr>
          <p:cNvSpPr/>
          <p:nvPr/>
        </p:nvSpPr>
        <p:spPr>
          <a:xfrm>
            <a:off x="-3675919" y="3360532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rc 167">
            <a:extLst>
              <a:ext uri="{FF2B5EF4-FFF2-40B4-BE49-F238E27FC236}">
                <a16:creationId xmlns:a16="http://schemas.microsoft.com/office/drawing/2014/main" id="{E4217314-0D17-4AF7-BEDD-C3E9CE32F043}"/>
              </a:ext>
            </a:extLst>
          </p:cNvPr>
          <p:cNvSpPr/>
          <p:nvPr/>
        </p:nvSpPr>
        <p:spPr>
          <a:xfrm flipH="1">
            <a:off x="8518906" y="3360084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5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B136204-785E-45F6-99DC-6FC2BBBCBA57}"/>
              </a:ext>
            </a:extLst>
          </p:cNvPr>
          <p:cNvGrpSpPr/>
          <p:nvPr/>
        </p:nvGrpSpPr>
        <p:grpSpPr>
          <a:xfrm>
            <a:off x="3209370" y="3445442"/>
            <a:ext cx="5773260" cy="3562420"/>
            <a:chOff x="3171039" y="3445442"/>
            <a:chExt cx="5773260" cy="356242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B023B41-85C1-4576-9231-B26BD0014CA6}"/>
                </a:ext>
              </a:extLst>
            </p:cNvPr>
            <p:cNvSpPr/>
            <p:nvPr/>
          </p:nvSpPr>
          <p:spPr>
            <a:xfrm>
              <a:off x="3171039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712EF9C-2C9D-4EF6-BCD1-0D1EDF756A32}"/>
                </a:ext>
              </a:extLst>
            </p:cNvPr>
            <p:cNvSpPr/>
            <p:nvPr/>
          </p:nvSpPr>
          <p:spPr>
            <a:xfrm flipH="1">
              <a:off x="4749959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B1E90D9-D002-4A82-BE24-44DB2904E477}"/>
                </a:ext>
              </a:extLst>
            </p:cNvPr>
            <p:cNvSpPr/>
            <p:nvPr/>
          </p:nvSpPr>
          <p:spPr>
            <a:xfrm>
              <a:off x="6422692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0D2EAF3-60C2-4195-83B9-6E96D9A86072}"/>
                </a:ext>
              </a:extLst>
            </p:cNvPr>
            <p:cNvSpPr/>
            <p:nvPr/>
          </p:nvSpPr>
          <p:spPr>
            <a:xfrm flipH="1">
              <a:off x="8001612" y="3445442"/>
              <a:ext cx="942687" cy="3562420"/>
            </a:xfrm>
            <a:custGeom>
              <a:avLst/>
              <a:gdLst>
                <a:gd name="connsiteX0" fmla="*/ 0 w 940118"/>
                <a:gd name="connsiteY0" fmla="*/ 16288 h 3577252"/>
                <a:gd name="connsiteX1" fmla="*/ 671119 w 940118"/>
                <a:gd name="connsiteY1" fmla="*/ 452516 h 3577252"/>
                <a:gd name="connsiteX2" fmla="*/ 939567 w 940118"/>
                <a:gd name="connsiteY2" fmla="*/ 3027936 h 3577252"/>
                <a:gd name="connsiteX3" fmla="*/ 612396 w 940118"/>
                <a:gd name="connsiteY3" fmla="*/ 3539664 h 3577252"/>
                <a:gd name="connsiteX0" fmla="*/ 0 w 942687"/>
                <a:gd name="connsiteY0" fmla="*/ 1456 h 3562420"/>
                <a:gd name="connsiteX1" fmla="*/ 788565 w 942687"/>
                <a:gd name="connsiteY1" fmla="*/ 999746 h 3562420"/>
                <a:gd name="connsiteX2" fmla="*/ 939567 w 942687"/>
                <a:gd name="connsiteY2" fmla="*/ 3013104 h 3562420"/>
                <a:gd name="connsiteX3" fmla="*/ 612396 w 942687"/>
                <a:gd name="connsiteY3" fmla="*/ 3524832 h 35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87" h="3562420">
                  <a:moveTo>
                    <a:pt x="0" y="1456"/>
                  </a:moveTo>
                  <a:cubicBezTo>
                    <a:pt x="257262" y="-31401"/>
                    <a:pt x="631971" y="497805"/>
                    <a:pt x="788565" y="999746"/>
                  </a:cubicBezTo>
                  <a:cubicBezTo>
                    <a:pt x="945159" y="1501687"/>
                    <a:pt x="949354" y="2498579"/>
                    <a:pt x="939567" y="3013104"/>
                  </a:cubicBezTo>
                  <a:cubicBezTo>
                    <a:pt x="929780" y="3527629"/>
                    <a:pt x="436228" y="3631092"/>
                    <a:pt x="612396" y="3524832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B772928-6A0B-4BAF-9A12-CA3E3E2D59B7}"/>
              </a:ext>
            </a:extLst>
          </p:cNvPr>
          <p:cNvCxnSpPr>
            <a:cxnSpLocks/>
          </p:cNvCxnSpPr>
          <p:nvPr/>
        </p:nvCxnSpPr>
        <p:spPr>
          <a:xfrm>
            <a:off x="152400" y="3443081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25AF84-962F-46F1-BC25-C152E79A7363}"/>
              </a:ext>
            </a:extLst>
          </p:cNvPr>
          <p:cNvSpPr txBox="1"/>
          <p:nvPr/>
        </p:nvSpPr>
        <p:spPr>
          <a:xfrm>
            <a:off x="8991600" y="6438900"/>
            <a:ext cx="31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 from Icons8 and Microsoft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86476D-2CD4-451C-8BC8-473FA65A167F}"/>
              </a:ext>
            </a:extLst>
          </p:cNvPr>
          <p:cNvGrpSpPr/>
          <p:nvPr/>
        </p:nvGrpSpPr>
        <p:grpSpPr>
          <a:xfrm>
            <a:off x="2343150" y="2342222"/>
            <a:ext cx="5022850" cy="1117600"/>
            <a:chOff x="2343150" y="2311400"/>
            <a:chExt cx="5022850" cy="1117600"/>
          </a:xfrm>
        </p:grpSpPr>
        <p:pic>
          <p:nvPicPr>
            <p:cNvPr id="5" name="Graphic 4" descr="Toy Train">
              <a:extLst>
                <a:ext uri="{FF2B5EF4-FFF2-40B4-BE49-F238E27FC236}">
                  <a16:creationId xmlns:a16="http://schemas.microsoft.com/office/drawing/2014/main" id="{26B6CC0C-33AB-4E4A-B540-4F9B4C9F9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48400" y="2311400"/>
              <a:ext cx="1117600" cy="1117600"/>
            </a:xfrm>
            <a:prstGeom prst="rect">
              <a:avLst/>
            </a:prstGeom>
          </p:spPr>
        </p:pic>
        <p:pic>
          <p:nvPicPr>
            <p:cNvPr id="7" name="Picture 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B57BA7D4-3FC6-47E1-A999-760C2A473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2311400"/>
              <a:ext cx="914400" cy="914400"/>
            </a:xfrm>
            <a:prstGeom prst="rect">
              <a:avLst/>
            </a:prstGeom>
          </p:spPr>
        </p:pic>
        <p:pic>
          <p:nvPicPr>
            <p:cNvPr id="12" name="Picture 1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4854C734-570F-4311-B8AB-A9A99FAF4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7050" y="2311400"/>
              <a:ext cx="914400" cy="914400"/>
            </a:xfrm>
            <a:prstGeom prst="rect">
              <a:avLst/>
            </a:prstGeom>
          </p:spPr>
        </p:pic>
        <p:pic>
          <p:nvPicPr>
            <p:cNvPr id="14" name="Picture 1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E184CCE-AF85-43E3-A9CF-B4767F4B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0" y="2311400"/>
              <a:ext cx="914400" cy="914400"/>
            </a:xfrm>
            <a:prstGeom prst="rect">
              <a:avLst/>
            </a:prstGeom>
          </p:spPr>
        </p:pic>
        <p:pic>
          <p:nvPicPr>
            <p:cNvPr id="16" name="Picture 1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231F7E5-FD94-4534-90FE-ACCC4313E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3150" y="2311400"/>
              <a:ext cx="914400" cy="914400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328C29-334C-4CBF-BBD1-4892B01A3F94}"/>
              </a:ext>
            </a:extLst>
          </p:cNvPr>
          <p:cNvCxnSpPr>
            <a:cxnSpLocks/>
          </p:cNvCxnSpPr>
          <p:nvPr/>
        </p:nvCxnSpPr>
        <p:spPr>
          <a:xfrm>
            <a:off x="-139700" y="3321050"/>
            <a:ext cx="12490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650165-8697-4761-944A-7E8EE563B00D}"/>
              </a:ext>
            </a:extLst>
          </p:cNvPr>
          <p:cNvCxnSpPr>
            <a:cxnSpLocks/>
          </p:cNvCxnSpPr>
          <p:nvPr/>
        </p:nvCxnSpPr>
        <p:spPr>
          <a:xfrm>
            <a:off x="0" y="3278241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A161105-95C6-464B-B84A-E321BA5B8D57}"/>
              </a:ext>
            </a:extLst>
          </p:cNvPr>
          <p:cNvGrpSpPr/>
          <p:nvPr/>
        </p:nvGrpSpPr>
        <p:grpSpPr>
          <a:xfrm>
            <a:off x="3496849" y="6514435"/>
            <a:ext cx="5219239" cy="373867"/>
            <a:chOff x="3491025" y="6434365"/>
            <a:chExt cx="5219239" cy="373867"/>
          </a:xfrm>
          <a:noFill/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4715389-F8C0-4796-846E-AE6061B0E8E4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D8AC58B-8591-4CCA-B53E-7A9A7881E7F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0FA4DA96-AAEB-4A9A-BF53-56BC90D9D5E8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D5EFB71-3569-44A4-9DDB-5C7F4AC3F46A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F6120534-6333-4837-8F3D-4B4CFA41BE6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F9C61BE-09AB-4A32-B352-52B509D35254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3045230-54A9-4BE4-A39C-F0F390991857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9D68822-1829-4BE2-88B6-ABADE942A172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395BC75-FC11-4258-BD49-44DB1E331A5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25696A3-04A5-451C-B010-6E5D4DFD676D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C6F85C5D-CC64-43C3-AFDC-3275A374451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C1032AB-B974-4141-AA60-C21C43E491E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1835696-9261-41C8-B06C-6899D1BB194C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C29A48F-57DD-4391-B960-CA709FE0DDD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9856274-F6C7-47B8-9114-A263CDF7BF2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B876F20-A770-41EA-9019-CF9FDA506537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FD39D12-285F-4F80-A709-4CEA2ECCBB4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8192C39-2240-4073-B33E-EBF70223922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EC438E-4207-474B-B16F-50BE5F891335}"/>
              </a:ext>
            </a:extLst>
          </p:cNvPr>
          <p:cNvGrpSpPr/>
          <p:nvPr/>
        </p:nvGrpSpPr>
        <p:grpSpPr>
          <a:xfrm>
            <a:off x="3509820" y="6617686"/>
            <a:ext cx="5219239" cy="373867"/>
            <a:chOff x="3491025" y="6434365"/>
            <a:chExt cx="5219239" cy="373867"/>
          </a:xfrm>
          <a:noFill/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DA72763-E445-458F-9275-1CE2EE85BA29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9F07979-0ABB-453F-8D99-37428F84B04B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6F2CFB01-CA26-4827-B517-98E121D514A2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3028465-E306-4116-BC0E-3C84FEB6A7FE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1373B343-D446-43E7-8FB3-0F960A150CA5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F8E6C977-3490-4E9E-9326-F6C70446C1B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CAC53E8-A2B4-4990-888C-09A20852C1D9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7250F31-1A2B-44D2-A358-B9C089F39C97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3991AE9-7915-45D4-AB8A-099BA801670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5B45049-4A0A-40CE-AFFD-48DC3F0AB2F4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C3CD5CC-7E93-4DC9-ADB4-1259E2B2A8AB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964F7E76-43E4-406A-81DC-5D7BDB09FE3B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B3C1CFE-CA27-4456-8526-FAC9EBEB5C97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0324B685-2FD1-4AF2-A1C6-94B3C378889F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4EC30F4-CA88-4E3E-81F7-D23F07E14C7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F56B064-CB13-4E89-9907-3FD34421E92C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C45C47F-70BE-4A99-856F-97C47B6B116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212E074-E10B-47D5-977E-FF03DC8B9872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3E19108-F4E2-4489-A6B8-E34FE2342679}"/>
              </a:ext>
            </a:extLst>
          </p:cNvPr>
          <p:cNvGrpSpPr/>
          <p:nvPr/>
        </p:nvGrpSpPr>
        <p:grpSpPr>
          <a:xfrm>
            <a:off x="3509820" y="6745113"/>
            <a:ext cx="5219239" cy="373867"/>
            <a:chOff x="3491025" y="6434365"/>
            <a:chExt cx="5219239" cy="373867"/>
          </a:xfrm>
          <a:noFill/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088C4D2-EEF6-426C-A32B-17261E294138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1525400-4BEE-4180-A9D7-AB0F5FD4AD46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2694E2C-5A8A-4285-9680-6ED4E34895CE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72B92D5-C63F-497D-8350-318EBBD5A37C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0940A39-C46E-45B4-A676-364C1FC99141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65D446B-873E-409C-8262-3444751EB73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76C4E73-A85A-4B9C-979E-A76712CBC280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8FD4563-95D6-422C-939E-49BD4620F2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A9966F8-13F1-4D6E-A5BC-6ED484C9FE6D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95D57FA-0140-4E7F-934E-73E0B5956BD0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06EB7C1-82E3-4225-B09F-101E11EF7F3D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B053F4C-5FA1-44E8-BFC0-ACCF0E48BD79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97C7F86-F756-41F2-AB3A-E7F58BF43379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5676AF7-B778-44EA-ACD9-9A71055772A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2B8E5C3-859C-40E2-AA3B-E47A0A589E3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5708546-0FE5-4897-B175-EFFBA7B1DCB4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C1139924-2273-4C4A-875F-0AB54AF17C20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782C005-5750-473C-9997-DA268D0DDAF6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123825" cap="rnd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CD7650-D42A-4CF2-AFDB-9B2491ABB5CD}"/>
              </a:ext>
            </a:extLst>
          </p:cNvPr>
          <p:cNvGrpSpPr/>
          <p:nvPr/>
        </p:nvGrpSpPr>
        <p:grpSpPr>
          <a:xfrm>
            <a:off x="3491025" y="6434365"/>
            <a:ext cx="5219239" cy="373867"/>
            <a:chOff x="3491025" y="6434365"/>
            <a:chExt cx="5219239" cy="373867"/>
          </a:xfrm>
          <a:noFill/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DF4EC8A-44B0-4827-B318-F7E78A5A76E2}"/>
                </a:ext>
              </a:extLst>
            </p:cNvPr>
            <p:cNvGrpSpPr/>
            <p:nvPr/>
          </p:nvGrpSpPr>
          <p:grpSpPr>
            <a:xfrm>
              <a:off x="3491025" y="6434366"/>
              <a:ext cx="867340" cy="353013"/>
              <a:chOff x="3491025" y="6434366"/>
              <a:chExt cx="867340" cy="353013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54E9AA9-CDF4-406B-9780-9500954542F7}"/>
                  </a:ext>
                </a:extLst>
              </p:cNvPr>
              <p:cNvSpPr/>
              <p:nvPr/>
            </p:nvSpPr>
            <p:spPr>
              <a:xfrm>
                <a:off x="3491025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E6F0020-D65C-4202-8C35-15DEDC971795}"/>
                  </a:ext>
                </a:extLst>
              </p:cNvPr>
              <p:cNvSpPr/>
              <p:nvPr/>
            </p:nvSpPr>
            <p:spPr>
              <a:xfrm flipH="1">
                <a:off x="3919376" y="6434366"/>
                <a:ext cx="438989" cy="353013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7C9B401-7B2C-4FB3-9226-2D7A9A017788}"/>
                </a:ext>
              </a:extLst>
            </p:cNvPr>
            <p:cNvGrpSpPr/>
            <p:nvPr/>
          </p:nvGrpSpPr>
          <p:grpSpPr>
            <a:xfrm>
              <a:off x="4360199" y="6434365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F05AE1B-0E9C-42D1-B515-68D81C1CE8F9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CDBE8EB-2B35-4F2C-B7F9-30CD3E38328A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D888F8-3190-44D7-9A0A-078EC4A67F41}"/>
                </a:ext>
              </a:extLst>
            </p:cNvPr>
            <p:cNvGrpSpPr/>
            <p:nvPr/>
          </p:nvGrpSpPr>
          <p:grpSpPr>
            <a:xfrm>
              <a:off x="5223137" y="6438901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0C29208-5660-4C2B-83C8-9CBA3F65BDC3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286A919-D3F7-4FD3-B64E-888F04647950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016A764-5EE3-433B-A3A4-7B37CF3144DA}"/>
                </a:ext>
              </a:extLst>
            </p:cNvPr>
            <p:cNvGrpSpPr/>
            <p:nvPr/>
          </p:nvGrpSpPr>
          <p:grpSpPr>
            <a:xfrm>
              <a:off x="6092311" y="6438900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1C2B09B-E80B-4429-8F7A-57854A1343A8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2AA4987-34A0-4693-8748-5DA517D8F8F3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6340DE8-722C-4362-8DA5-B397D8DF22BF}"/>
                </a:ext>
              </a:extLst>
            </p:cNvPr>
            <p:cNvGrpSpPr/>
            <p:nvPr/>
          </p:nvGrpSpPr>
          <p:grpSpPr>
            <a:xfrm>
              <a:off x="6973750" y="6455219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B02F441-B801-468E-BCF8-E4CDAF845196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470701A-06F1-4BE8-BD1C-CA81F5228D85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731ADC1-A97E-4A9D-AB40-E677CB936CE0}"/>
                </a:ext>
              </a:extLst>
            </p:cNvPr>
            <p:cNvGrpSpPr/>
            <p:nvPr/>
          </p:nvGrpSpPr>
          <p:grpSpPr>
            <a:xfrm>
              <a:off x="7842924" y="6455218"/>
              <a:ext cx="867340" cy="353013"/>
              <a:chOff x="3491025" y="6159818"/>
              <a:chExt cx="867340" cy="627561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8FE907F-1D67-4161-B932-8A79C2BB9B5E}"/>
                  </a:ext>
                </a:extLst>
              </p:cNvPr>
              <p:cNvSpPr/>
              <p:nvPr/>
            </p:nvSpPr>
            <p:spPr>
              <a:xfrm>
                <a:off x="3491025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80BFC51-14CE-4DF5-8AFC-9E72BEA2D128}"/>
                  </a:ext>
                </a:extLst>
              </p:cNvPr>
              <p:cNvSpPr/>
              <p:nvPr/>
            </p:nvSpPr>
            <p:spPr>
              <a:xfrm flipH="1">
                <a:off x="3919376" y="6159818"/>
                <a:ext cx="438989" cy="627561"/>
              </a:xfrm>
              <a:custGeom>
                <a:avLst/>
                <a:gdLst>
                  <a:gd name="connsiteX0" fmla="*/ 0 w 1021080"/>
                  <a:gd name="connsiteY0" fmla="*/ 0 h 533447"/>
                  <a:gd name="connsiteX1" fmla="*/ 548640 w 1021080"/>
                  <a:gd name="connsiteY1" fmla="*/ 533400 h 533447"/>
                  <a:gd name="connsiteX2" fmla="*/ 1021080 w 1021080"/>
                  <a:gd name="connsiteY2" fmla="*/ 30480 h 533447"/>
                  <a:gd name="connsiteX0" fmla="*/ 0 w 1021080"/>
                  <a:gd name="connsiteY0" fmla="*/ 0 h 533454"/>
                  <a:gd name="connsiteX1" fmla="*/ 548640 w 1021080"/>
                  <a:gd name="connsiteY1" fmla="*/ 533400 h 533454"/>
                  <a:gd name="connsiteX2" fmla="*/ 1021080 w 1021080"/>
                  <a:gd name="connsiteY2" fmla="*/ 30480 h 53345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1021080"/>
                  <a:gd name="connsiteY0" fmla="*/ 0 h 542134"/>
                  <a:gd name="connsiteX1" fmla="*/ 470510 w 1021080"/>
                  <a:gd name="connsiteY1" fmla="*/ 542081 h 542134"/>
                  <a:gd name="connsiteX2" fmla="*/ 1021080 w 1021080"/>
                  <a:gd name="connsiteY2" fmla="*/ 30480 h 542134"/>
                  <a:gd name="connsiteX0" fmla="*/ 0 w 830098"/>
                  <a:gd name="connsiteY0" fmla="*/ 0 h 542137"/>
                  <a:gd name="connsiteX1" fmla="*/ 470510 w 830098"/>
                  <a:gd name="connsiteY1" fmla="*/ 542081 h 542137"/>
                  <a:gd name="connsiteX2" fmla="*/ 830098 w 830098"/>
                  <a:gd name="connsiteY2" fmla="*/ 47842 h 542137"/>
                  <a:gd name="connsiteX0" fmla="*/ 0 w 830098"/>
                  <a:gd name="connsiteY0" fmla="*/ 0 h 542142"/>
                  <a:gd name="connsiteX1" fmla="*/ 470510 w 830098"/>
                  <a:gd name="connsiteY1" fmla="*/ 542081 h 542142"/>
                  <a:gd name="connsiteX2" fmla="*/ 830098 w 830098"/>
                  <a:gd name="connsiteY2" fmla="*/ 47842 h 542142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562395"/>
                  <a:gd name="connsiteX1" fmla="*/ 375019 w 830098"/>
                  <a:gd name="connsiteY1" fmla="*/ 562337 h 562395"/>
                  <a:gd name="connsiteX2" fmla="*/ 830098 w 830098"/>
                  <a:gd name="connsiteY2" fmla="*/ 47842 h 562395"/>
                  <a:gd name="connsiteX0" fmla="*/ 0 w 830098"/>
                  <a:gd name="connsiteY0" fmla="*/ 0 h 676523"/>
                  <a:gd name="connsiteX1" fmla="*/ 447770 w 830098"/>
                  <a:gd name="connsiteY1" fmla="*/ 676480 h 676523"/>
                  <a:gd name="connsiteX2" fmla="*/ 830098 w 830098"/>
                  <a:gd name="connsiteY2" fmla="*/ 47842 h 676523"/>
                  <a:gd name="connsiteX0" fmla="*/ 0 w 899085"/>
                  <a:gd name="connsiteY0" fmla="*/ 0 h 676523"/>
                  <a:gd name="connsiteX1" fmla="*/ 447770 w 899085"/>
                  <a:gd name="connsiteY1" fmla="*/ 676480 h 676523"/>
                  <a:gd name="connsiteX2" fmla="*/ 899085 w 899085"/>
                  <a:gd name="connsiteY2" fmla="*/ 47842 h 676523"/>
                  <a:gd name="connsiteX0" fmla="*/ 0 w 900339"/>
                  <a:gd name="connsiteY0" fmla="*/ 0 h 642656"/>
                  <a:gd name="connsiteX1" fmla="*/ 449024 w 900339"/>
                  <a:gd name="connsiteY1" fmla="*/ 642613 h 642656"/>
                  <a:gd name="connsiteX2" fmla="*/ 900339 w 900339"/>
                  <a:gd name="connsiteY2" fmla="*/ 13975 h 642656"/>
                  <a:gd name="connsiteX0" fmla="*/ 0 w 900339"/>
                  <a:gd name="connsiteY0" fmla="*/ 0 h 642658"/>
                  <a:gd name="connsiteX1" fmla="*/ 449024 w 900339"/>
                  <a:gd name="connsiteY1" fmla="*/ 642613 h 642658"/>
                  <a:gd name="connsiteX2" fmla="*/ 900339 w 900339"/>
                  <a:gd name="connsiteY2" fmla="*/ 13975 h 642658"/>
                  <a:gd name="connsiteX0" fmla="*/ 0 w 890304"/>
                  <a:gd name="connsiteY0" fmla="*/ 985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5321"/>
                  <a:gd name="connsiteY0" fmla="*/ 6094 h 628683"/>
                  <a:gd name="connsiteX1" fmla="*/ 444006 w 895321"/>
                  <a:gd name="connsiteY1" fmla="*/ 628638 h 628683"/>
                  <a:gd name="connsiteX2" fmla="*/ 895321 w 895321"/>
                  <a:gd name="connsiteY2" fmla="*/ 0 h 628683"/>
                  <a:gd name="connsiteX0" fmla="*/ 0 w 899084"/>
                  <a:gd name="connsiteY0" fmla="*/ 0 h 631369"/>
                  <a:gd name="connsiteX1" fmla="*/ 447769 w 899084"/>
                  <a:gd name="connsiteY1" fmla="*/ 631324 h 631369"/>
                  <a:gd name="connsiteX2" fmla="*/ 899084 w 899084"/>
                  <a:gd name="connsiteY2" fmla="*/ 2686 h 631369"/>
                  <a:gd name="connsiteX0" fmla="*/ 0 w 890304"/>
                  <a:gd name="connsiteY0" fmla="*/ 1077 h 628683"/>
                  <a:gd name="connsiteX1" fmla="*/ 438989 w 890304"/>
                  <a:gd name="connsiteY1" fmla="*/ 628638 h 628683"/>
                  <a:gd name="connsiteX2" fmla="*/ 890304 w 890304"/>
                  <a:gd name="connsiteY2" fmla="*/ 0 h 628683"/>
                  <a:gd name="connsiteX0" fmla="*/ 0 w 890304"/>
                  <a:gd name="connsiteY0" fmla="*/ 1077 h 628697"/>
                  <a:gd name="connsiteX1" fmla="*/ 438989 w 890304"/>
                  <a:gd name="connsiteY1" fmla="*/ 628638 h 628697"/>
                  <a:gd name="connsiteX2" fmla="*/ 890304 w 890304"/>
                  <a:gd name="connsiteY2" fmla="*/ 0 h 628697"/>
                  <a:gd name="connsiteX0" fmla="*/ 0 w 890304"/>
                  <a:gd name="connsiteY0" fmla="*/ 1077 h 628720"/>
                  <a:gd name="connsiteX1" fmla="*/ 438989 w 890304"/>
                  <a:gd name="connsiteY1" fmla="*/ 628638 h 628720"/>
                  <a:gd name="connsiteX2" fmla="*/ 890304 w 890304"/>
                  <a:gd name="connsiteY2" fmla="*/ 0 h 628720"/>
                  <a:gd name="connsiteX0" fmla="*/ 0 w 438989"/>
                  <a:gd name="connsiteY0" fmla="*/ 0 h 627561"/>
                  <a:gd name="connsiteX1" fmla="*/ 438989 w 438989"/>
                  <a:gd name="connsiteY1" fmla="*/ 627561 h 62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989" h="627561">
                    <a:moveTo>
                      <a:pt x="0" y="0"/>
                    </a:moveTo>
                    <a:cubicBezTo>
                      <a:pt x="168974" y="368332"/>
                      <a:pt x="268809" y="622481"/>
                      <a:pt x="438989" y="627561"/>
                    </a:cubicBezTo>
                  </a:path>
                </a:pathLst>
              </a:custGeom>
              <a:grpFill/>
              <a:ln w="28575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6" name="Arc 165">
            <a:extLst>
              <a:ext uri="{FF2B5EF4-FFF2-40B4-BE49-F238E27FC236}">
                <a16:creationId xmlns:a16="http://schemas.microsoft.com/office/drawing/2014/main" id="{68CCCA6E-F2EB-4D13-92C4-DD07D54F0A42}"/>
              </a:ext>
            </a:extLst>
          </p:cNvPr>
          <p:cNvSpPr/>
          <p:nvPr/>
        </p:nvSpPr>
        <p:spPr>
          <a:xfrm>
            <a:off x="-3675919" y="3360532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rc 167">
            <a:extLst>
              <a:ext uri="{FF2B5EF4-FFF2-40B4-BE49-F238E27FC236}">
                <a16:creationId xmlns:a16="http://schemas.microsoft.com/office/drawing/2014/main" id="{E4217314-0D17-4AF7-BEDD-C3E9CE32F043}"/>
              </a:ext>
            </a:extLst>
          </p:cNvPr>
          <p:cNvSpPr/>
          <p:nvPr/>
        </p:nvSpPr>
        <p:spPr>
          <a:xfrm flipH="1">
            <a:off x="8518906" y="3360084"/>
            <a:ext cx="7346187" cy="7476084"/>
          </a:xfrm>
          <a:prstGeom prst="arc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3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122</Words>
  <Application>Microsoft Office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Abadi Extra Light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12</cp:revision>
  <dcterms:created xsi:type="dcterms:W3CDTF">2020-10-26T00:16:32Z</dcterms:created>
  <dcterms:modified xsi:type="dcterms:W3CDTF">2020-10-26T02:47:38Z</dcterms:modified>
</cp:coreProperties>
</file>