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4" r:id="rId3"/>
    <p:sldId id="256" r:id="rId4"/>
    <p:sldId id="275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81" d="100"/>
          <a:sy n="181" d="100"/>
        </p:scale>
        <p:origin x="139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7FF22-C03E-4ACE-B00B-4390BC5A5B0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77329" y="6240512"/>
            <a:ext cx="1019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2018553" y="173037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1932829" y="1361047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1932829" y="1792590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2018553" y="378404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928066" y="34290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932829" y="3798332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7908188" y="3767817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8281742" y="341277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7525780" y="1700298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7422996" y="1361047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7808708" y="1717237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7559010" y="3782104"/>
            <a:ext cx="159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Tells us how things change.</a:t>
            </a:r>
          </a:p>
        </p:txBody>
      </p:sp>
    </p:spTree>
    <p:extLst>
      <p:ext uri="{BB962C8B-B14F-4D97-AF65-F5344CB8AC3E}">
        <p14:creationId xmlns:p14="http://schemas.microsoft.com/office/powerpoint/2010/main" val="2665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2891915" y="2249477"/>
            <a:ext cx="52396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730603" y="1807362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788003" y="1807362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700202" y="219788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644879" y="1438030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644879" y="1869573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212916" y="432590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179829" y="3149956"/>
            <a:ext cx="1616625" cy="117809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776925" y="303613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122429" y="397086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127192" y="4340192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551579" y="3477064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694958" y="2595206"/>
            <a:ext cx="1856621" cy="881858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581137" y="248138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925133" y="3122019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169171" y="1409545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6162675" y="1409545"/>
            <a:ext cx="3006496" cy="90660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6029325" y="2249476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066387" y="1070294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169171" y="1461236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 (for)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9202401" y="3491351"/>
            <a:ext cx="159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Tells us how things change.</a:t>
            </a:r>
          </a:p>
        </p:txBody>
      </p:sp>
    </p:spTree>
    <p:extLst>
      <p:ext uri="{BB962C8B-B14F-4D97-AF65-F5344CB8AC3E}">
        <p14:creationId xmlns:p14="http://schemas.microsoft.com/office/powerpoint/2010/main" val="345186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3477330" y="1646462"/>
            <a:ext cx="52396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730603" y="1807362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788003" y="1807362"/>
            <a:ext cx="703410" cy="5272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491413" y="1793411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644879" y="1438030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644879" y="1869573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730603" y="3921378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707245" y="3050443"/>
            <a:ext cx="1053128" cy="87093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3740844" y="293662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640116" y="356633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644879" y="3935665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6778883" y="4273581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4220914" y="3680154"/>
            <a:ext cx="2557969" cy="59342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4107093" y="3566333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7152437" y="3918536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169171" y="1409545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6301773" y="1419440"/>
            <a:ext cx="2867398" cy="826993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6168423" y="217975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066387" y="1070294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169171" y="1461236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 (while)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6429705" y="4287868"/>
            <a:ext cx="159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Tells us how things change.</a:t>
            </a:r>
          </a:p>
        </p:txBody>
      </p: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3477329" y="1646462"/>
            <a:ext cx="56918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730603" y="133622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782271" y="1336229"/>
            <a:ext cx="1738202" cy="38575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4520473" y="1655310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644879" y="966897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644879" y="1398440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730603" y="3921378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697516" y="2961952"/>
            <a:ext cx="1290879" cy="95658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3968866" y="2848131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640116" y="356633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644879" y="3935665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8089148" y="4494497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</p:cNvCxnSpPr>
          <p:nvPr/>
        </p:nvCxnSpPr>
        <p:spPr>
          <a:xfrm flipH="1" flipV="1">
            <a:off x="7000240" y="3375660"/>
            <a:ext cx="1088909" cy="111883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8462702" y="413945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537300" y="2519009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6390263" y="2527020"/>
            <a:ext cx="3147037" cy="12407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6256913" y="258441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434516" y="2179758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537300" y="2570700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 (recursion)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7466898" y="4508784"/>
            <a:ext cx="186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Recursive functions  have two update parts.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84F780A-CE3E-43E7-88B3-622C84695E75}"/>
              </a:ext>
            </a:extLst>
          </p:cNvPr>
          <p:cNvSpPr/>
          <p:nvPr/>
        </p:nvSpPr>
        <p:spPr>
          <a:xfrm>
            <a:off x="6560925" y="3084520"/>
            <a:ext cx="362389" cy="581347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448870" y="1557971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Recursion is Stack Heavy but Flexible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0D56BA-8680-4D3C-A296-4F45456A14B2}"/>
              </a:ext>
            </a:extLst>
          </p:cNvPr>
          <p:cNvSpPr txBox="1"/>
          <p:nvPr/>
        </p:nvSpPr>
        <p:spPr>
          <a:xfrm>
            <a:off x="685547" y="1840365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859958-77A1-4A4C-8EDE-9EE05BA001C1}"/>
              </a:ext>
            </a:extLst>
          </p:cNvPr>
          <p:cNvSpPr txBox="1"/>
          <p:nvPr/>
        </p:nvSpPr>
        <p:spPr>
          <a:xfrm>
            <a:off x="922224" y="2122759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8196A-DCC3-4B20-A82F-4FBF1583AE0F}"/>
              </a:ext>
            </a:extLst>
          </p:cNvPr>
          <p:cNvSpPr txBox="1"/>
          <p:nvPr/>
        </p:nvSpPr>
        <p:spPr>
          <a:xfrm>
            <a:off x="1588711" y="2755535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7628FB-AF15-4D46-BABA-1F9422532AB3}"/>
              </a:ext>
            </a:extLst>
          </p:cNvPr>
          <p:cNvCxnSpPr>
            <a:cxnSpLocks/>
          </p:cNvCxnSpPr>
          <p:nvPr/>
        </p:nvCxnSpPr>
        <p:spPr>
          <a:xfrm flipH="1">
            <a:off x="8722618" y="1266810"/>
            <a:ext cx="2574647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F6BEF9-292C-4349-8B8D-0881DB32863A}"/>
              </a:ext>
            </a:extLst>
          </p:cNvPr>
          <p:cNvSpPr txBox="1"/>
          <p:nvPr/>
        </p:nvSpPr>
        <p:spPr>
          <a:xfrm>
            <a:off x="9945990" y="927559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Stack Heavy!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E1E53-1401-4D8E-B8BF-5511F8DCC9DE}"/>
              </a:ext>
            </a:extLst>
          </p:cNvPr>
          <p:cNvSpPr txBox="1"/>
          <p:nvPr/>
        </p:nvSpPr>
        <p:spPr>
          <a:xfrm>
            <a:off x="8844818" y="1283749"/>
            <a:ext cx="2419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If we go too deep, or we have a bad stopping condition, we get a stack overflow exception.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3D7BC8-8A86-4FC2-95C7-EABC5C4C050F}"/>
              </a:ext>
            </a:extLst>
          </p:cNvPr>
          <p:cNvCxnSpPr>
            <a:cxnSpLocks/>
          </p:cNvCxnSpPr>
          <p:nvPr/>
        </p:nvCxnSpPr>
        <p:spPr>
          <a:xfrm flipH="1">
            <a:off x="8722617" y="3726853"/>
            <a:ext cx="2574647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B696DBA-0543-470E-A5BF-DE9409CB3AE8}"/>
              </a:ext>
            </a:extLst>
          </p:cNvPr>
          <p:cNvSpPr txBox="1"/>
          <p:nvPr/>
        </p:nvSpPr>
        <p:spPr>
          <a:xfrm>
            <a:off x="10194619" y="3374460"/>
            <a:ext cx="9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Flexibile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5C22F-270B-4098-912F-85BACF139A27}"/>
              </a:ext>
            </a:extLst>
          </p:cNvPr>
          <p:cNvSpPr txBox="1"/>
          <p:nvPr/>
        </p:nvSpPr>
        <p:spPr>
          <a:xfrm>
            <a:off x="8844817" y="3743792"/>
            <a:ext cx="2419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Recursion can easily handle non-linear data structures.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AC78A1-935A-40E2-AA96-9AA0791DB288}"/>
              </a:ext>
            </a:extLst>
          </p:cNvPr>
          <p:cNvCxnSpPr/>
          <p:nvPr/>
        </p:nvCxnSpPr>
        <p:spPr>
          <a:xfrm>
            <a:off x="534594" y="1294528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3C5336C-1F7E-4316-8BE8-0417C0826B43}"/>
              </a:ext>
            </a:extLst>
          </p:cNvPr>
          <p:cNvSpPr txBox="1"/>
          <p:nvPr/>
        </p:nvSpPr>
        <p:spPr>
          <a:xfrm>
            <a:off x="448870" y="925196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3588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584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59</cp:revision>
  <dcterms:created xsi:type="dcterms:W3CDTF">2019-02-06T17:03:21Z</dcterms:created>
  <dcterms:modified xsi:type="dcterms:W3CDTF">2020-09-10T15:29:03Z</dcterms:modified>
</cp:coreProperties>
</file>