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>
        <p:scale>
          <a:sx n="66" d="100"/>
          <a:sy n="66" d="100"/>
        </p:scale>
        <p:origin x="3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771-FBA3-45E5-AC04-C30ED1DB93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67-689C-4FF9-87E4-42334786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5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771-FBA3-45E5-AC04-C30ED1DB93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67-689C-4FF9-87E4-42334786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771-FBA3-45E5-AC04-C30ED1DB93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67-689C-4FF9-87E4-42334786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771-FBA3-45E5-AC04-C30ED1DB93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67-689C-4FF9-87E4-42334786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8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771-FBA3-45E5-AC04-C30ED1DB93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67-689C-4FF9-87E4-42334786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771-FBA3-45E5-AC04-C30ED1DB93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67-689C-4FF9-87E4-42334786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771-FBA3-45E5-AC04-C30ED1DB93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67-689C-4FF9-87E4-42334786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771-FBA3-45E5-AC04-C30ED1DB93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67-689C-4FF9-87E4-42334786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771-FBA3-45E5-AC04-C30ED1DB93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67-689C-4FF9-87E4-42334786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771-FBA3-45E5-AC04-C30ED1DB93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67-689C-4FF9-87E4-42334786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771-FBA3-45E5-AC04-C30ED1DB93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67-689C-4FF9-87E4-42334786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1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7771-FBA3-45E5-AC04-C30ED1DB93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1D67-689C-4FF9-87E4-42334786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69486"/>
              </p:ext>
            </p:extLst>
          </p:nvPr>
        </p:nvGraphicFramePr>
        <p:xfrm>
          <a:off x="557348" y="496386"/>
          <a:ext cx="2978331" cy="563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250853231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190054580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295859008"/>
                    </a:ext>
                  </a:extLst>
                </a:gridCol>
              </a:tblGrid>
              <a:tr h="70430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11856"/>
                  </a:ext>
                </a:extLst>
              </a:tr>
              <a:tr h="7043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tinyList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56410"/>
                  </a:ext>
                </a:extLst>
              </a:tr>
              <a:tr h="704306">
                <a:tc>
                  <a:txBody>
                    <a:bodyPr/>
                    <a:lstStyle/>
                    <a:p>
                      <a:r>
                        <a:rPr lang="en-US" dirty="0" smtClean="0"/>
                        <a:t>Word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029316"/>
                  </a:ext>
                </a:extLst>
              </a:tr>
              <a:tr h="7043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84674"/>
                  </a:ext>
                </a:extLst>
              </a:tr>
              <a:tr h="7043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46029"/>
                  </a:ext>
                </a:extLst>
              </a:tr>
              <a:tr h="7043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63142"/>
                  </a:ext>
                </a:extLst>
              </a:tr>
              <a:tr h="7043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873681"/>
                  </a:ext>
                </a:extLst>
              </a:tr>
              <a:tr h="7043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6728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74390"/>
              </p:ext>
            </p:extLst>
          </p:nvPr>
        </p:nvGraphicFramePr>
        <p:xfrm>
          <a:off x="4737461" y="574768"/>
          <a:ext cx="4615544" cy="576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86">
                  <a:extLst>
                    <a:ext uri="{9D8B030D-6E8A-4147-A177-3AD203B41FA5}">
                      <a16:colId xmlns:a16="http://schemas.microsoft.com/office/drawing/2014/main" val="98759007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1085681521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3796601905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4274329617"/>
                    </a:ext>
                  </a:extLst>
                </a:gridCol>
              </a:tblGrid>
              <a:tr h="720634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57495"/>
                  </a:ext>
                </a:extLst>
              </a:tr>
              <a:tr h="7206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TinyList.inside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16623"/>
                  </a:ext>
                </a:extLst>
              </a:tr>
              <a:tr h="720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0574"/>
                  </a:ext>
                </a:extLst>
              </a:tr>
              <a:tr h="720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81683"/>
                  </a:ext>
                </a:extLst>
              </a:tr>
              <a:tr h="720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69797"/>
                  </a:ext>
                </a:extLst>
              </a:tr>
              <a:tr h="720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74391"/>
                  </a:ext>
                </a:extLst>
              </a:tr>
              <a:tr h="720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95657"/>
                  </a:ext>
                </a:extLst>
              </a:tr>
              <a:tr h="720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94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32567" y="1585732"/>
            <a:ext cx="23612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32567" y="2268638"/>
            <a:ext cx="2361236" cy="69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8997" y="1689904"/>
            <a:ext cx="2858947" cy="6134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55699" y="2442258"/>
            <a:ext cx="2423298" cy="6597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64061" y="2604304"/>
            <a:ext cx="2407534" cy="1053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6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 User</dc:creator>
  <cp:lastModifiedBy>UNO User</cp:lastModifiedBy>
  <cp:revision>3</cp:revision>
  <dcterms:created xsi:type="dcterms:W3CDTF">2020-09-02T17:10:42Z</dcterms:created>
  <dcterms:modified xsi:type="dcterms:W3CDTF">2020-09-02T18:15:58Z</dcterms:modified>
</cp:coreProperties>
</file>