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61076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3300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3461" y="3534924"/>
            <a:ext cx="27080766" cy="7519835"/>
          </a:xfrm>
        </p:spPr>
        <p:txBody>
          <a:bodyPr anchor="b"/>
          <a:lstStyle>
            <a:lvl1pPr algn="ctr">
              <a:defRPr sz="177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3461" y="11344752"/>
            <a:ext cx="27080766" cy="5214884"/>
          </a:xfrm>
        </p:spPr>
        <p:txBody>
          <a:bodyPr/>
          <a:lstStyle>
            <a:lvl1pPr marL="0" indent="0" algn="ctr">
              <a:buNone/>
              <a:defRPr sz="7108"/>
            </a:lvl1pPr>
            <a:lvl2pPr marL="1354044" indent="0" algn="ctr">
              <a:buNone/>
              <a:defRPr sz="5923"/>
            </a:lvl2pPr>
            <a:lvl3pPr marL="2708087" indent="0" algn="ctr">
              <a:buNone/>
              <a:defRPr sz="5331"/>
            </a:lvl3pPr>
            <a:lvl4pPr marL="4062131" indent="0" algn="ctr">
              <a:buNone/>
              <a:defRPr sz="4739"/>
            </a:lvl4pPr>
            <a:lvl5pPr marL="5416174" indent="0" algn="ctr">
              <a:buNone/>
              <a:defRPr sz="4739"/>
            </a:lvl5pPr>
            <a:lvl6pPr marL="6770218" indent="0" algn="ctr">
              <a:buNone/>
              <a:defRPr sz="4739"/>
            </a:lvl6pPr>
            <a:lvl7pPr marL="8124261" indent="0" algn="ctr">
              <a:buNone/>
              <a:defRPr sz="4739"/>
            </a:lvl7pPr>
            <a:lvl8pPr marL="9478305" indent="0" algn="ctr">
              <a:buNone/>
              <a:defRPr sz="4739"/>
            </a:lvl8pPr>
            <a:lvl9pPr marL="10832348" indent="0" algn="ctr">
              <a:buNone/>
              <a:defRPr sz="47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60FD-7696-481E-B5A9-D6D0822E6676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19-A21C-47E5-829E-24024CF5B90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331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60FD-7696-481E-B5A9-D6D0822E6676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19-A21C-47E5-829E-24024CF5B90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6134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839564" y="1149975"/>
            <a:ext cx="7785720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82403" y="1149975"/>
            <a:ext cx="22905815" cy="18304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60FD-7696-481E-B5A9-D6D0822E6676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19-A21C-47E5-829E-24024CF5B90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6248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60FD-7696-481E-B5A9-D6D0822E6676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19-A21C-47E5-829E-24024CF5B90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7967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597" y="5384885"/>
            <a:ext cx="31142881" cy="8984801"/>
          </a:xfrm>
        </p:spPr>
        <p:txBody>
          <a:bodyPr anchor="b"/>
          <a:lstStyle>
            <a:lvl1pPr>
              <a:defRPr sz="177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3597" y="14454685"/>
            <a:ext cx="31142881" cy="4724895"/>
          </a:xfrm>
        </p:spPr>
        <p:txBody>
          <a:bodyPr/>
          <a:lstStyle>
            <a:lvl1pPr marL="0" indent="0">
              <a:buNone/>
              <a:defRPr sz="7108">
                <a:solidFill>
                  <a:schemeClr val="tx1">
                    <a:tint val="75000"/>
                  </a:schemeClr>
                </a:solidFill>
              </a:defRPr>
            </a:lvl1pPr>
            <a:lvl2pPr marL="1354044" indent="0">
              <a:buNone/>
              <a:defRPr sz="5923">
                <a:solidFill>
                  <a:schemeClr val="tx1">
                    <a:tint val="75000"/>
                  </a:schemeClr>
                </a:solidFill>
              </a:defRPr>
            </a:lvl2pPr>
            <a:lvl3pPr marL="2708087" indent="0">
              <a:buNone/>
              <a:defRPr sz="5331">
                <a:solidFill>
                  <a:schemeClr val="tx1">
                    <a:tint val="75000"/>
                  </a:schemeClr>
                </a:solidFill>
              </a:defRPr>
            </a:lvl3pPr>
            <a:lvl4pPr marL="4062131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4pPr>
            <a:lvl5pPr marL="5416174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5pPr>
            <a:lvl6pPr marL="6770218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6pPr>
            <a:lvl7pPr marL="8124261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7pPr>
            <a:lvl8pPr marL="9478305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8pPr>
            <a:lvl9pPr marL="10832348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60FD-7696-481E-B5A9-D6D0822E6676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19-A21C-47E5-829E-24024CF5B90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4734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2404" y="5749874"/>
            <a:ext cx="15345767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79517" y="5749874"/>
            <a:ext cx="15345767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60FD-7696-481E-B5A9-D6D0822E6676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19-A21C-47E5-829E-24024CF5B90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897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107" y="1149976"/>
            <a:ext cx="31142881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7108" y="5294885"/>
            <a:ext cx="15275243" cy="2594941"/>
          </a:xfrm>
        </p:spPr>
        <p:txBody>
          <a:bodyPr anchor="b"/>
          <a:lstStyle>
            <a:lvl1pPr marL="0" indent="0">
              <a:buNone/>
              <a:defRPr sz="7108" b="1"/>
            </a:lvl1pPr>
            <a:lvl2pPr marL="1354044" indent="0">
              <a:buNone/>
              <a:defRPr sz="5923" b="1"/>
            </a:lvl2pPr>
            <a:lvl3pPr marL="2708087" indent="0">
              <a:buNone/>
              <a:defRPr sz="5331" b="1"/>
            </a:lvl3pPr>
            <a:lvl4pPr marL="4062131" indent="0">
              <a:buNone/>
              <a:defRPr sz="4739" b="1"/>
            </a:lvl4pPr>
            <a:lvl5pPr marL="5416174" indent="0">
              <a:buNone/>
              <a:defRPr sz="4739" b="1"/>
            </a:lvl5pPr>
            <a:lvl6pPr marL="6770218" indent="0">
              <a:buNone/>
              <a:defRPr sz="4739" b="1"/>
            </a:lvl6pPr>
            <a:lvl7pPr marL="8124261" indent="0">
              <a:buNone/>
              <a:defRPr sz="4739" b="1"/>
            </a:lvl7pPr>
            <a:lvl8pPr marL="9478305" indent="0">
              <a:buNone/>
              <a:defRPr sz="4739" b="1"/>
            </a:lvl8pPr>
            <a:lvl9pPr marL="10832348" indent="0">
              <a:buNone/>
              <a:defRPr sz="473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7108" y="7889827"/>
            <a:ext cx="15275243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79517" y="5294885"/>
            <a:ext cx="15350470" cy="2594941"/>
          </a:xfrm>
        </p:spPr>
        <p:txBody>
          <a:bodyPr anchor="b"/>
          <a:lstStyle>
            <a:lvl1pPr marL="0" indent="0">
              <a:buNone/>
              <a:defRPr sz="7108" b="1"/>
            </a:lvl1pPr>
            <a:lvl2pPr marL="1354044" indent="0">
              <a:buNone/>
              <a:defRPr sz="5923" b="1"/>
            </a:lvl2pPr>
            <a:lvl3pPr marL="2708087" indent="0">
              <a:buNone/>
              <a:defRPr sz="5331" b="1"/>
            </a:lvl3pPr>
            <a:lvl4pPr marL="4062131" indent="0">
              <a:buNone/>
              <a:defRPr sz="4739" b="1"/>
            </a:lvl4pPr>
            <a:lvl5pPr marL="5416174" indent="0">
              <a:buNone/>
              <a:defRPr sz="4739" b="1"/>
            </a:lvl5pPr>
            <a:lvl6pPr marL="6770218" indent="0">
              <a:buNone/>
              <a:defRPr sz="4739" b="1"/>
            </a:lvl6pPr>
            <a:lvl7pPr marL="8124261" indent="0">
              <a:buNone/>
              <a:defRPr sz="4739" b="1"/>
            </a:lvl7pPr>
            <a:lvl8pPr marL="9478305" indent="0">
              <a:buNone/>
              <a:defRPr sz="4739" b="1"/>
            </a:lvl8pPr>
            <a:lvl9pPr marL="10832348" indent="0">
              <a:buNone/>
              <a:defRPr sz="473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79517" y="7889827"/>
            <a:ext cx="15350470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60FD-7696-481E-B5A9-D6D0822E6676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19-A21C-47E5-829E-24024CF5B90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3562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60FD-7696-481E-B5A9-D6D0822E6676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19-A21C-47E5-829E-24024CF5B90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164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60FD-7696-481E-B5A9-D6D0822E6676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19-A21C-47E5-829E-24024CF5B90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675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108" y="1439968"/>
            <a:ext cx="11645668" cy="5039889"/>
          </a:xfrm>
        </p:spPr>
        <p:txBody>
          <a:bodyPr anchor="b"/>
          <a:lstStyle>
            <a:lvl1pPr>
              <a:defRPr sz="94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0470" y="3109933"/>
            <a:ext cx="18279517" cy="15349662"/>
          </a:xfrm>
        </p:spPr>
        <p:txBody>
          <a:bodyPr/>
          <a:lstStyle>
            <a:lvl1pPr>
              <a:defRPr sz="9477"/>
            </a:lvl1pPr>
            <a:lvl2pPr>
              <a:defRPr sz="8292"/>
            </a:lvl2pPr>
            <a:lvl3pPr>
              <a:defRPr sz="7108"/>
            </a:lvl3pPr>
            <a:lvl4pPr>
              <a:defRPr sz="5923"/>
            </a:lvl4pPr>
            <a:lvl5pPr>
              <a:defRPr sz="5923"/>
            </a:lvl5pPr>
            <a:lvl6pPr>
              <a:defRPr sz="5923"/>
            </a:lvl6pPr>
            <a:lvl7pPr>
              <a:defRPr sz="5923"/>
            </a:lvl7pPr>
            <a:lvl8pPr>
              <a:defRPr sz="5923"/>
            </a:lvl8pPr>
            <a:lvl9pPr>
              <a:defRPr sz="59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7108" y="6479857"/>
            <a:ext cx="11645668" cy="12004738"/>
          </a:xfrm>
        </p:spPr>
        <p:txBody>
          <a:bodyPr/>
          <a:lstStyle>
            <a:lvl1pPr marL="0" indent="0">
              <a:buNone/>
              <a:defRPr sz="4739"/>
            </a:lvl1pPr>
            <a:lvl2pPr marL="1354044" indent="0">
              <a:buNone/>
              <a:defRPr sz="4146"/>
            </a:lvl2pPr>
            <a:lvl3pPr marL="2708087" indent="0">
              <a:buNone/>
              <a:defRPr sz="3554"/>
            </a:lvl3pPr>
            <a:lvl4pPr marL="4062131" indent="0">
              <a:buNone/>
              <a:defRPr sz="2962"/>
            </a:lvl4pPr>
            <a:lvl5pPr marL="5416174" indent="0">
              <a:buNone/>
              <a:defRPr sz="2962"/>
            </a:lvl5pPr>
            <a:lvl6pPr marL="6770218" indent="0">
              <a:buNone/>
              <a:defRPr sz="2962"/>
            </a:lvl6pPr>
            <a:lvl7pPr marL="8124261" indent="0">
              <a:buNone/>
              <a:defRPr sz="2962"/>
            </a:lvl7pPr>
            <a:lvl8pPr marL="9478305" indent="0">
              <a:buNone/>
              <a:defRPr sz="2962"/>
            </a:lvl8pPr>
            <a:lvl9pPr marL="10832348" indent="0">
              <a:buNone/>
              <a:defRPr sz="29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60FD-7696-481E-B5A9-D6D0822E6676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19-A21C-47E5-829E-24024CF5B90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004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108" y="1439968"/>
            <a:ext cx="11645668" cy="5039889"/>
          </a:xfrm>
        </p:spPr>
        <p:txBody>
          <a:bodyPr anchor="b"/>
          <a:lstStyle>
            <a:lvl1pPr>
              <a:defRPr sz="94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50470" y="3109933"/>
            <a:ext cx="18279517" cy="15349662"/>
          </a:xfrm>
        </p:spPr>
        <p:txBody>
          <a:bodyPr anchor="t"/>
          <a:lstStyle>
            <a:lvl1pPr marL="0" indent="0">
              <a:buNone/>
              <a:defRPr sz="9477"/>
            </a:lvl1pPr>
            <a:lvl2pPr marL="1354044" indent="0">
              <a:buNone/>
              <a:defRPr sz="8292"/>
            </a:lvl2pPr>
            <a:lvl3pPr marL="2708087" indent="0">
              <a:buNone/>
              <a:defRPr sz="7108"/>
            </a:lvl3pPr>
            <a:lvl4pPr marL="4062131" indent="0">
              <a:buNone/>
              <a:defRPr sz="5923"/>
            </a:lvl4pPr>
            <a:lvl5pPr marL="5416174" indent="0">
              <a:buNone/>
              <a:defRPr sz="5923"/>
            </a:lvl5pPr>
            <a:lvl6pPr marL="6770218" indent="0">
              <a:buNone/>
              <a:defRPr sz="5923"/>
            </a:lvl6pPr>
            <a:lvl7pPr marL="8124261" indent="0">
              <a:buNone/>
              <a:defRPr sz="5923"/>
            </a:lvl7pPr>
            <a:lvl8pPr marL="9478305" indent="0">
              <a:buNone/>
              <a:defRPr sz="5923"/>
            </a:lvl8pPr>
            <a:lvl9pPr marL="10832348" indent="0">
              <a:buNone/>
              <a:defRPr sz="59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7108" y="6479857"/>
            <a:ext cx="11645668" cy="12004738"/>
          </a:xfrm>
        </p:spPr>
        <p:txBody>
          <a:bodyPr/>
          <a:lstStyle>
            <a:lvl1pPr marL="0" indent="0">
              <a:buNone/>
              <a:defRPr sz="4739"/>
            </a:lvl1pPr>
            <a:lvl2pPr marL="1354044" indent="0">
              <a:buNone/>
              <a:defRPr sz="4146"/>
            </a:lvl2pPr>
            <a:lvl3pPr marL="2708087" indent="0">
              <a:buNone/>
              <a:defRPr sz="3554"/>
            </a:lvl3pPr>
            <a:lvl4pPr marL="4062131" indent="0">
              <a:buNone/>
              <a:defRPr sz="2962"/>
            </a:lvl4pPr>
            <a:lvl5pPr marL="5416174" indent="0">
              <a:buNone/>
              <a:defRPr sz="2962"/>
            </a:lvl5pPr>
            <a:lvl6pPr marL="6770218" indent="0">
              <a:buNone/>
              <a:defRPr sz="2962"/>
            </a:lvl6pPr>
            <a:lvl7pPr marL="8124261" indent="0">
              <a:buNone/>
              <a:defRPr sz="2962"/>
            </a:lvl7pPr>
            <a:lvl8pPr marL="9478305" indent="0">
              <a:buNone/>
              <a:defRPr sz="2962"/>
            </a:lvl8pPr>
            <a:lvl9pPr marL="10832348" indent="0">
              <a:buNone/>
              <a:defRPr sz="29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60FD-7696-481E-B5A9-D6D0822E6676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19-A21C-47E5-829E-24024CF5B90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2989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2404" y="1149976"/>
            <a:ext cx="31142881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2404" y="5749874"/>
            <a:ext cx="31142881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82403" y="20019561"/>
            <a:ext cx="812423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60FD-7696-481E-B5A9-D6D0822E6676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60672" y="20019561"/>
            <a:ext cx="1218634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01055" y="20019561"/>
            <a:ext cx="812423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C719-A21C-47E5-829E-24024CF5B90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8662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708087" rtl="1" eaLnBrk="1" latinLnBrk="0" hangingPunct="1">
        <a:lnSpc>
          <a:spcPct val="90000"/>
        </a:lnSpc>
        <a:spcBef>
          <a:spcPct val="0"/>
        </a:spcBef>
        <a:buNone/>
        <a:defRPr sz="130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7022" indent="-677022" algn="r" defTabSz="2708087" rtl="1" eaLnBrk="1" latinLnBrk="0" hangingPunct="1">
        <a:lnSpc>
          <a:spcPct val="90000"/>
        </a:lnSpc>
        <a:spcBef>
          <a:spcPts val="2962"/>
        </a:spcBef>
        <a:buFont typeface="Arial" panose="020B0604020202020204" pitchFamily="34" charset="0"/>
        <a:buChar char="•"/>
        <a:defRPr sz="8292" kern="1200">
          <a:solidFill>
            <a:schemeClr val="tx1"/>
          </a:solidFill>
          <a:latin typeface="+mn-lt"/>
          <a:ea typeface="+mn-ea"/>
          <a:cs typeface="+mn-cs"/>
        </a:defRPr>
      </a:lvl1pPr>
      <a:lvl2pPr marL="2031065" indent="-677022" algn="r" defTabSz="2708087" rtl="1" eaLnBrk="1" latinLnBrk="0" hangingPunct="1">
        <a:lnSpc>
          <a:spcPct val="90000"/>
        </a:lnSpc>
        <a:spcBef>
          <a:spcPts val="1481"/>
        </a:spcBef>
        <a:buFont typeface="Arial" panose="020B0604020202020204" pitchFamily="34" charset="0"/>
        <a:buChar char="•"/>
        <a:defRPr sz="7108" kern="1200">
          <a:solidFill>
            <a:schemeClr val="tx1"/>
          </a:solidFill>
          <a:latin typeface="+mn-lt"/>
          <a:ea typeface="+mn-ea"/>
          <a:cs typeface="+mn-cs"/>
        </a:defRPr>
      </a:lvl2pPr>
      <a:lvl3pPr marL="3385109" indent="-677022" algn="r" defTabSz="2708087" rtl="1" eaLnBrk="1" latinLnBrk="0" hangingPunct="1">
        <a:lnSpc>
          <a:spcPct val="90000"/>
        </a:lnSpc>
        <a:spcBef>
          <a:spcPts val="1481"/>
        </a:spcBef>
        <a:buFont typeface="Arial" panose="020B0604020202020204" pitchFamily="34" charset="0"/>
        <a:buChar char="•"/>
        <a:defRPr sz="5923" kern="1200">
          <a:solidFill>
            <a:schemeClr val="tx1"/>
          </a:solidFill>
          <a:latin typeface="+mn-lt"/>
          <a:ea typeface="+mn-ea"/>
          <a:cs typeface="+mn-cs"/>
        </a:defRPr>
      </a:lvl3pPr>
      <a:lvl4pPr marL="4739152" indent="-677022" algn="r" defTabSz="2708087" rtl="1" eaLnBrk="1" latinLnBrk="0" hangingPunct="1">
        <a:lnSpc>
          <a:spcPct val="90000"/>
        </a:lnSpc>
        <a:spcBef>
          <a:spcPts val="1481"/>
        </a:spcBef>
        <a:buFont typeface="Arial" panose="020B0604020202020204" pitchFamily="34" charset="0"/>
        <a:buChar char="•"/>
        <a:defRPr sz="5331" kern="1200">
          <a:solidFill>
            <a:schemeClr val="tx1"/>
          </a:solidFill>
          <a:latin typeface="+mn-lt"/>
          <a:ea typeface="+mn-ea"/>
          <a:cs typeface="+mn-cs"/>
        </a:defRPr>
      </a:lvl4pPr>
      <a:lvl5pPr marL="6093196" indent="-677022" algn="r" defTabSz="2708087" rtl="1" eaLnBrk="1" latinLnBrk="0" hangingPunct="1">
        <a:lnSpc>
          <a:spcPct val="90000"/>
        </a:lnSpc>
        <a:spcBef>
          <a:spcPts val="1481"/>
        </a:spcBef>
        <a:buFont typeface="Arial" panose="020B0604020202020204" pitchFamily="34" charset="0"/>
        <a:buChar char="•"/>
        <a:defRPr sz="5331" kern="1200">
          <a:solidFill>
            <a:schemeClr val="tx1"/>
          </a:solidFill>
          <a:latin typeface="+mn-lt"/>
          <a:ea typeface="+mn-ea"/>
          <a:cs typeface="+mn-cs"/>
        </a:defRPr>
      </a:lvl5pPr>
      <a:lvl6pPr marL="7447239" indent="-677022" algn="r" defTabSz="2708087" rtl="1" eaLnBrk="1" latinLnBrk="0" hangingPunct="1">
        <a:lnSpc>
          <a:spcPct val="90000"/>
        </a:lnSpc>
        <a:spcBef>
          <a:spcPts val="1481"/>
        </a:spcBef>
        <a:buFont typeface="Arial" panose="020B0604020202020204" pitchFamily="34" charset="0"/>
        <a:buChar char="•"/>
        <a:defRPr sz="5331" kern="1200">
          <a:solidFill>
            <a:schemeClr val="tx1"/>
          </a:solidFill>
          <a:latin typeface="+mn-lt"/>
          <a:ea typeface="+mn-ea"/>
          <a:cs typeface="+mn-cs"/>
        </a:defRPr>
      </a:lvl6pPr>
      <a:lvl7pPr marL="8801283" indent="-677022" algn="r" defTabSz="2708087" rtl="1" eaLnBrk="1" latinLnBrk="0" hangingPunct="1">
        <a:lnSpc>
          <a:spcPct val="90000"/>
        </a:lnSpc>
        <a:spcBef>
          <a:spcPts val="1481"/>
        </a:spcBef>
        <a:buFont typeface="Arial" panose="020B0604020202020204" pitchFamily="34" charset="0"/>
        <a:buChar char="•"/>
        <a:defRPr sz="5331" kern="1200">
          <a:solidFill>
            <a:schemeClr val="tx1"/>
          </a:solidFill>
          <a:latin typeface="+mn-lt"/>
          <a:ea typeface="+mn-ea"/>
          <a:cs typeface="+mn-cs"/>
        </a:defRPr>
      </a:lvl7pPr>
      <a:lvl8pPr marL="10155326" indent="-677022" algn="r" defTabSz="2708087" rtl="1" eaLnBrk="1" latinLnBrk="0" hangingPunct="1">
        <a:lnSpc>
          <a:spcPct val="90000"/>
        </a:lnSpc>
        <a:spcBef>
          <a:spcPts val="1481"/>
        </a:spcBef>
        <a:buFont typeface="Arial" panose="020B0604020202020204" pitchFamily="34" charset="0"/>
        <a:buChar char="•"/>
        <a:defRPr sz="5331" kern="1200">
          <a:solidFill>
            <a:schemeClr val="tx1"/>
          </a:solidFill>
          <a:latin typeface="+mn-lt"/>
          <a:ea typeface="+mn-ea"/>
          <a:cs typeface="+mn-cs"/>
        </a:defRPr>
      </a:lvl8pPr>
      <a:lvl9pPr marL="11509370" indent="-677022" algn="r" defTabSz="2708087" rtl="1" eaLnBrk="1" latinLnBrk="0" hangingPunct="1">
        <a:lnSpc>
          <a:spcPct val="90000"/>
        </a:lnSpc>
        <a:spcBef>
          <a:spcPts val="1481"/>
        </a:spcBef>
        <a:buFont typeface="Arial" panose="020B0604020202020204" pitchFamily="34" charset="0"/>
        <a:buChar char="•"/>
        <a:defRPr sz="53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708087" rtl="1" eaLnBrk="1" latinLnBrk="0" hangingPunct="1">
        <a:defRPr sz="5331" kern="1200">
          <a:solidFill>
            <a:schemeClr val="tx1"/>
          </a:solidFill>
          <a:latin typeface="+mn-lt"/>
          <a:ea typeface="+mn-ea"/>
          <a:cs typeface="+mn-cs"/>
        </a:defRPr>
      </a:lvl1pPr>
      <a:lvl2pPr marL="1354044" algn="r" defTabSz="2708087" rtl="1" eaLnBrk="1" latinLnBrk="0" hangingPunct="1">
        <a:defRPr sz="5331" kern="1200">
          <a:solidFill>
            <a:schemeClr val="tx1"/>
          </a:solidFill>
          <a:latin typeface="+mn-lt"/>
          <a:ea typeface="+mn-ea"/>
          <a:cs typeface="+mn-cs"/>
        </a:defRPr>
      </a:lvl2pPr>
      <a:lvl3pPr marL="2708087" algn="r" defTabSz="2708087" rtl="1" eaLnBrk="1" latinLnBrk="0" hangingPunct="1">
        <a:defRPr sz="5331" kern="1200">
          <a:solidFill>
            <a:schemeClr val="tx1"/>
          </a:solidFill>
          <a:latin typeface="+mn-lt"/>
          <a:ea typeface="+mn-ea"/>
          <a:cs typeface="+mn-cs"/>
        </a:defRPr>
      </a:lvl3pPr>
      <a:lvl4pPr marL="4062131" algn="r" defTabSz="2708087" rtl="1" eaLnBrk="1" latinLnBrk="0" hangingPunct="1">
        <a:defRPr sz="5331" kern="1200">
          <a:solidFill>
            <a:schemeClr val="tx1"/>
          </a:solidFill>
          <a:latin typeface="+mn-lt"/>
          <a:ea typeface="+mn-ea"/>
          <a:cs typeface="+mn-cs"/>
        </a:defRPr>
      </a:lvl4pPr>
      <a:lvl5pPr marL="5416174" algn="r" defTabSz="2708087" rtl="1" eaLnBrk="1" latinLnBrk="0" hangingPunct="1">
        <a:defRPr sz="5331" kern="1200">
          <a:solidFill>
            <a:schemeClr val="tx1"/>
          </a:solidFill>
          <a:latin typeface="+mn-lt"/>
          <a:ea typeface="+mn-ea"/>
          <a:cs typeface="+mn-cs"/>
        </a:defRPr>
      </a:lvl5pPr>
      <a:lvl6pPr marL="6770218" algn="r" defTabSz="2708087" rtl="1" eaLnBrk="1" latinLnBrk="0" hangingPunct="1">
        <a:defRPr sz="5331" kern="1200">
          <a:solidFill>
            <a:schemeClr val="tx1"/>
          </a:solidFill>
          <a:latin typeface="+mn-lt"/>
          <a:ea typeface="+mn-ea"/>
          <a:cs typeface="+mn-cs"/>
        </a:defRPr>
      </a:lvl6pPr>
      <a:lvl7pPr marL="8124261" algn="r" defTabSz="2708087" rtl="1" eaLnBrk="1" latinLnBrk="0" hangingPunct="1">
        <a:defRPr sz="5331" kern="1200">
          <a:solidFill>
            <a:schemeClr val="tx1"/>
          </a:solidFill>
          <a:latin typeface="+mn-lt"/>
          <a:ea typeface="+mn-ea"/>
          <a:cs typeface="+mn-cs"/>
        </a:defRPr>
      </a:lvl7pPr>
      <a:lvl8pPr marL="9478305" algn="r" defTabSz="2708087" rtl="1" eaLnBrk="1" latinLnBrk="0" hangingPunct="1">
        <a:defRPr sz="5331" kern="1200">
          <a:solidFill>
            <a:schemeClr val="tx1"/>
          </a:solidFill>
          <a:latin typeface="+mn-lt"/>
          <a:ea typeface="+mn-ea"/>
          <a:cs typeface="+mn-cs"/>
        </a:defRPr>
      </a:lvl8pPr>
      <a:lvl9pPr marL="10832348" algn="r" defTabSz="2708087" rtl="1" eaLnBrk="1" latinLnBrk="0" hangingPunct="1">
        <a:defRPr sz="53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7D1AA87-FF0A-4A6F-840D-DB87A5938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1237"/>
              </p:ext>
            </p:extLst>
          </p:nvPr>
        </p:nvGraphicFramePr>
        <p:xfrm>
          <a:off x="270819" y="6570032"/>
          <a:ext cx="4684980" cy="111252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MainActivity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nitialized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onCreate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savedInstanceState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Bundle): 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6B04C57-166B-4DF9-8398-3594CD282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91352"/>
              </p:ext>
            </p:extLst>
          </p:nvPr>
        </p:nvGraphicFramePr>
        <p:xfrm>
          <a:off x="270819" y="9668374"/>
          <a:ext cx="4684980" cy="68681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GameResources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6126480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bomberSpriteSheetUp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bomberSpriteSheetDown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bomberSpriteSheetLeft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bomberSpriteSheetRight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titleBackground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tileSet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battleBackground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blastSequence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lossMessage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winMessage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placeBomb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detonateBomb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timeWarning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bomberWalkAnimSeq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]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bomberStillAnimSeq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]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bombFlashAnimSeq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]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bombBlastAnimSeq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]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TILE_GRASS : byte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TILE_BRICK: byte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TILE_STONE: byte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TILE_FIRE: byte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level1TileMap: byte [ ] [ ]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oad(context : Context)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3E1894E-A330-4D79-BDD3-6E2EFB165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73085"/>
              </p:ext>
            </p:extLst>
          </p:nvPr>
        </p:nvGraphicFramePr>
        <p:xfrm>
          <a:off x="6196009" y="5404525"/>
          <a:ext cx="4684980" cy="123494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GameEngine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640080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displayScale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xoffset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yoffset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TILE_WIDTH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TILE_HEIGHT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MAX_SPRITES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MAX_BUTTONS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MAX_TEXT_LABELS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TICKS_PER_SECOND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screenWidth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screenWidth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tileSet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tileMaps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:byte [][]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sprites : Sprite []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buttons: Button []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textLabels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TextLabel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backdrop:Bitmap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gameView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GameView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currState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State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nextState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State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pushedButton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Button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mediaPlayers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MediaPlayer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context : Activity 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5577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activity:Activity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: 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setTileSet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(_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tileSet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Bitmap): 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setTileMap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[][] )void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getTileAtCoord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mapNum: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x: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setTile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mapNum: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x: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,tile: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getTile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mapNum: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x: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):int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setState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state:State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mainLoop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setBackdrop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bitmap:Bitmap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createSprite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spriteSheet:Bitmap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animSeq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[][], x: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Sprite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createButton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,width: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label:String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destroyAllButtons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destroyAllSprites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playSound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sound: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createTextLabel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text:String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TextLabel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destroyAllTextLabels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</a:p>
                    <a:p>
                      <a:pPr algn="l" rtl="0"/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B0E7210-3740-4030-90CD-C397BF51D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14160"/>
              </p:ext>
            </p:extLst>
          </p:nvPr>
        </p:nvGraphicFramePr>
        <p:xfrm>
          <a:off x="13117088" y="96252"/>
          <a:ext cx="4684980" cy="193040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GameView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Paint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GameView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(context :Context)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onDraw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(canvas: Canvas)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onTouchEvent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event:MotionEvent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Boolean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onBackPressed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CD659BB-950C-47EE-93A4-BE74E55F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23915"/>
              </p:ext>
            </p:extLst>
          </p:nvPr>
        </p:nvGraphicFramePr>
        <p:xfrm>
          <a:off x="13117088" y="2694443"/>
          <a:ext cx="4684980" cy="7416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MainThread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+run():void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A9F8BCE-6881-45F3-BE16-02C6C50AC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90938"/>
              </p:ext>
            </p:extLst>
          </p:nvPr>
        </p:nvGraphicFramePr>
        <p:xfrm>
          <a:off x="13117088" y="4173841"/>
          <a:ext cx="4684980" cy="60401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310896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x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y:int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spriteSheet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Butmap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animSequence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 []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animCmdIndex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animFrameNum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animEnded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:Boolean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animTimer:long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+ANIMCMD_FRAME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ANIMCMD_GOTO:int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ANIMCMD_END:int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256032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spriteSheet:Bitmap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animSequence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[][]: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x:int,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setAnimSequence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animSequence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[][] 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startAnimSequence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animSequence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[][]: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initFrame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frameNum: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,duration: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getFrameSrcRect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getDestRect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7A637A0-BBD3-4EB9-A722-083471966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084297"/>
              </p:ext>
            </p:extLst>
          </p:nvPr>
        </p:nvGraphicFramePr>
        <p:xfrm>
          <a:off x="13219579" y="15029744"/>
          <a:ext cx="4684980" cy="41198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283464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x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y:int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 : String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normalGradient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LinearGradient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pushedGradient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LinearGradient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normalColors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pushedColors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label:String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getRect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4E2E4D9C-5B36-483B-8DC7-F623EAE1C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27884"/>
              </p:ext>
            </p:extLst>
          </p:nvPr>
        </p:nvGraphicFramePr>
        <p:xfrm>
          <a:off x="13193974" y="19549986"/>
          <a:ext cx="4684980" cy="19253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TextLabel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x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y:int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: String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TextLabel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(x,: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y :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text:String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setText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text:String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ar-SA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00A7E2E-E234-43FA-885C-2E42BB04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12645"/>
              </p:ext>
            </p:extLst>
          </p:nvPr>
        </p:nvGraphicFramePr>
        <p:xfrm>
          <a:off x="26967143" y="3651398"/>
          <a:ext cx="4684980" cy="193040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walkDir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:Direction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l" rtl="0"/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+update():void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onTouchDown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onTouchUp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ar-SA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A57A6C1-CE51-4AC6-8095-FE81C6A82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49576"/>
              </p:ext>
            </p:extLst>
          </p:nvPr>
        </p:nvGraphicFramePr>
        <p:xfrm>
          <a:off x="20038167" y="802058"/>
          <a:ext cx="4684980" cy="41198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 :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 :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x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y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 : Sprite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 : Direction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fr-FR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fr-FR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fr-F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+update():void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canWalkInDirection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direction:Direction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+walk(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direction:Direction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:Boolean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isOnFireTile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0713263-8D11-4730-BF45-46E0F35C5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72949"/>
              </p:ext>
            </p:extLst>
          </p:nvPr>
        </p:nvGraphicFramePr>
        <p:xfrm>
          <a:off x="26967143" y="15852354"/>
          <a:ext cx="4669186" cy="19630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69186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810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652615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ticksLeft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label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TextLabel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932308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seconds:int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update():void</a:t>
                      </a:r>
                    </a:p>
                    <a:p>
                      <a:pPr algn="l" rtl="0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AAE278BA-13CC-4C75-994B-2B20BE1C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78669"/>
              </p:ext>
            </p:extLst>
          </p:nvPr>
        </p:nvGraphicFramePr>
        <p:xfrm>
          <a:off x="26945247" y="7373591"/>
          <a:ext cx="4684980" cy="35712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 :Sprite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timeRemaining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+Bomb(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blastTile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 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removeBlastTile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y:int):boolean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addBlast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removeBlast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+update():void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explosionDone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getSprite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: Sprite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E90AB0BD-BA01-4CD1-BC4D-528110455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49536"/>
              </p:ext>
            </p:extLst>
          </p:nvPr>
        </p:nvGraphicFramePr>
        <p:xfrm>
          <a:off x="26967143" y="500555"/>
          <a:ext cx="3087741" cy="21996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87741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random():Direction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9AE6BA6-0EE0-4D2D-A6A2-1E52CF2EDEDE}"/>
              </a:ext>
            </a:extLst>
          </p:cNvPr>
          <p:cNvCxnSpPr/>
          <p:nvPr/>
        </p:nvCxnSpPr>
        <p:spPr>
          <a:xfrm flipV="1">
            <a:off x="4955799" y="5609546"/>
            <a:ext cx="1240210" cy="1167691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12C618F-5BC3-4A1D-981F-5B5B337C101F}"/>
              </a:ext>
            </a:extLst>
          </p:cNvPr>
          <p:cNvCxnSpPr>
            <a:cxnSpLocks/>
            <a:stCxn id="38" idx="0"/>
            <a:endCxn id="39" idx="1"/>
          </p:cNvCxnSpPr>
          <p:nvPr/>
        </p:nvCxnSpPr>
        <p:spPr>
          <a:xfrm rot="5400000" flipH="1" flipV="1">
            <a:off x="8656258" y="943696"/>
            <a:ext cx="4343071" cy="4578589"/>
          </a:xfrm>
          <a:prstGeom prst="bentConnector2">
            <a:avLst/>
          </a:prstGeom>
          <a:ln>
            <a:head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16195C9-DBEA-4716-B4A5-61A9DA3DCAFD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011656" y="3065284"/>
            <a:ext cx="4105432" cy="2339240"/>
          </a:xfrm>
          <a:prstGeom prst="bentConnector3">
            <a:avLst>
              <a:gd name="adj1" fmla="val -114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DC4BD27-A84C-4580-A23E-02832D03BA3A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H="1" flipV="1">
            <a:off x="12452430" y="2602399"/>
            <a:ext cx="1435707" cy="4578589"/>
          </a:xfrm>
          <a:prstGeom prst="bentConnector4">
            <a:avLst>
              <a:gd name="adj1" fmla="val -15922"/>
              <a:gd name="adj2" fmla="val 75581"/>
            </a:avLst>
          </a:prstGeom>
          <a:ln>
            <a:headEnd type="none" w="lg" len="lg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61079A5-EFF8-455A-AA8D-607D751A49E8}"/>
              </a:ext>
            </a:extLst>
          </p:cNvPr>
          <p:cNvCxnSpPr>
            <a:endCxn id="42" idx="1"/>
          </p:cNvCxnSpPr>
          <p:nvPr/>
        </p:nvCxnSpPr>
        <p:spPr>
          <a:xfrm>
            <a:off x="10951892" y="15608060"/>
            <a:ext cx="2267687" cy="1481626"/>
          </a:xfrm>
          <a:prstGeom prst="bentConnector3">
            <a:avLst/>
          </a:prstGeom>
          <a:ln>
            <a:head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37F4EE4-80B1-49F5-B439-FAB67348A5DB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 rot="16200000" flipH="1">
            <a:off x="11139493" y="15153015"/>
            <a:ext cx="1795976" cy="6997965"/>
          </a:xfrm>
          <a:prstGeom prst="bentConnector3">
            <a:avLst>
              <a:gd name="adj1" fmla="val 89525"/>
            </a:avLst>
          </a:prstGeom>
          <a:ln>
            <a:head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B75C326-4ECF-4C25-9068-84C204BAF5AC}"/>
              </a:ext>
            </a:extLst>
          </p:cNvPr>
          <p:cNvCxnSpPr>
            <a:endCxn id="37" idx="0"/>
          </p:cNvCxnSpPr>
          <p:nvPr/>
        </p:nvCxnSpPr>
        <p:spPr>
          <a:xfrm>
            <a:off x="2613309" y="7666544"/>
            <a:ext cx="0" cy="200183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ED5BF275-3FF4-4FFB-A280-B9E59AE0C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12193"/>
              </p:ext>
            </p:extLst>
          </p:nvPr>
        </p:nvGraphicFramePr>
        <p:xfrm>
          <a:off x="13148676" y="11525890"/>
          <a:ext cx="4684980" cy="265684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exit():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enter(): 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update(): 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onTouchDown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y: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onTouchUp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y:int):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onTouchDown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y:int):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onButton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buttonId:int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onBackPressed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70062499-7C35-4942-AE31-DE4B87F6B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2966"/>
              </p:ext>
            </p:extLst>
          </p:nvPr>
        </p:nvGraphicFramePr>
        <p:xfrm>
          <a:off x="20014476" y="6385681"/>
          <a:ext cx="4684980" cy="439420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BattleState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+instance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TitleState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bombers : Bomber []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 : Player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~BUTTON_BOMB :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MAX_BOMBS:int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+bombs : Bomb []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: Clock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addBomb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y:int):void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removeBomb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bomb:Bomb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+enter():void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+update():void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onButton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buttonId: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onTouchUp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y:int):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onTouchDown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y:int):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6A90E7B8-FE33-41F9-B980-AB1E8350E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29137"/>
              </p:ext>
            </p:extLst>
          </p:nvPr>
        </p:nvGraphicFramePr>
        <p:xfrm>
          <a:off x="20053961" y="15025355"/>
          <a:ext cx="4684980" cy="21996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EndGameState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BUTTON_PLAY_AGAIN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BUTTON_QUIT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-won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setResult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(won:)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+enter():void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onButton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buttonId: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ar-SA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0D2D6E70-AA68-4BA6-99DD-1DF241F6B9BC}"/>
              </a:ext>
            </a:extLst>
          </p:cNvPr>
          <p:cNvCxnSpPr>
            <a:cxnSpLocks/>
            <a:endCxn id="128" idx="0"/>
          </p:cNvCxnSpPr>
          <p:nvPr/>
        </p:nvCxnSpPr>
        <p:spPr>
          <a:xfrm flipV="1">
            <a:off x="10896783" y="11525890"/>
            <a:ext cx="4594383" cy="408730"/>
          </a:xfrm>
          <a:prstGeom prst="bentConnector4">
            <a:avLst>
              <a:gd name="adj1" fmla="val 24507"/>
              <a:gd name="adj2" fmla="val 155929"/>
            </a:avLst>
          </a:prstGeom>
          <a:ln>
            <a:head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E563018-FA99-4399-B06F-48D50247D678}"/>
              </a:ext>
            </a:extLst>
          </p:cNvPr>
          <p:cNvGrpSpPr/>
          <p:nvPr/>
        </p:nvGrpSpPr>
        <p:grpSpPr>
          <a:xfrm>
            <a:off x="17833656" y="8582783"/>
            <a:ext cx="2180820" cy="4369001"/>
            <a:chOff x="17817862" y="8582783"/>
            <a:chExt cx="2180820" cy="4369001"/>
          </a:xfrm>
        </p:grpSpPr>
        <p:cxnSp>
          <p:nvCxnSpPr>
            <p:cNvPr id="137" name="Connector: Elbow 136">
              <a:extLst>
                <a:ext uri="{FF2B5EF4-FFF2-40B4-BE49-F238E27FC236}">
                  <a16:creationId xmlns:a16="http://schemas.microsoft.com/office/drawing/2014/main" id="{79EABDC1-E844-4011-8426-F05084A00C91}"/>
                </a:ext>
              </a:extLst>
            </p:cNvPr>
            <p:cNvCxnSpPr>
              <a:cxnSpLocks/>
              <a:stCxn id="128" idx="3"/>
              <a:endCxn id="130" idx="1"/>
            </p:cNvCxnSpPr>
            <p:nvPr/>
          </p:nvCxnSpPr>
          <p:spPr>
            <a:xfrm flipV="1">
              <a:off x="17817862" y="8582783"/>
              <a:ext cx="2180820" cy="427152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09122E3-A571-4904-B311-0D63E1EB2FAF}"/>
                </a:ext>
              </a:extLst>
            </p:cNvPr>
            <p:cNvSpPr/>
            <p:nvPr/>
          </p:nvSpPr>
          <p:spPr>
            <a:xfrm rot="16200000">
              <a:off x="17843118" y="12789784"/>
              <a:ext cx="180000" cy="144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D1317C6-F33C-4098-8CA4-74A05B7F2082}"/>
              </a:ext>
            </a:extLst>
          </p:cNvPr>
          <p:cNvGrpSpPr/>
          <p:nvPr/>
        </p:nvGrpSpPr>
        <p:grpSpPr>
          <a:xfrm>
            <a:off x="15354188" y="14169829"/>
            <a:ext cx="6995285" cy="855524"/>
            <a:chOff x="15338394" y="14073581"/>
            <a:chExt cx="6995285" cy="855524"/>
          </a:xfrm>
        </p:grpSpPr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8BC47742-D1E2-4BAC-A3AC-57C0B7847F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8459726" y="11055151"/>
              <a:ext cx="842622" cy="690528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8DAD21D1-C30B-43FC-9167-116AD10ADF05}"/>
                </a:ext>
              </a:extLst>
            </p:cNvPr>
            <p:cNvSpPr/>
            <p:nvPr/>
          </p:nvSpPr>
          <p:spPr>
            <a:xfrm>
              <a:off x="15338394" y="14073581"/>
              <a:ext cx="180000" cy="144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608B880-3AC9-4666-947A-F702B8EC97B0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 flipV="1">
            <a:off x="17802068" y="2862000"/>
            <a:ext cx="2236099" cy="4331903"/>
          </a:xfrm>
          <a:prstGeom prst="bentConnector3">
            <a:avLst>
              <a:gd name="adj1" fmla="val 387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F3B5B6A-FB42-4203-AA85-0C55AEE6FCEE}"/>
              </a:ext>
            </a:extLst>
          </p:cNvPr>
          <p:cNvCxnSpPr/>
          <p:nvPr/>
        </p:nvCxnSpPr>
        <p:spPr>
          <a:xfrm flipH="1">
            <a:off x="24746838" y="4616600"/>
            <a:ext cx="2220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81E06D2A-F67E-485E-9AE7-C70CC1DD5187}"/>
              </a:ext>
            </a:extLst>
          </p:cNvPr>
          <p:cNvSpPr/>
          <p:nvPr/>
        </p:nvSpPr>
        <p:spPr>
          <a:xfrm rot="16200000">
            <a:off x="24720941" y="4548193"/>
            <a:ext cx="180000" cy="144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AD44116D-3D59-46EC-906C-C642D8F81604}"/>
              </a:ext>
            </a:extLst>
          </p:cNvPr>
          <p:cNvCxnSpPr>
            <a:endCxn id="51" idx="2"/>
          </p:cNvCxnSpPr>
          <p:nvPr/>
        </p:nvCxnSpPr>
        <p:spPr>
          <a:xfrm flipV="1">
            <a:off x="17849449" y="17815378"/>
            <a:ext cx="11452287" cy="26972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793573BB-8D12-4B41-81A6-742DD3C34880}"/>
              </a:ext>
            </a:extLst>
          </p:cNvPr>
          <p:cNvCxnSpPr>
            <a:cxnSpLocks/>
            <a:stCxn id="130" idx="3"/>
            <a:endCxn id="51" idx="1"/>
          </p:cNvCxnSpPr>
          <p:nvPr/>
        </p:nvCxnSpPr>
        <p:spPr>
          <a:xfrm>
            <a:off x="24699456" y="8582783"/>
            <a:ext cx="2267687" cy="8251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2D88392-96BC-4B0F-8A6C-69505C15808E}"/>
              </a:ext>
            </a:extLst>
          </p:cNvPr>
          <p:cNvCxnSpPr/>
          <p:nvPr/>
        </p:nvCxnSpPr>
        <p:spPr>
          <a:xfrm>
            <a:off x="24699456" y="7957021"/>
            <a:ext cx="2228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7" name="Table 226">
            <a:extLst>
              <a:ext uri="{FF2B5EF4-FFF2-40B4-BE49-F238E27FC236}">
                <a16:creationId xmlns:a16="http://schemas.microsoft.com/office/drawing/2014/main" id="{3EB843AE-4F46-4B3D-9C95-3679A1FCC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01731"/>
              </p:ext>
            </p:extLst>
          </p:nvPr>
        </p:nvGraphicFramePr>
        <p:xfrm>
          <a:off x="19994734" y="11671961"/>
          <a:ext cx="4684980" cy="21996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TitleState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BUTTON_START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BUTTON_QUIT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TitleState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+enter():void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+update():void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onButton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buttonId: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ar-SA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EAAEB47-3B12-4E5D-86CE-5B51DAA1B004}"/>
              </a:ext>
            </a:extLst>
          </p:cNvPr>
          <p:cNvGrpSpPr/>
          <p:nvPr/>
        </p:nvGrpSpPr>
        <p:grpSpPr>
          <a:xfrm>
            <a:off x="17844025" y="13288517"/>
            <a:ext cx="2150017" cy="180000"/>
            <a:chOff x="17863075" y="13288517"/>
            <a:chExt cx="2150017" cy="180000"/>
          </a:xfrm>
        </p:grpSpPr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A68F54F-4EAD-4ABE-A5F6-B69BFC59BF8B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175" y="13371617"/>
              <a:ext cx="2039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AE979F9B-6C74-4074-822D-ECCB2E2C8DE9}"/>
                </a:ext>
              </a:extLst>
            </p:cNvPr>
            <p:cNvSpPr/>
            <p:nvPr/>
          </p:nvSpPr>
          <p:spPr>
            <a:xfrm rot="16200000">
              <a:off x="17845075" y="13306517"/>
              <a:ext cx="180000" cy="144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</p:grp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AD16BF8-9FCB-47EF-A177-EDA6D74D5405}"/>
              </a:ext>
            </a:extLst>
          </p:cNvPr>
          <p:cNvCxnSpPr>
            <a:cxnSpLocks/>
            <a:stCxn id="130" idx="2"/>
            <a:endCxn id="227" idx="0"/>
          </p:cNvCxnSpPr>
          <p:nvPr/>
        </p:nvCxnSpPr>
        <p:spPr>
          <a:xfrm flipH="1">
            <a:off x="22337224" y="10779886"/>
            <a:ext cx="0" cy="89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ACAB810-C14A-4FE1-84F0-79E501506FEF}"/>
              </a:ext>
            </a:extLst>
          </p:cNvPr>
          <p:cNvCxnSpPr>
            <a:cxnSpLocks/>
            <a:stCxn id="130" idx="0"/>
            <a:endCxn id="49" idx="2"/>
          </p:cNvCxnSpPr>
          <p:nvPr/>
        </p:nvCxnSpPr>
        <p:spPr>
          <a:xfrm flipV="1">
            <a:off x="22356966" y="4921943"/>
            <a:ext cx="0" cy="146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1C5D914-4251-4708-854A-9499C0B2B298}"/>
              </a:ext>
            </a:extLst>
          </p:cNvPr>
          <p:cNvGrpSpPr/>
          <p:nvPr/>
        </p:nvGrpSpPr>
        <p:grpSpPr>
          <a:xfrm>
            <a:off x="24723146" y="2774325"/>
            <a:ext cx="6236601" cy="180000"/>
            <a:chOff x="24723146" y="2774325"/>
            <a:chExt cx="6236601" cy="180000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1FE5C1D-B8D7-4B64-A0FC-E32A3E15AD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23147" y="2881050"/>
              <a:ext cx="6236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6D35CFD6-7CF8-428C-927A-E15F550E6E7A}"/>
                </a:ext>
              </a:extLst>
            </p:cNvPr>
            <p:cNvSpPr/>
            <p:nvPr/>
          </p:nvSpPr>
          <p:spPr>
            <a:xfrm rot="16200000">
              <a:off x="24705146" y="2792325"/>
              <a:ext cx="180000" cy="144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aphicFrame>
        <p:nvGraphicFramePr>
          <p:cNvPr id="254" name="Table 253">
            <a:extLst>
              <a:ext uri="{FF2B5EF4-FFF2-40B4-BE49-F238E27FC236}">
                <a16:creationId xmlns:a16="http://schemas.microsoft.com/office/drawing/2014/main" id="{FB20D56F-21F5-4F52-B08A-DAF6E648D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31387"/>
              </p:ext>
            </p:extLst>
          </p:nvPr>
        </p:nvGraphicFramePr>
        <p:xfrm>
          <a:off x="30959746" y="789673"/>
          <a:ext cx="4684980" cy="247396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bestDirection:Direction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dirs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:Direction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stepsRemaining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attleState:BattleState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fr-FR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fr-FR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attleState:BattleState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getMaxInDirection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d:Direction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fr-F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+update():void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8F5F271-B517-4365-B954-8782F0667871}"/>
              </a:ext>
            </a:extLst>
          </p:cNvPr>
          <p:cNvCxnSpPr>
            <a:endCxn id="53" idx="1"/>
          </p:cNvCxnSpPr>
          <p:nvPr/>
        </p:nvCxnSpPr>
        <p:spPr>
          <a:xfrm>
            <a:off x="24699456" y="1600377"/>
            <a:ext cx="2267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71BD9072-5FD8-4AA8-B7ED-452A06D7AC03}"/>
              </a:ext>
            </a:extLst>
          </p:cNvPr>
          <p:cNvCxnSpPr>
            <a:cxnSpLocks/>
            <a:stCxn id="254" idx="2"/>
          </p:cNvCxnSpPr>
          <p:nvPr/>
        </p:nvCxnSpPr>
        <p:spPr>
          <a:xfrm rot="5400000">
            <a:off x="27299474" y="663620"/>
            <a:ext cx="3402744" cy="86027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6F7D5DC0-416D-4952-955F-F2EA800ECA21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26541497" y="3739762"/>
            <a:ext cx="926096" cy="46101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0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1166</Words>
  <Application>Microsoft Office PowerPoint</Application>
  <PresentationFormat>Custom</PresentationFormat>
  <Paragraphs>201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Alhasan</dc:creator>
  <cp:lastModifiedBy>Mustafa Alhasan</cp:lastModifiedBy>
  <cp:revision>12</cp:revision>
  <dcterms:created xsi:type="dcterms:W3CDTF">2018-04-27T10:56:19Z</dcterms:created>
  <dcterms:modified xsi:type="dcterms:W3CDTF">2018-04-27T12:06:44Z</dcterms:modified>
</cp:coreProperties>
</file>