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3" r:id="rId12"/>
    <p:sldId id="269" r:id="rId13"/>
    <p:sldId id="266" r:id="rId14"/>
    <p:sldId id="267" r:id="rId15"/>
    <p:sldId id="270" r:id="rId16"/>
    <p:sldId id="271" r:id="rId17"/>
    <p:sldId id="272" r:id="rId18"/>
    <p:sldId id="268" r:id="rId19"/>
    <p:sldId id="274" r:id="rId20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AECF-3697-4D31-AD51-2CB815DD3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0CDA4-932F-4148-B143-96EF83D26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B441-FEAA-4A47-AD8D-A29DF835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1439-8CC2-4C97-8501-8C927400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E6252-3470-4557-8096-7F6F0227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56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33BF-43C7-49C5-89EF-441ABF31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AA8E-1629-4F55-A258-9305256D4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3C1A-F68D-46E5-A2D2-331BB118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B77E-C580-4142-961C-D6FD5814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AF87-B5FA-4439-9D42-1E14AEB3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896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43A13-399C-4547-B09D-E8BAE4E53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EC266-E523-488A-829A-9D3EBE69E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BB92-5B2B-4337-B8E3-9906DE4A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D54A-C880-4B17-AC99-90E0FA6C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125E-3B5E-4B4B-A988-9EF3B9F4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4612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D261-9306-4E8A-BD4A-6202F47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E4C3-9630-4B45-8411-7ED9A5F1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F15B-DA24-48B3-9E59-7EB50004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87C3-A400-469C-8524-DA03A40D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9447-4003-4C96-8720-AA1B2263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4767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28CD-109F-4225-B6CA-B156F9E4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D222-BF0F-4AEF-844D-B8539C5CA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9F0B-A6A6-4198-9205-8ACE18A1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6DA4-D832-4E37-8898-57F7B16D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CDF0-BDDC-452B-AF3A-77C75AB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198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A65B-4C0E-4292-99A4-F16850A1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7368-F0B9-41FC-BF8F-592331BF0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A7580-B359-4CEA-A738-9675D7FD4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C8FAB-DD05-4598-862A-1EDACF46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1B94F-637A-4AE1-9F43-6F9EEB92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78B3-8B98-4583-9462-CAFC316F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3430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6076-1A19-43BF-86B5-9BF528B5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E131-2ED1-41B8-B0AB-9151117F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983AF-DF5A-41D1-AC62-E0170945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2707F-88AE-4B03-8BDF-3D8821A53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B1A4B-C3E6-4155-BA46-00073F5A3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2D771-8E68-463C-AD21-11C35C38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8A269-1E39-481B-959D-08F365E9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5BD70-A055-4495-84CE-CC104D93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64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572C-8F4A-4E82-A849-1AEA7E21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46CD2-3F98-4FAD-BE0B-78691509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1B480-98DD-476D-A211-67FE0F2B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C9B81-BB6E-40E8-8337-400926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059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E246D-A9B5-4C66-8D18-A59AC94C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EAD27-69A8-4EE9-8419-B39C4408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08432-BDAB-4363-9EA6-E6AFC895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0717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573A-A116-4C3D-BC7C-91430DD7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4819-BEFF-405E-AC78-84D852AE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19CCB-FFAC-4BB4-92B8-EBE9218E4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CD42B-31AA-46F3-8C0B-29197F4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FF9A-B568-401F-90A9-C8422FB7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25F5E-0404-47A3-9DA8-1E91F5C5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842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1E04-DFE3-4F4A-BE7E-0219EA58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A736C-0486-4DAE-ADAE-168D15300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1D6E-7AED-4BAA-A76E-2A3CEF76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BFAC-F14B-4B42-AB52-E24C7449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5586C-F68C-4E63-9A62-633BB0DB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C118-D501-4D87-8290-6D888EB3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451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61E46-6AD6-491F-ADB8-3626790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4E163-B7AF-4247-A840-EDBB11AA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4AF4-40B9-4D2C-8EA4-14C1DF137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5075-4E9F-4960-AF06-04CAB6DD4D64}" type="datetimeFigureOut">
              <a:rPr lang="ar-SA" smtClean="0"/>
              <a:t>8/12/1439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2F02-0F82-42FC-8355-0B6BC9026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321E-BB52-4D42-A5BA-559FBDC9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95E0-3EE8-4B98-B193-476CD94CAEA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604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75048"/>
              </p:ext>
            </p:extLst>
          </p:nvPr>
        </p:nvGraphicFramePr>
        <p:xfrm>
          <a:off x="2379483" y="1105560"/>
          <a:ext cx="4684980" cy="111252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MainActivity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nitialized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savedInstanceState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Bundle):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24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44244"/>
              </p:ext>
            </p:extLst>
          </p:nvPr>
        </p:nvGraphicFramePr>
        <p:xfrm>
          <a:off x="3390138" y="-1"/>
          <a:ext cx="4684980" cy="21996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TitleState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BUTTON_START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BUTTON_QUIT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TitleState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+enter():void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onButton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buttonId: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ar-SA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3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11241"/>
              </p:ext>
            </p:extLst>
          </p:nvPr>
        </p:nvGraphicFramePr>
        <p:xfrm>
          <a:off x="3390138" y="-1"/>
          <a:ext cx="4684980" cy="43942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BattleState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+instance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TitleState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 : Bomber []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: Player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~BUTTON_BOMB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MAX_BOMBS:int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+bombs : Bomb []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: Clock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addBomb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removeBomb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bomb:Bomb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+enter():void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onButton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buttonId: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onTouchUp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onTouchDown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4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5059"/>
              </p:ext>
            </p:extLst>
          </p:nvPr>
        </p:nvGraphicFramePr>
        <p:xfrm>
          <a:off x="3390138" y="-1"/>
          <a:ext cx="4684980" cy="21996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EndGameState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BUTTON_PLAY_AGAIN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BUTTON_QUIT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-won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setResult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(won:)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+enter():void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onButton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buttonId: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ar-SA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67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24750"/>
              </p:ext>
            </p:extLst>
          </p:nvPr>
        </p:nvGraphicFramePr>
        <p:xfrm>
          <a:off x="3390138" y="1"/>
          <a:ext cx="4684980" cy="193040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walkDir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:Direction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l" rtl="0"/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onTouchDown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onTouchUp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35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00159"/>
              </p:ext>
            </p:extLst>
          </p:nvPr>
        </p:nvGraphicFramePr>
        <p:xfrm>
          <a:off x="3390138" y="0"/>
          <a:ext cx="4684980" cy="247396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bestDirection:Direction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dirs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:Direction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stepsRemaining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attleState:BattleState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attleState:BattleState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getMaxInDirection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d:Direction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1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08451"/>
              </p:ext>
            </p:extLst>
          </p:nvPr>
        </p:nvGraphicFramePr>
        <p:xfrm>
          <a:off x="3390138" y="0"/>
          <a:ext cx="4684980" cy="41198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x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y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 : Sprite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 : Direction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fr-FR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canWalkInDirection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direction:Direction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+walk(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direction:Direction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:Boolean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isOnFireTile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48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63193"/>
              </p:ext>
            </p:extLst>
          </p:nvPr>
        </p:nvGraphicFramePr>
        <p:xfrm>
          <a:off x="3405931" y="2"/>
          <a:ext cx="4669186" cy="19630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69186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810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652615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ticksLeft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label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32308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seconds:int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update():void</a:t>
                      </a:r>
                    </a:p>
                    <a:p>
                      <a:pPr algn="l" rtl="0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0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36768"/>
              </p:ext>
            </p:extLst>
          </p:nvPr>
        </p:nvGraphicFramePr>
        <p:xfrm>
          <a:off x="3390138" y="0"/>
          <a:ext cx="4684980" cy="35712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 :Sprite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timeRemaining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+Bomb(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blastTile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 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removeBlastTile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y:int):boolean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addBlast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removeBlast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explosionDone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getSprite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: Sprite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72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85018"/>
              </p:ext>
            </p:extLst>
          </p:nvPr>
        </p:nvGraphicFramePr>
        <p:xfrm>
          <a:off x="3390138" y="-1"/>
          <a:ext cx="4684980" cy="219964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random():Direction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D0F226-798B-42A5-93BC-EC810DE77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63521"/>
              </p:ext>
            </p:extLst>
          </p:nvPr>
        </p:nvGraphicFramePr>
        <p:xfrm>
          <a:off x="2832985" y="2171559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6F2213-95D4-41FF-AE83-5349E04A9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42139"/>
              </p:ext>
            </p:extLst>
          </p:nvPr>
        </p:nvGraphicFramePr>
        <p:xfrm>
          <a:off x="5671960" y="666600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42DBD4-5DAA-4A77-9729-4326FB9C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35550"/>
              </p:ext>
            </p:extLst>
          </p:nvPr>
        </p:nvGraphicFramePr>
        <p:xfrm>
          <a:off x="5671960" y="1384454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2A7CB1-0CAD-4267-9ADE-76AEA72BD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02396"/>
              </p:ext>
            </p:extLst>
          </p:nvPr>
        </p:nvGraphicFramePr>
        <p:xfrm>
          <a:off x="5671959" y="2168660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AB3B88-48C5-467B-9116-C2A7BC827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79762"/>
              </p:ext>
            </p:extLst>
          </p:nvPr>
        </p:nvGraphicFramePr>
        <p:xfrm>
          <a:off x="2832985" y="666600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46C5A2-DBA9-4D2B-8CD7-A667AD6F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61784"/>
              </p:ext>
            </p:extLst>
          </p:nvPr>
        </p:nvGraphicFramePr>
        <p:xfrm>
          <a:off x="7922433" y="663806"/>
          <a:ext cx="2077340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7734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SpriteInstance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3E5AE-39C5-4999-9FA9-5C1679FE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8650"/>
              </p:ext>
            </p:extLst>
          </p:nvPr>
        </p:nvGraphicFramePr>
        <p:xfrm>
          <a:off x="7922433" y="1384453"/>
          <a:ext cx="2077340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7734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StateInstance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42E8C9-1FD8-4E85-A571-DD8A5659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50373"/>
              </p:ext>
            </p:extLst>
          </p:nvPr>
        </p:nvGraphicFramePr>
        <p:xfrm>
          <a:off x="312380" y="2171559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1C811836-30B4-40DF-A5CF-1B8D9532AD5E}"/>
              </a:ext>
            </a:extLst>
          </p:cNvPr>
          <p:cNvGrpSpPr/>
          <p:nvPr/>
        </p:nvGrpSpPr>
        <p:grpSpPr>
          <a:xfrm>
            <a:off x="1267739" y="2130652"/>
            <a:ext cx="1565246" cy="261610"/>
            <a:chOff x="1267739" y="2130652"/>
            <a:chExt cx="1565246" cy="26161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373F6C-D5CD-43D4-812B-64C3CA206652}"/>
                </a:ext>
              </a:extLst>
            </p:cNvPr>
            <p:cNvCxnSpPr>
              <a:cxnSpLocks/>
              <a:stCxn id="9" idx="3"/>
              <a:endCxn id="2" idx="1"/>
            </p:cNvCxnSpPr>
            <p:nvPr/>
          </p:nvCxnSpPr>
          <p:spPr>
            <a:xfrm>
              <a:off x="1267739" y="2356979"/>
              <a:ext cx="15652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FE97CD-D53B-4032-B1C6-425929851DEE}"/>
                </a:ext>
              </a:extLst>
            </p:cNvPr>
            <p:cNvSpPr txBox="1"/>
            <p:nvPr/>
          </p:nvSpPr>
          <p:spPr>
            <a:xfrm>
              <a:off x="1458938" y="2130652"/>
              <a:ext cx="1182848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/>
                <a:t>Manages 1..*</a:t>
              </a:r>
              <a:endParaRPr lang="ar-SA" sz="1100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126534-23EF-4ABA-87EE-C79B265BAE88}"/>
              </a:ext>
            </a:extLst>
          </p:cNvPr>
          <p:cNvCxnSpPr>
            <a:endCxn id="2" idx="0"/>
          </p:cNvCxnSpPr>
          <p:nvPr/>
        </p:nvCxnSpPr>
        <p:spPr>
          <a:xfrm>
            <a:off x="3310664" y="1037441"/>
            <a:ext cx="0" cy="1134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AD94EBA-BD3E-4EFB-9C43-953FFEF7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4529"/>
              </p:ext>
            </p:extLst>
          </p:nvPr>
        </p:nvGraphicFramePr>
        <p:xfrm>
          <a:off x="5671958" y="3042840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218D4AA-9D44-4DD2-A9E7-24F09429B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93755"/>
              </p:ext>
            </p:extLst>
          </p:nvPr>
        </p:nvGraphicFramePr>
        <p:xfrm>
          <a:off x="5502889" y="3904479"/>
          <a:ext cx="1293496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93496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Animation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E6FB87C-19CB-4E2E-A293-8AB384F48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4565"/>
              </p:ext>
            </p:extLst>
          </p:nvPr>
        </p:nvGraphicFramePr>
        <p:xfrm>
          <a:off x="4218407" y="3861938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8F336EF-94F7-4C20-815C-19174589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87318"/>
              </p:ext>
            </p:extLst>
          </p:nvPr>
        </p:nvGraphicFramePr>
        <p:xfrm>
          <a:off x="2832984" y="3861938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E678631-8C21-4905-98AF-08EF0B0F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5015"/>
              </p:ext>
            </p:extLst>
          </p:nvPr>
        </p:nvGraphicFramePr>
        <p:xfrm>
          <a:off x="4218408" y="666600"/>
          <a:ext cx="955359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55359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54CF3D-658A-441D-9796-38FE385CFB65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flipH="1">
            <a:off x="3310663" y="2542400"/>
            <a:ext cx="1" cy="1319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D7FF94-7FDB-4D20-925A-2DAD73FA6CFA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3788344" y="2354080"/>
            <a:ext cx="1883615" cy="2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731393-9C1A-4F8B-A889-D8C50A3B752C}"/>
              </a:ext>
            </a:extLst>
          </p:cNvPr>
          <p:cNvCxnSpPr/>
          <p:nvPr/>
        </p:nvCxnSpPr>
        <p:spPr>
          <a:xfrm>
            <a:off x="3447875" y="2539500"/>
            <a:ext cx="770533" cy="1364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BB9667-3910-4D18-A019-BCBBDB922220}"/>
              </a:ext>
            </a:extLst>
          </p:cNvPr>
          <p:cNvCxnSpPr/>
          <p:nvPr/>
        </p:nvCxnSpPr>
        <p:spPr>
          <a:xfrm>
            <a:off x="3788343" y="2539500"/>
            <a:ext cx="1714546" cy="1364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9A9798-0748-4A91-BA6B-3DB5CDA2D373}"/>
              </a:ext>
            </a:extLst>
          </p:cNvPr>
          <p:cNvCxnSpPr/>
          <p:nvPr/>
        </p:nvCxnSpPr>
        <p:spPr>
          <a:xfrm>
            <a:off x="3788343" y="2392262"/>
            <a:ext cx="1883615" cy="650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12513F-E1EF-4339-BADC-ACD15926F474}"/>
              </a:ext>
            </a:extLst>
          </p:cNvPr>
          <p:cNvCxnSpPr>
            <a:endCxn id="4" idx="1"/>
          </p:cNvCxnSpPr>
          <p:nvPr/>
        </p:nvCxnSpPr>
        <p:spPr>
          <a:xfrm flipV="1">
            <a:off x="3788342" y="1569874"/>
            <a:ext cx="1883618" cy="641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271228-6857-4C40-B05C-E389C345CAD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788342" y="852020"/>
            <a:ext cx="1883618" cy="131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483599-7578-4819-855E-2A36A98B0C67}"/>
              </a:ext>
            </a:extLst>
          </p:cNvPr>
          <p:cNvCxnSpPr>
            <a:endCxn id="39" idx="2"/>
          </p:cNvCxnSpPr>
          <p:nvPr/>
        </p:nvCxnSpPr>
        <p:spPr>
          <a:xfrm flipV="1">
            <a:off x="3310663" y="1037441"/>
            <a:ext cx="1385424" cy="1131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F107EE3-6949-45EB-A82A-745A3F75DDC6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6627319" y="849226"/>
            <a:ext cx="1295114" cy="2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9E4877-D969-489D-9B5E-18E97F76A3A9}"/>
              </a:ext>
            </a:extLst>
          </p:cNvPr>
          <p:cNvCxnSpPr>
            <a:endCxn id="8" idx="1"/>
          </p:cNvCxnSpPr>
          <p:nvPr/>
        </p:nvCxnSpPr>
        <p:spPr>
          <a:xfrm flipV="1">
            <a:off x="6627317" y="1569873"/>
            <a:ext cx="12951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F182639A-D082-4AB2-B9B8-8D7C57D19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60833"/>
              </p:ext>
            </p:extLst>
          </p:nvPr>
        </p:nvGraphicFramePr>
        <p:xfrm>
          <a:off x="7922433" y="2171270"/>
          <a:ext cx="2077340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7734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ButtonInstance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B946A9-1073-4C5E-9F19-C88C870EB1B2}"/>
              </a:ext>
            </a:extLst>
          </p:cNvPr>
          <p:cNvCxnSpPr/>
          <p:nvPr/>
        </p:nvCxnSpPr>
        <p:spPr>
          <a:xfrm flipV="1">
            <a:off x="6627317" y="2377788"/>
            <a:ext cx="12951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DAA154-4AE2-4BB9-A2BF-8E4663EEF18D}"/>
              </a:ext>
            </a:extLst>
          </p:cNvPr>
          <p:cNvSpPr txBox="1"/>
          <p:nvPr/>
        </p:nvSpPr>
        <p:spPr>
          <a:xfrm rot="16200000">
            <a:off x="2623640" y="1172853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Has 1..1</a:t>
            </a:r>
            <a:endParaRPr lang="ar-SA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AA2E8E2-0529-43D7-8B62-051A6ACC155F}"/>
              </a:ext>
            </a:extLst>
          </p:cNvPr>
          <p:cNvSpPr txBox="1"/>
          <p:nvPr/>
        </p:nvSpPr>
        <p:spPr>
          <a:xfrm rot="5400000">
            <a:off x="2807036" y="3279496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play 0..*</a:t>
            </a:r>
            <a:endParaRPr lang="ar-SA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C045F-D0C4-4C4A-97E1-BE2F7D91AB6F}"/>
              </a:ext>
            </a:extLst>
          </p:cNvPr>
          <p:cNvSpPr txBox="1"/>
          <p:nvPr/>
        </p:nvSpPr>
        <p:spPr>
          <a:xfrm rot="3587889">
            <a:off x="3448096" y="3214513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contain 1..*</a:t>
            </a:r>
            <a:endParaRPr lang="ar-SA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E853EB-81A8-4F3C-A5B7-61083DA0AD3D}"/>
              </a:ext>
            </a:extLst>
          </p:cNvPr>
          <p:cNvSpPr txBox="1"/>
          <p:nvPr/>
        </p:nvSpPr>
        <p:spPr>
          <a:xfrm rot="2441904">
            <a:off x="4107731" y="2991707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has 1..*</a:t>
            </a:r>
            <a:endParaRPr lang="ar-SA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10B1AE-508E-42D5-B072-15D3BEDB0A8B}"/>
              </a:ext>
            </a:extLst>
          </p:cNvPr>
          <p:cNvSpPr txBox="1"/>
          <p:nvPr/>
        </p:nvSpPr>
        <p:spPr>
          <a:xfrm rot="1084308">
            <a:off x="4443665" y="2570288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err="1"/>
              <a:t>consistOf</a:t>
            </a:r>
            <a:r>
              <a:rPr lang="en-US" sz="1100" dirty="0"/>
              <a:t> 1..*</a:t>
            </a:r>
            <a:endParaRPr lang="ar-SA" sz="1100" dirty="0"/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9024BBE-8757-4B1B-9286-079ADE513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73576"/>
              </p:ext>
            </p:extLst>
          </p:nvPr>
        </p:nvGraphicFramePr>
        <p:xfrm>
          <a:off x="7922433" y="2991093"/>
          <a:ext cx="2077340" cy="370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7734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LevelDescription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</a:tbl>
          </a:graphicData>
        </a:graphic>
      </p:graphicFrame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3F5E940-B704-41D2-842E-439B4D316A09}"/>
              </a:ext>
            </a:extLst>
          </p:cNvPr>
          <p:cNvCxnSpPr/>
          <p:nvPr/>
        </p:nvCxnSpPr>
        <p:spPr>
          <a:xfrm flipV="1">
            <a:off x="6627317" y="3221988"/>
            <a:ext cx="12951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F93F5F-3E72-479D-A33A-327530EDB60B}"/>
              </a:ext>
            </a:extLst>
          </p:cNvPr>
          <p:cNvSpPr txBox="1"/>
          <p:nvPr/>
        </p:nvSpPr>
        <p:spPr>
          <a:xfrm>
            <a:off x="4318518" y="2128385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Contain 0..*</a:t>
            </a:r>
            <a:endParaRPr lang="ar-SA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DB9ACB-DC4D-40CF-839F-BA83194C045A}"/>
              </a:ext>
            </a:extLst>
          </p:cNvPr>
          <p:cNvSpPr txBox="1"/>
          <p:nvPr/>
        </p:nvSpPr>
        <p:spPr>
          <a:xfrm rot="20526139">
            <a:off x="4514470" y="1521670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err="1"/>
              <a:t>consistOf</a:t>
            </a:r>
            <a:r>
              <a:rPr lang="en-US" sz="1100" dirty="0"/>
              <a:t> 1..*</a:t>
            </a:r>
            <a:endParaRPr lang="ar-SA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3819DD-563D-4D6F-8D91-A0A8EF7D15D1}"/>
              </a:ext>
            </a:extLst>
          </p:cNvPr>
          <p:cNvSpPr txBox="1"/>
          <p:nvPr/>
        </p:nvSpPr>
        <p:spPr>
          <a:xfrm rot="19460037">
            <a:off x="4121725" y="1284114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err="1"/>
              <a:t>consistOf</a:t>
            </a:r>
            <a:r>
              <a:rPr lang="en-US" sz="1100" dirty="0"/>
              <a:t> 1..*</a:t>
            </a:r>
            <a:endParaRPr lang="ar-SA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3EB80A-5662-4D41-BD6B-B25D7FE91EDA}"/>
              </a:ext>
            </a:extLst>
          </p:cNvPr>
          <p:cNvSpPr txBox="1"/>
          <p:nvPr/>
        </p:nvSpPr>
        <p:spPr>
          <a:xfrm rot="19213802">
            <a:off x="3574045" y="1274578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Contain 0..*</a:t>
            </a:r>
            <a:endParaRPr lang="ar-SA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9CD021-C033-44A5-94EA-15B900151272}"/>
              </a:ext>
            </a:extLst>
          </p:cNvPr>
          <p:cNvSpPr txBox="1"/>
          <p:nvPr/>
        </p:nvSpPr>
        <p:spPr>
          <a:xfrm>
            <a:off x="6739585" y="631154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has 1..*</a:t>
            </a:r>
            <a:endParaRPr lang="ar-SA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3A87BD7-3D44-4F30-BD83-11D97F72D893}"/>
              </a:ext>
            </a:extLst>
          </p:cNvPr>
          <p:cNvSpPr txBox="1"/>
          <p:nvPr/>
        </p:nvSpPr>
        <p:spPr>
          <a:xfrm>
            <a:off x="6739585" y="1341440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has 1..*</a:t>
            </a:r>
            <a:endParaRPr lang="ar-SA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35938F-5D4E-4F60-A58E-DA28E4432089}"/>
              </a:ext>
            </a:extLst>
          </p:cNvPr>
          <p:cNvSpPr txBox="1"/>
          <p:nvPr/>
        </p:nvSpPr>
        <p:spPr>
          <a:xfrm>
            <a:off x="6739585" y="2136568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has 1..*</a:t>
            </a:r>
            <a:endParaRPr lang="ar-SA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1E7C01-B3DA-44FF-A99A-5F773F478642}"/>
              </a:ext>
            </a:extLst>
          </p:cNvPr>
          <p:cNvSpPr txBox="1"/>
          <p:nvPr/>
        </p:nvSpPr>
        <p:spPr>
          <a:xfrm>
            <a:off x="6743143" y="2983006"/>
            <a:ext cx="118284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Describe 1..1</a:t>
            </a:r>
            <a:endParaRPr lang="ar-SA" sz="1100" dirty="0"/>
          </a:p>
        </p:txBody>
      </p:sp>
    </p:spTree>
    <p:extLst>
      <p:ext uri="{BB962C8B-B14F-4D97-AF65-F5344CB8AC3E}">
        <p14:creationId xmlns:p14="http://schemas.microsoft.com/office/powerpoint/2010/main" val="194580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40936"/>
              </p:ext>
            </p:extLst>
          </p:nvPr>
        </p:nvGraphicFramePr>
        <p:xfrm>
          <a:off x="3390138" y="2"/>
          <a:ext cx="4684980" cy="68681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GameResources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6126480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bomberSpriteSheetUp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bomberSpriteSheetDown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bomberSpriteSheetLeft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bomberSpriteSheetRight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titleBackground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tileSet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battleBackground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blastSequence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lossMessage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winMessage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placeBomb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detonateBomb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timeWarning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bomberWalkAnimSeq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bomberStillAnimSeq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bombFlashAnimSeq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bombBlastAnimSeq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]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TILE_GRASS : byte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TILE_BRICK: byte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TILE_STONE: byte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TILE_FIRE: byte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level1TileMap: byte [ ] [ ]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oad(context : Context)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4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13591"/>
              </p:ext>
            </p:extLst>
          </p:nvPr>
        </p:nvGraphicFramePr>
        <p:xfrm>
          <a:off x="3951611" y="-3914272"/>
          <a:ext cx="4684980" cy="123494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GameEngine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640080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displayScale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xoffset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yoffset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TILE_WIDTH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TILE_HEIGHT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MAX_SPRITES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MAX_BUTTONS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MAX_TEXT_LABELS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TICKS_PER_SECOND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screenWidth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screenWidth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tileSet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tileMaps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:byte [][]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sprites : Sprite []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buttons: Button []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backdrop:Bitmap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gameView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GameView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currState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State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nextState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State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pushedButton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Button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mediaPlayers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MediaPlayer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context : Activity 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5577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activity:Activity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: 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setTileSet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(_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tileSet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Bitmap): 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setTileMap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 )void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getTileAtCoord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mapNum: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mapNum: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,tile: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getTile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mapNum: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):int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setState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state:State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mainLoop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setBackdrop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bitmap:Bitmap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createSprite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spriteSheet:Bitmap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[][], x: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Sprite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createButton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,width: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label:String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destroyAllButtons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destroyAllSprites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playSound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createTextLabel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text:String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destroyAllTextLabels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 rtl="0"/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8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1376"/>
              </p:ext>
            </p:extLst>
          </p:nvPr>
        </p:nvGraphicFramePr>
        <p:xfrm>
          <a:off x="3390138" y="1"/>
          <a:ext cx="4684980" cy="193040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GameView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Paint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GameView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(context :Context)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onDraw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(canvas: Canvas)</a:t>
                      </a:r>
                    </a:p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onTouchEvent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event:MotionEvent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Boolean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onBackPressed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6922"/>
              </p:ext>
            </p:extLst>
          </p:nvPr>
        </p:nvGraphicFramePr>
        <p:xfrm>
          <a:off x="3390138" y="2"/>
          <a:ext cx="4684980" cy="7416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MainThread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+run():void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8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471769"/>
              </p:ext>
            </p:extLst>
          </p:nvPr>
        </p:nvGraphicFramePr>
        <p:xfrm>
          <a:off x="3390138" y="-1"/>
          <a:ext cx="4684980" cy="60401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310896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x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y:int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spriteSheet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Butmap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animSequence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 []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animCmdIndex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animFrameNum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animEnded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:Boolean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animTimer:long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+ANIMCMD_FRAME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ANIMCMD_GOTO:int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ANIMCMD_END:int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spriteSheet:Bitmap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x:int, y: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 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animSequence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[][]: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initFrame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frameNum: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,duration: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getFrameSrcRect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getDestRect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56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11477"/>
              </p:ext>
            </p:extLst>
          </p:nvPr>
        </p:nvGraphicFramePr>
        <p:xfrm>
          <a:off x="3390138" y="0"/>
          <a:ext cx="4684980" cy="41198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283464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x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y:int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: String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normalGradient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LinearGradient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pushedGradient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LinearGradient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normalColors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pushedColors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label:String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getRect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0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11705"/>
              </p:ext>
            </p:extLst>
          </p:nvPr>
        </p:nvGraphicFramePr>
        <p:xfrm>
          <a:off x="3390138" y="0"/>
          <a:ext cx="4684980" cy="265684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enter():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update():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onTouchDown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y: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onTouchUp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onTouchDown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x:int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y:int):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onButton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buttonId:int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onBackPressed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0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3FFA8E-2633-4C1D-984A-74B1A7946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7049"/>
              </p:ext>
            </p:extLst>
          </p:nvPr>
        </p:nvGraphicFramePr>
        <p:xfrm>
          <a:off x="3390138" y="0"/>
          <a:ext cx="4684980" cy="19253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84980">
                  <a:extLst>
                    <a:ext uri="{9D8B030D-6E8A-4147-A177-3AD203B41FA5}">
                      <a16:colId xmlns:a16="http://schemas.microsoft.com/office/drawing/2014/main" val="560438291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endParaRPr lang="ar-SA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3249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x :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y:int</a:t>
                      </a:r>
                    </a:p>
                    <a:p>
                      <a:pPr marL="0" indent="0" algn="l" rtl="0">
                        <a:buFontTx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: String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842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TextLabel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(x,: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y :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text:String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rtl="0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setText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text:String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ar-SA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9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1225</Words>
  <Application>Microsoft Office PowerPoint</Application>
  <PresentationFormat>Widescreen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Alhasan</dc:creator>
  <cp:lastModifiedBy>Mustafa Alhasan</cp:lastModifiedBy>
  <cp:revision>32</cp:revision>
  <dcterms:created xsi:type="dcterms:W3CDTF">2018-04-27T08:50:59Z</dcterms:created>
  <dcterms:modified xsi:type="dcterms:W3CDTF">2018-04-27T17:08:45Z</dcterms:modified>
</cp:coreProperties>
</file>