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9915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109750" y="1578400"/>
            <a:ext cx="59829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ILP Graph Coloring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By: Sean and Sean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6062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Hybrid Approach (aka the Prius)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This improvement still was not enough…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so we thought we could steal some of the speed from the greedy approach, and some optimality from ILP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Hybrid Implementation 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Start by running a single pass of greedy to get a guess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Apply a probability of this guess being correct into ILP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Run ILP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Speed Efficiency Comparison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5" y="1412375"/>
            <a:ext cx="4270600" cy="322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475" y="1412372"/>
            <a:ext cx="4270600" cy="32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6296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Memory Efficiency Comparison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*GRAPH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5" y="994725"/>
            <a:ext cx="3162124" cy="23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825" y="994725"/>
            <a:ext cx="3216225" cy="24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7750" y="2874124"/>
            <a:ext cx="2933174" cy="22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Bottlenecks</a:t>
            </a:r>
          </a:p>
          <a:p>
            <a:pPr marL="0" lvl="0" indent="0">
              <a:spcBef>
                <a:spcPts val="0"/>
              </a:spcBef>
              <a:buNone/>
            </a:pPr>
            <a:endParaRPr sz="3600"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Flattening and explicating introduces so many temporary variables that the number of constraints explodes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This causes massive slowdowns in ILP calculations 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Future Work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3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Coalescence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We think there is the possibility that coalescence of variables (determining they can be the same color without actually coloring them) through static analysis could reduce the constraints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Complete Formulation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Ours is currently not fully optimal as we don’t consider introduced temporaries</a:t>
            </a:r>
          </a:p>
          <a:p>
            <a:pPr marL="0" lvl="0" indent="0">
              <a:spcBef>
                <a:spcPts val="0"/>
              </a:spcBef>
              <a:buNone/>
            </a:pPr>
            <a:endParaRPr i="1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Questions</a:t>
            </a:r>
          </a:p>
        </p:txBody>
      </p:sp>
      <p:pic>
        <p:nvPicPr>
          <p:cNvPr id="231" name="Shape 231" descr="Image result for question ma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40" y="1111475"/>
            <a:ext cx="2326425" cy="38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3783725" y="1229700"/>
            <a:ext cx="2081100" cy="36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Motivation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Embedded systems can be extremely memory restricted, as memory is quite expensive, so variable spilling must be kept to a minimum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Also becoming more and more critical for embedded systems to operate as fast as possible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Our Questions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Greedy approach may be fast but can result in unnecessary spilling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Integer Linear Programs will produce optimal results but can take substantially longer to run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We want to see what sort of memory improvements ILP can give us compared to the computational cost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Whether we can improve upon the barebones ILP implementation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Initial results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Forming very simple ILP formulation resulted in a comical number of constraints, in excess of 100,000 for fairly simple programs, that would take forever to solve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So we added some optimizations to cut down the constraints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Optimization 1: Double Edge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Initial implementation added constraints in between certain edges in both directions causes a large increase in constraints.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Our first optimization was to only add edge constraints in a single direction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7835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Optimization 2: Pre-Coloring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Adding constraints for pre-colored edges makes the problem easier to solve as well as decreases the total number of constraints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Optimization 3: Spill Cost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More advanced version of saturation from the greedy algorithm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Calculate the actual number of memory access that would result from a spill, instead of just number of interference edges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Actually increased compile time, but increased coloring optimality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992700" y="393750"/>
            <a:ext cx="83745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Overall Optimization Improvement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Overall constraint reduction on the order of 22%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/>
              <a:t>	Example 67524 -&gt; 52748 constraints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/>
              <a:t>Compile Time Comparison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*GRAPH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9" y="1567550"/>
            <a:ext cx="4397600" cy="33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819" y="1567550"/>
            <a:ext cx="4512682" cy="33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Macintosh PowerPoint</Application>
  <PresentationFormat>On-screen Show (16:9)</PresentationFormat>
  <Paragraphs>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Montserrat</vt:lpstr>
      <vt:lpstr>Lato</vt:lpstr>
      <vt:lpstr>Focus</vt:lpstr>
      <vt:lpstr>ILP Graph Coloring</vt:lpstr>
      <vt:lpstr>Motivation</vt:lpstr>
      <vt:lpstr>Our Questions</vt:lpstr>
      <vt:lpstr>Initial results</vt:lpstr>
      <vt:lpstr>Optimization 1: Double Edge</vt:lpstr>
      <vt:lpstr>Optimization 2: Pre-Coloring </vt:lpstr>
      <vt:lpstr>Optimization 3: Spill Cost</vt:lpstr>
      <vt:lpstr>Overall Optimization Improvement</vt:lpstr>
      <vt:lpstr>Compile Time Comparison</vt:lpstr>
      <vt:lpstr>Hybrid Approach (aka the Prius)</vt:lpstr>
      <vt:lpstr>Hybrid Implementation </vt:lpstr>
      <vt:lpstr>Speed Efficiency Comparison</vt:lpstr>
      <vt:lpstr>Memory Efficiency Comparison</vt:lpstr>
      <vt:lpstr>Bottlenecks  </vt:lpstr>
      <vt:lpstr>Future Work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ILP Graph Coloring</dc:title>
  <cp:lastModifiedBy>Sean</cp:lastModifiedBy>
  <cp:revision>1</cp:revision>
  <dcterms:modified xsi:type="dcterms:W3CDTF">2017-12-14T08:35:27Z</dcterms:modified>
</cp:coreProperties>
</file>