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3059687f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73059687f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possible due to safety constraints in Rust to preserver isolation and system integrity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73059687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73059687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contribution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73d4ac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73d4ac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4b23e9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4b23e9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b23e9e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b23e9e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b23e9e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b23e9e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4b23e9e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4b23e9e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3059687f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73059687f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73059687f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73059687f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73059687f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73059687f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3059687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3059687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3059687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3059687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has been a trend towards abstracting the datacenter away from service (application) development, and also a trend toward micro-service architectures.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is one of the highest levels of abstractions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3059687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3059687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has been a trend towards abstracting the datacenter away from service (application) development, and also a trend toward micro-service architectures.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is one of the highest levels of abstractions. Developers like it because: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don’t have to worry about deployment, cluster management, networking,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Pay model is nice. No functions running? No money lost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con: can be slow. We’ll come back to this later.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3059687f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3059687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to next slide: running functions in VMs is slow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3059687f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3059687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possible due to safety </a:t>
            </a:r>
            <a:r>
              <a:rPr lang="en"/>
              <a:t>constraints</a:t>
            </a:r>
            <a:r>
              <a:rPr lang="en"/>
              <a:t> in Rust to preserver isolation and system integrity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3d4ac1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73d4ac1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possible due to safety constraints in Rust to preserver isolation and system integrity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73d4ac1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73d4ac1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possible due to safety constraints in Rust to preserver isolation and system integrity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3059687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3059687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possible due to safety constraints in Rust to preserver isolation and system integrity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0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Instrumentation of Python for Serverless Acceleration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368150"/>
            <a:ext cx="76881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CSCI5355 Spring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Colorado Boulder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Fox &amp; Erika Hunhoff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Language-Based Serverless Function Accelerator”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3135075" y="2429925"/>
            <a:ext cx="3870000" cy="22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JavaScript functions via Node.js in containers (or VMs) as normal, but have them output execution traces representing an Intermediate Representation (IR)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After several traces, compiler that IR to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Instead of running VM + Node.js + JavaScript func, run pre-compiled Rust executable natively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137650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934975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62775" y="2286425"/>
            <a:ext cx="642250" cy="6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481725" y="3499225"/>
            <a:ext cx="2522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Emily		Arjun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Herbert  &amp;   Guha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University of Massachusetts Amherst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143250" y="2375800"/>
            <a:ext cx="4082100" cy="1036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7315200" y="1940450"/>
            <a:ext cx="1608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Can we generate IR from tracing Python code instead of JavaScript?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/>
          <p:nvPr/>
        </p:nvSpPr>
        <p:spPr>
          <a:xfrm rot="-9473769">
            <a:off x="6071823" y="4180563"/>
            <a:ext cx="1245327" cy="275873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7315200" y="3693025"/>
            <a:ext cx="1608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Note: due to scope constraints, we did not edit the invoker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3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219" name="Google Shape;219;p23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Write Python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Since it must compile to existing IR we only implemented features allowed in the JavaScript version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3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222" name="Google Shape;222;p23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Transform to A-Normal Form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3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A-Normal form provides constraints on loops, variable scoping, and more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3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225" name="Google Shape;225;p23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Insert Trace Statements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3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This allows a trace to be generated while the function runs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23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228" name="Google Shape;228;p23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 Trace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3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Trace should be valid IR in a JSON format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3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231" name="Google Shape;231;p23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 Transformed Code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We wrote a simple </a:t>
              </a:r>
              <a:r>
                <a:rPr lang="en" sz="1100">
                  <a:latin typeface="Courier"/>
                  <a:ea typeface="Courier"/>
                  <a:cs typeface="Courier"/>
                  <a:sym typeface="Courier"/>
                </a:rPr>
                <a:t>runner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program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" name="Google Shape;233;p23"/>
          <p:cNvSpPr txBox="1"/>
          <p:nvPr/>
        </p:nvSpPr>
        <p:spPr>
          <a:xfrm>
            <a:off x="0" y="3641275"/>
            <a:ext cx="91440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Towards Function Acceleration for Python Functions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2k LOC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Comprised of 3 modules: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ANF Transformation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Insertion of tracing 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Runtime tracing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A-Normal Form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A-Normal Form is a program transformation sometimes used before compilation.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intermediate function calls named.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func(</a:t>
            </a:r>
            <a:r>
              <a:rPr lang="en"/>
              <a:t>func1())</a:t>
            </a:r>
            <a:r>
              <a:rPr lang="en"/>
              <a:t> -&gt; x = func</a:t>
            </a:r>
            <a:r>
              <a:rPr lang="en"/>
              <a:t>1(</a:t>
            </a:r>
            <a:r>
              <a:rPr lang="en"/>
              <a:t>);</a:t>
            </a:r>
            <a:r>
              <a:rPr lang="en"/>
              <a:t> func(x);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A-Normal Form - Containerless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function applications named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func() -&gt; x = func()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for loops de-sugared to while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x in some_iterator -&gt; while index &lt; len(some_iterator)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variables declared/initialized to None at top of scope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Modifies Python AST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38" y="1853850"/>
            <a:ext cx="22193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675" y="1853850"/>
            <a:ext cx="3038475" cy="23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 - Solution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50" y="1853850"/>
            <a:ext cx="22764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Python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Transformed Python</a:t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14317" l="0" r="32569" t="0"/>
          <a:stretch/>
        </p:blipFill>
        <p:spPr>
          <a:xfrm>
            <a:off x="978325" y="2495700"/>
            <a:ext cx="2357125" cy="17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 rotWithShape="1">
          <a:blip r:embed="rId4">
            <a:alphaModFix/>
          </a:blip>
          <a:srcRect b="33324" l="4914" r="14251" t="0"/>
          <a:stretch/>
        </p:blipFill>
        <p:spPr>
          <a:xfrm>
            <a:off x="4403800" y="584775"/>
            <a:ext cx="4147975" cy="4406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3491225" y="3076425"/>
            <a:ext cx="7344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Transformed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Trace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(Just a small snippet)</a:t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37" y="124450"/>
            <a:ext cx="35375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Serverless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Introduction to Serverless Acceleration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 of Trace Generation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833225" y="1890750"/>
            <a:ext cx="4033152" cy="24492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Provider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212775" y="2596250"/>
            <a:ext cx="359100" cy="13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355275" y="2743200"/>
            <a:ext cx="417300" cy="41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058650" y="3303825"/>
            <a:ext cx="417300" cy="41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772575" y="3160500"/>
            <a:ext cx="417300" cy="41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085850" y="3837225"/>
            <a:ext cx="1159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016825" y="2078875"/>
            <a:ext cx="1020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Gateway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2527400" y="2874300"/>
            <a:ext cx="15510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2527400" y="3291600"/>
            <a:ext cx="15510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792600" y="2457000"/>
            <a:ext cx="1020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Requests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16775" y="3290200"/>
            <a:ext cx="1159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053575" y="2906713"/>
            <a:ext cx="1159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741275" y="2457000"/>
            <a:ext cx="610500" cy="41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594775" y="2960475"/>
            <a:ext cx="610500" cy="41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7205275" y="2363100"/>
            <a:ext cx="610500" cy="41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656575" y="2456988"/>
            <a:ext cx="1159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Overview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833225" y="1890750"/>
            <a:ext cx="4033152" cy="24492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Provider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212775" y="2596250"/>
            <a:ext cx="359100" cy="13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355275" y="2743200"/>
            <a:ext cx="417300" cy="41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1058650" y="3303825"/>
            <a:ext cx="417300" cy="41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1772575" y="3160500"/>
            <a:ext cx="417300" cy="41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085850" y="3837225"/>
            <a:ext cx="1159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016825" y="2078875"/>
            <a:ext cx="1020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Gateway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2527400" y="2874300"/>
            <a:ext cx="15510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527400" y="3291600"/>
            <a:ext cx="15510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2792600" y="2457000"/>
            <a:ext cx="1020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Requests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516775" y="3290200"/>
            <a:ext cx="1159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053575" y="2906713"/>
            <a:ext cx="1159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741275" y="2457000"/>
            <a:ext cx="610500" cy="41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594775" y="2960475"/>
            <a:ext cx="610500" cy="41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205275" y="2363100"/>
            <a:ext cx="610500" cy="41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6656575" y="2456988"/>
            <a:ext cx="1159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5361225" y="1318650"/>
            <a:ext cx="22071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Developer only has to care about this part!!!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2245050" y="4242125"/>
            <a:ext cx="5290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Other benefits: scale to zero, autoscaling, etc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322625" y="2751375"/>
            <a:ext cx="359100" cy="13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991875" y="4114875"/>
            <a:ext cx="1020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Gateway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224900" y="763390"/>
            <a:ext cx="6106860" cy="431071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Provider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861725" y="2443600"/>
            <a:ext cx="947100" cy="759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Invoker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269425" y="3047800"/>
            <a:ext cx="9471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1787825" y="2892700"/>
            <a:ext cx="19677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470250" y="1580800"/>
            <a:ext cx="1514400" cy="10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VM1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43575" y="3298400"/>
            <a:ext cx="119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Please run func1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163488" y="3186350"/>
            <a:ext cx="10614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Func1 on server1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4920200" y="2443600"/>
            <a:ext cx="13746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026438" y="1624250"/>
            <a:ext cx="10614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Start funct1 in VM1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994100" y="1684300"/>
            <a:ext cx="947100" cy="759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Language-Based Serverless Function Accelerator”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135075" y="2429925"/>
            <a:ext cx="3870000" cy="22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JavaScript functions via Node.js in containers (or VMs) as normal, but have them JSON output execution traces in an Intermediate Representation (IR).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137650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934975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62775" y="2286425"/>
            <a:ext cx="642250" cy="6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481725" y="3499225"/>
            <a:ext cx="2522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Emily		Arjun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Herbert  &amp;   Guha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University of Massachusetts Amherst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Language-Based Serverless Function Accelerator”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35075" y="2429925"/>
            <a:ext cx="3870000" cy="22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AutoNum type="arabicPeriod"/>
            </a:pPr>
            <a:r>
              <a:rPr lang="en">
                <a:solidFill>
                  <a:srgbClr val="B7B7B7"/>
                </a:solidFill>
              </a:rPr>
              <a:t>Run JavaScript functions via Node.js in containers (or VMs) as normal, but have them output execution traces representing an Intermediate Representation (IR)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After several traces, compile that IR to Rust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137650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1934975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62775" y="2286425"/>
            <a:ext cx="642250" cy="6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481725" y="3499225"/>
            <a:ext cx="2522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Emily		Arjun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Herbert  &amp;   Guha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University of Massachusetts Amherst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Language-Based Serverless Function Accelerator”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135075" y="2429925"/>
            <a:ext cx="3870000" cy="22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AutoNum type="arabicPeriod"/>
            </a:pPr>
            <a:r>
              <a:rPr lang="en">
                <a:solidFill>
                  <a:srgbClr val="B7B7B7"/>
                </a:solidFill>
              </a:rPr>
              <a:t>Run JavaScript functions via Node.js in containers (or VMs) as normal, but have them output execution traces representing an Intermediate Representation (IR)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AutoNum type="arabicPeriod"/>
            </a:pPr>
            <a:r>
              <a:rPr lang="en">
                <a:solidFill>
                  <a:srgbClr val="B7B7B7"/>
                </a:solidFill>
              </a:rPr>
              <a:t>After several traces, compiler that IR to Rust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Instead of running VM + Node.js + JavaScript func, run pre-compiled Rust executable natively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137650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934975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62775" y="2286425"/>
            <a:ext cx="642250" cy="6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481725" y="3499225"/>
            <a:ext cx="2522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Emily		Arjun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Herbert  &amp;   Guha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University of Massachusetts Amherst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Language-Based Serverless Function Accelerator”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35075" y="2429925"/>
            <a:ext cx="3870000" cy="22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JavaScript functions via Node.js in containers (or VMs) as normal, but have them output execution traces representing an Intermediate Representation (IR)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After several traces, compiler that IR to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Instead of running VM + Node.js + JavaScript func, run pre-compiled Rust executable natively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137650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934975" y="2977250"/>
            <a:ext cx="473400" cy="473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62775" y="2286425"/>
            <a:ext cx="642250" cy="6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81725" y="3499225"/>
            <a:ext cx="2522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Emily		Arjun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Herbert  &amp;   Guha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University of Massachusetts Amherst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3143250" y="2375800"/>
            <a:ext cx="4082100" cy="1036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7315200" y="1940450"/>
            <a:ext cx="1608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Can we generate IR from tracing Python code instead of JavaScript?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