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1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615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10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5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0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1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3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E423C3-3C51-4698-87BA-8A1B94DDD9E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4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BB16-BCF8-4EBD-DFD5-5E11555E8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322"/>
            <a:ext cx="9144000" cy="4465982"/>
          </a:xfrm>
        </p:spPr>
        <p:txBody>
          <a:bodyPr>
            <a:normAutofit fontScale="90000"/>
          </a:bodyPr>
          <a:lstStyle/>
          <a:p>
            <a:br>
              <a:rPr lang="en-IN" b="0" i="0">
                <a:effectLst/>
                <a:latin typeface="Söhne"/>
              </a:rPr>
            </a:br>
            <a:r>
              <a:rPr lang="en-IN" sz="6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Forest Fire Prediction</a:t>
            </a:r>
            <a:br>
              <a:rPr lang="en-IN" sz="6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AI and Statistical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0857-F5BF-332C-3284-02A5FAC9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8E08-7E9C-2673-437C-971DE88F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7740"/>
            <a:ext cx="8946541" cy="4790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 fires pose significant threats to ecosystems, lives, and infrastructure.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frequency and severity of forest fires underscore the need for effective prediction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prediction systems are costly and inaccurate, especially in developing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cost-effective prediction methods are essential for mitigating risks.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9379-B2C4-B668-6469-9C09F3A7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B2696-B03D-AC63-2CC6-319C5682D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060" y="2052918"/>
            <a:ext cx="5827575" cy="4149099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forest fires is complex due to various environmental factors.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systems rely heavily on extensive monitoring, leading to inaccuracies.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Inaccurate weather predictions contribute to errors in fire risk assessment.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reliable prediction methods poses challenges, especially for developing countries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3E1E3-8782-37DC-8EB9-38A1AB4EB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94" y="1853248"/>
            <a:ext cx="4983006" cy="39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1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7894-1E75-4D1B-8A63-1B6E0B1A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C7D2-D94C-0EB4-AD94-4F5F7D2D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machine learning techniques enhance forest fire prediction accuracy?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methodologies can address the challenges in developing reliable prediction systems?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reduced parameter sets and statistical inference techniques improve prediction efficiency?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role do cost-effective methods play in mitigating forest fire risks, particularly in developing countries?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9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464-D878-AA11-120F-1DF268F9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8DF5-50A8-1201-89A9-ACF4E8DB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0504"/>
            <a:ext cx="5761970" cy="4969566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H1: Machine learning techniques will significantly improve forest fire prediction accuracy compared to conventional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H2: The integration of reduced parameter sets and statistical inference techniques will enhance the efficiency of forest fire prediction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H3: Cost-effective prediction methods will be developed, addressing the challenges faced by developing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H4: Comprehensive methodologies will lead to the development of reliable prediction systems for forest fire management.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522EF-4D1F-5972-9CE8-6D01E6009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82" y="1330432"/>
            <a:ext cx="5154440" cy="47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B16C-4B5C-9543-ACD3-58DC5907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429000"/>
            <a:ext cx="9404723" cy="1434548"/>
          </a:xfrm>
        </p:spPr>
        <p:txBody>
          <a:bodyPr/>
          <a:lstStyle/>
          <a:p>
            <a:pPr algn="ctr"/>
            <a:r>
              <a:rPr lang="en-IN" dirty="0">
                <a:latin typeface="AR BLANCA" panose="02000000000000000000" pitchFamily="2" charset="0"/>
              </a:rPr>
              <a:t>      Thank You!!!</a:t>
            </a:r>
            <a:endParaRPr lang="en-US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4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3140</TotalTime>
  <Words>247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 BLANCA</vt:lpstr>
      <vt:lpstr>Arial</vt:lpstr>
      <vt:lpstr>Century Gothic</vt:lpstr>
      <vt:lpstr>Söhne</vt:lpstr>
      <vt:lpstr>Times New Roman</vt:lpstr>
      <vt:lpstr>Wingdings 3</vt:lpstr>
      <vt:lpstr>Ion</vt:lpstr>
      <vt:lpstr> Advancements in Forest Fire Prediction Integrating AI and Statistical Inference</vt:lpstr>
      <vt:lpstr>Context </vt:lpstr>
      <vt:lpstr>Complications</vt:lpstr>
      <vt:lpstr>Question</vt:lpstr>
      <vt:lpstr>Hypothesis</vt:lpstr>
      <vt:lpstr>      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Advancements in Forest Fire Prediction Integrating AI and Statistical Inference</dc:title>
  <dc:creator>mounikamalk@gmail.com</dc:creator>
  <cp:lastModifiedBy>mounikamalk@gmail.com</cp:lastModifiedBy>
  <cp:revision>2</cp:revision>
  <dcterms:created xsi:type="dcterms:W3CDTF">2024-02-10T02:03:50Z</dcterms:created>
  <dcterms:modified xsi:type="dcterms:W3CDTF">2024-05-02T03:40:10Z</dcterms:modified>
</cp:coreProperties>
</file>