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10"/>
  </p:normalViewPr>
  <p:slideViewPr>
    <p:cSldViewPr snapToGrid="0">
      <p:cViewPr varScale="1">
        <p:scale>
          <a:sx n="96" d="100"/>
          <a:sy n="9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317BA-4AC8-47BE-8435-BD80A61180D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1D8D3-30BF-436A-9E9F-F3292EF57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Artificial intelligence, including deep learning and machine learning, is influencing finance by predicting financial instrument movements.</a:t>
          </a:r>
          <a:endParaRPr lang="en-US"/>
        </a:p>
      </dgm:t>
    </dgm:pt>
    <dgm:pt modelId="{0AC403CD-0332-4E39-B1FE-B4E58B0E9F60}" type="parTrans" cxnId="{0120878A-3A90-4AF0-9E95-5D8EFF811CD7}">
      <dgm:prSet/>
      <dgm:spPr/>
      <dgm:t>
        <a:bodyPr/>
        <a:lstStyle/>
        <a:p>
          <a:endParaRPr lang="en-US"/>
        </a:p>
      </dgm:t>
    </dgm:pt>
    <dgm:pt modelId="{19B66DE4-3BB3-446C-9DC5-3192BA2D399A}" type="sibTrans" cxnId="{0120878A-3A90-4AF0-9E95-5D8EFF811CD7}">
      <dgm:prSet/>
      <dgm:spPr/>
      <dgm:t>
        <a:bodyPr/>
        <a:lstStyle/>
        <a:p>
          <a:endParaRPr lang="en-US"/>
        </a:p>
      </dgm:t>
    </dgm:pt>
    <dgm:pt modelId="{83B372F1-3DBC-46EE-BA30-2DFF52A6A1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 Yahoo Finance dataset shows the many firm aspects of the news, quotations, stocks, etc. in relation to time. </a:t>
          </a:r>
          <a:endParaRPr lang="en-US"/>
        </a:p>
      </dgm:t>
    </dgm:pt>
    <dgm:pt modelId="{2053C30C-55D1-4CFF-A460-56E4626FDBB5}" type="parTrans" cxnId="{2E9D8844-3171-4984-9406-C60CDD3FC5E1}">
      <dgm:prSet/>
      <dgm:spPr/>
      <dgm:t>
        <a:bodyPr/>
        <a:lstStyle/>
        <a:p>
          <a:endParaRPr lang="en-US"/>
        </a:p>
      </dgm:t>
    </dgm:pt>
    <dgm:pt modelId="{CFBC21FE-B978-4231-929C-F9CE13396967}" type="sibTrans" cxnId="{2E9D8844-3171-4984-9406-C60CDD3FC5E1}">
      <dgm:prSet/>
      <dgm:spPr/>
      <dgm:t>
        <a:bodyPr/>
        <a:lstStyle/>
        <a:p>
          <a:endParaRPr lang="en-US"/>
        </a:p>
      </dgm:t>
    </dgm:pt>
    <dgm:pt modelId="{74B5F087-DEC9-466F-AD7F-53857A4D6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Utilizing transformers and ARIMA-ANN, helps analyze large data sets for accurate price predictions.</a:t>
          </a:r>
          <a:endParaRPr lang="en-US"/>
        </a:p>
      </dgm:t>
    </dgm:pt>
    <dgm:pt modelId="{A4F54D10-16C8-4647-ACFE-59061CDE243A}" type="parTrans" cxnId="{E3E9C6EF-C0F9-4F62-8F79-BB815BBBA13E}">
      <dgm:prSet/>
      <dgm:spPr/>
      <dgm:t>
        <a:bodyPr/>
        <a:lstStyle/>
        <a:p>
          <a:endParaRPr lang="en-US"/>
        </a:p>
      </dgm:t>
    </dgm:pt>
    <dgm:pt modelId="{94DA9ACB-35A5-4A74-B505-6443ED9412D1}" type="sibTrans" cxnId="{E3E9C6EF-C0F9-4F62-8F79-BB815BBBA13E}">
      <dgm:prSet/>
      <dgm:spPr/>
      <dgm:t>
        <a:bodyPr/>
        <a:lstStyle/>
        <a:p>
          <a:endParaRPr lang="en-US"/>
        </a:p>
      </dgm:t>
    </dgm:pt>
    <dgm:pt modelId="{891BE21D-DEF6-4A6A-A387-EF52A22BD0D5}" type="pres">
      <dgm:prSet presAssocID="{E04317BA-4AC8-47BE-8435-BD80A61180DB}" presName="root" presStyleCnt="0">
        <dgm:presLayoutVars>
          <dgm:dir/>
          <dgm:resizeHandles val="exact"/>
        </dgm:presLayoutVars>
      </dgm:prSet>
      <dgm:spPr/>
    </dgm:pt>
    <dgm:pt modelId="{4EABEC60-51BA-44D9-9C8A-B803A1CBD98B}" type="pres">
      <dgm:prSet presAssocID="{D661D8D3-30BF-436A-9E9F-F3292EF57ABD}" presName="compNode" presStyleCnt="0"/>
      <dgm:spPr/>
    </dgm:pt>
    <dgm:pt modelId="{BFE5C38C-9AD3-4C2B-A26D-A7D9C9B48309}" type="pres">
      <dgm:prSet presAssocID="{D661D8D3-30BF-436A-9E9F-F3292EF57A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E485A40-BA92-4850-AAAD-DC70963EA17F}" type="pres">
      <dgm:prSet presAssocID="{D661D8D3-30BF-436A-9E9F-F3292EF57ABD}" presName="spaceRect" presStyleCnt="0"/>
      <dgm:spPr/>
    </dgm:pt>
    <dgm:pt modelId="{5EEB4018-8632-4F3D-84D8-244B6EFD8553}" type="pres">
      <dgm:prSet presAssocID="{D661D8D3-30BF-436A-9E9F-F3292EF57ABD}" presName="textRect" presStyleLbl="revTx" presStyleIdx="0" presStyleCnt="3">
        <dgm:presLayoutVars>
          <dgm:chMax val="1"/>
          <dgm:chPref val="1"/>
        </dgm:presLayoutVars>
      </dgm:prSet>
      <dgm:spPr/>
    </dgm:pt>
    <dgm:pt modelId="{FAB5BEF0-3A58-464D-981B-50A078068E21}" type="pres">
      <dgm:prSet presAssocID="{19B66DE4-3BB3-446C-9DC5-3192BA2D399A}" presName="sibTrans" presStyleCnt="0"/>
      <dgm:spPr/>
    </dgm:pt>
    <dgm:pt modelId="{EC767665-DC80-41DD-B555-5571F13F33CB}" type="pres">
      <dgm:prSet presAssocID="{83B372F1-3DBC-46EE-BA30-2DFF52A6A15F}" presName="compNode" presStyleCnt="0"/>
      <dgm:spPr/>
    </dgm:pt>
    <dgm:pt modelId="{928654D2-E324-4046-8A8B-6A261FE4FFD1}" type="pres">
      <dgm:prSet presAssocID="{83B372F1-3DBC-46EE-BA30-2DFF52A6A1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B469813-1A0B-4038-AEA5-3C819AD2B0E4}" type="pres">
      <dgm:prSet presAssocID="{83B372F1-3DBC-46EE-BA30-2DFF52A6A15F}" presName="spaceRect" presStyleCnt="0"/>
      <dgm:spPr/>
    </dgm:pt>
    <dgm:pt modelId="{50040820-0E0D-4FD7-A32A-5FB3E31BBCA8}" type="pres">
      <dgm:prSet presAssocID="{83B372F1-3DBC-46EE-BA30-2DFF52A6A15F}" presName="textRect" presStyleLbl="revTx" presStyleIdx="1" presStyleCnt="3">
        <dgm:presLayoutVars>
          <dgm:chMax val="1"/>
          <dgm:chPref val="1"/>
        </dgm:presLayoutVars>
      </dgm:prSet>
      <dgm:spPr/>
    </dgm:pt>
    <dgm:pt modelId="{EEA570C1-912A-4AF6-BE4F-B78DB310DA37}" type="pres">
      <dgm:prSet presAssocID="{CFBC21FE-B978-4231-929C-F9CE13396967}" presName="sibTrans" presStyleCnt="0"/>
      <dgm:spPr/>
    </dgm:pt>
    <dgm:pt modelId="{842291DF-0854-47A7-80A8-73EBDE0F1A5D}" type="pres">
      <dgm:prSet presAssocID="{74B5F087-DEC9-466F-AD7F-53857A4D65E3}" presName="compNode" presStyleCnt="0"/>
      <dgm:spPr/>
    </dgm:pt>
    <dgm:pt modelId="{B4675558-4826-42DA-8DDB-210612B0CE12}" type="pres">
      <dgm:prSet presAssocID="{74B5F087-DEC9-466F-AD7F-53857A4D65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F491023E-84AE-4E92-934B-DD6B5F3718AE}" type="pres">
      <dgm:prSet presAssocID="{74B5F087-DEC9-466F-AD7F-53857A4D65E3}" presName="spaceRect" presStyleCnt="0"/>
      <dgm:spPr/>
    </dgm:pt>
    <dgm:pt modelId="{65EE8494-C0E2-4566-94A1-3814912F4581}" type="pres">
      <dgm:prSet presAssocID="{74B5F087-DEC9-466F-AD7F-53857A4D65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9D8844-3171-4984-9406-C60CDD3FC5E1}" srcId="{E04317BA-4AC8-47BE-8435-BD80A61180DB}" destId="{83B372F1-3DBC-46EE-BA30-2DFF52A6A15F}" srcOrd="1" destOrd="0" parTransId="{2053C30C-55D1-4CFF-A460-56E4626FDBB5}" sibTransId="{CFBC21FE-B978-4231-929C-F9CE13396967}"/>
    <dgm:cxn modelId="{EF750964-8E5E-4EDF-8501-BD93AAF508FD}" type="presOf" srcId="{D661D8D3-30BF-436A-9E9F-F3292EF57ABD}" destId="{5EEB4018-8632-4F3D-84D8-244B6EFD8553}" srcOrd="0" destOrd="0" presId="urn:microsoft.com/office/officeart/2018/2/layout/IconLabelList"/>
    <dgm:cxn modelId="{E93BD976-2AF1-4F90-8231-0DE53324731B}" type="presOf" srcId="{83B372F1-3DBC-46EE-BA30-2DFF52A6A15F}" destId="{50040820-0E0D-4FD7-A32A-5FB3E31BBCA8}" srcOrd="0" destOrd="0" presId="urn:microsoft.com/office/officeart/2018/2/layout/IconLabelList"/>
    <dgm:cxn modelId="{0120878A-3A90-4AF0-9E95-5D8EFF811CD7}" srcId="{E04317BA-4AC8-47BE-8435-BD80A61180DB}" destId="{D661D8D3-30BF-436A-9E9F-F3292EF57ABD}" srcOrd="0" destOrd="0" parTransId="{0AC403CD-0332-4E39-B1FE-B4E58B0E9F60}" sibTransId="{19B66DE4-3BB3-446C-9DC5-3192BA2D399A}"/>
    <dgm:cxn modelId="{DFEEDABB-FA8A-414E-A5B6-38F4C0866957}" type="presOf" srcId="{74B5F087-DEC9-466F-AD7F-53857A4D65E3}" destId="{65EE8494-C0E2-4566-94A1-3814912F4581}" srcOrd="0" destOrd="0" presId="urn:microsoft.com/office/officeart/2018/2/layout/IconLabelList"/>
    <dgm:cxn modelId="{48635CC1-9DE9-4FCD-B549-ACEC1ECA14EC}" type="presOf" srcId="{E04317BA-4AC8-47BE-8435-BD80A61180DB}" destId="{891BE21D-DEF6-4A6A-A387-EF52A22BD0D5}" srcOrd="0" destOrd="0" presId="urn:microsoft.com/office/officeart/2018/2/layout/IconLabelList"/>
    <dgm:cxn modelId="{E3E9C6EF-C0F9-4F62-8F79-BB815BBBA13E}" srcId="{E04317BA-4AC8-47BE-8435-BD80A61180DB}" destId="{74B5F087-DEC9-466F-AD7F-53857A4D65E3}" srcOrd="2" destOrd="0" parTransId="{A4F54D10-16C8-4647-ACFE-59061CDE243A}" sibTransId="{94DA9ACB-35A5-4A74-B505-6443ED9412D1}"/>
    <dgm:cxn modelId="{38F2A2E6-192A-4953-B2AE-969B149FE50F}" type="presParOf" srcId="{891BE21D-DEF6-4A6A-A387-EF52A22BD0D5}" destId="{4EABEC60-51BA-44D9-9C8A-B803A1CBD98B}" srcOrd="0" destOrd="0" presId="urn:microsoft.com/office/officeart/2018/2/layout/IconLabelList"/>
    <dgm:cxn modelId="{30A16C05-35C2-434D-AB81-0B2C7334EB77}" type="presParOf" srcId="{4EABEC60-51BA-44D9-9C8A-B803A1CBD98B}" destId="{BFE5C38C-9AD3-4C2B-A26D-A7D9C9B48309}" srcOrd="0" destOrd="0" presId="urn:microsoft.com/office/officeart/2018/2/layout/IconLabelList"/>
    <dgm:cxn modelId="{0FFFC09B-D00E-447B-9589-064948CF27BC}" type="presParOf" srcId="{4EABEC60-51BA-44D9-9C8A-B803A1CBD98B}" destId="{7E485A40-BA92-4850-AAAD-DC70963EA17F}" srcOrd="1" destOrd="0" presId="urn:microsoft.com/office/officeart/2018/2/layout/IconLabelList"/>
    <dgm:cxn modelId="{879701AB-9EFB-4E1B-B36E-DA93B3EFBC64}" type="presParOf" srcId="{4EABEC60-51BA-44D9-9C8A-B803A1CBD98B}" destId="{5EEB4018-8632-4F3D-84D8-244B6EFD8553}" srcOrd="2" destOrd="0" presId="urn:microsoft.com/office/officeart/2018/2/layout/IconLabelList"/>
    <dgm:cxn modelId="{7AAE6F7C-6A4C-4DD7-BC99-1582CF9AEB06}" type="presParOf" srcId="{891BE21D-DEF6-4A6A-A387-EF52A22BD0D5}" destId="{FAB5BEF0-3A58-464D-981B-50A078068E21}" srcOrd="1" destOrd="0" presId="urn:microsoft.com/office/officeart/2018/2/layout/IconLabelList"/>
    <dgm:cxn modelId="{9049DC4D-3463-4C53-8EE0-755C79F82E37}" type="presParOf" srcId="{891BE21D-DEF6-4A6A-A387-EF52A22BD0D5}" destId="{EC767665-DC80-41DD-B555-5571F13F33CB}" srcOrd="2" destOrd="0" presId="urn:microsoft.com/office/officeart/2018/2/layout/IconLabelList"/>
    <dgm:cxn modelId="{866A1A8D-6F8B-47A0-A027-5F1643C7AC33}" type="presParOf" srcId="{EC767665-DC80-41DD-B555-5571F13F33CB}" destId="{928654D2-E324-4046-8A8B-6A261FE4FFD1}" srcOrd="0" destOrd="0" presId="urn:microsoft.com/office/officeart/2018/2/layout/IconLabelList"/>
    <dgm:cxn modelId="{4C6D6724-3C45-4FB5-A0D1-AFCC2EF8BD00}" type="presParOf" srcId="{EC767665-DC80-41DD-B555-5571F13F33CB}" destId="{0B469813-1A0B-4038-AEA5-3C819AD2B0E4}" srcOrd="1" destOrd="0" presId="urn:microsoft.com/office/officeart/2018/2/layout/IconLabelList"/>
    <dgm:cxn modelId="{41A0521A-6F92-4256-BFC1-7EFD0F933171}" type="presParOf" srcId="{EC767665-DC80-41DD-B555-5571F13F33CB}" destId="{50040820-0E0D-4FD7-A32A-5FB3E31BBCA8}" srcOrd="2" destOrd="0" presId="urn:microsoft.com/office/officeart/2018/2/layout/IconLabelList"/>
    <dgm:cxn modelId="{9474452D-1437-4DF1-A5C3-416DB395805D}" type="presParOf" srcId="{891BE21D-DEF6-4A6A-A387-EF52A22BD0D5}" destId="{EEA570C1-912A-4AF6-BE4F-B78DB310DA37}" srcOrd="3" destOrd="0" presId="urn:microsoft.com/office/officeart/2018/2/layout/IconLabelList"/>
    <dgm:cxn modelId="{7116575B-2278-41F1-98E9-A7A89563574F}" type="presParOf" srcId="{891BE21D-DEF6-4A6A-A387-EF52A22BD0D5}" destId="{842291DF-0854-47A7-80A8-73EBDE0F1A5D}" srcOrd="4" destOrd="0" presId="urn:microsoft.com/office/officeart/2018/2/layout/IconLabelList"/>
    <dgm:cxn modelId="{B71EEC9B-2E75-4FA4-9A56-C97A9D67B185}" type="presParOf" srcId="{842291DF-0854-47A7-80A8-73EBDE0F1A5D}" destId="{B4675558-4826-42DA-8DDB-210612B0CE12}" srcOrd="0" destOrd="0" presId="urn:microsoft.com/office/officeart/2018/2/layout/IconLabelList"/>
    <dgm:cxn modelId="{D0251A79-DB26-4C77-8165-6E410C966C70}" type="presParOf" srcId="{842291DF-0854-47A7-80A8-73EBDE0F1A5D}" destId="{F491023E-84AE-4E92-934B-DD6B5F3718AE}" srcOrd="1" destOrd="0" presId="urn:microsoft.com/office/officeart/2018/2/layout/IconLabelList"/>
    <dgm:cxn modelId="{10A162A5-5B0D-4C19-BE31-67EF3B2A94D0}" type="presParOf" srcId="{842291DF-0854-47A7-80A8-73EBDE0F1A5D}" destId="{65EE8494-C0E2-4566-94A1-3814912F45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3FC9F9-B890-4C74-993F-A02435A4E6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D7AE31-1290-4456-B519-5EEE47DDC264}">
      <dgm:prSet/>
      <dgm:spPr/>
      <dgm:t>
        <a:bodyPr/>
        <a:lstStyle/>
        <a:p>
          <a:r>
            <a:rPr lang="en-US" baseline="0"/>
            <a:t>Time series forecasting is a crucial area of forecasting, using previous observations to create models.</a:t>
          </a:r>
          <a:endParaRPr lang="en-US"/>
        </a:p>
      </dgm:t>
    </dgm:pt>
    <dgm:pt modelId="{DDF04315-315F-4873-A134-5EB88C35B437}" type="parTrans" cxnId="{459E56BA-68A0-45B5-8F02-7337DAA40441}">
      <dgm:prSet/>
      <dgm:spPr/>
      <dgm:t>
        <a:bodyPr/>
        <a:lstStyle/>
        <a:p>
          <a:endParaRPr lang="en-US"/>
        </a:p>
      </dgm:t>
    </dgm:pt>
    <dgm:pt modelId="{232219F8-B240-4186-AB74-25737D38D30E}" type="sibTrans" cxnId="{459E56BA-68A0-45B5-8F02-7337DAA40441}">
      <dgm:prSet/>
      <dgm:spPr/>
      <dgm:t>
        <a:bodyPr/>
        <a:lstStyle/>
        <a:p>
          <a:endParaRPr lang="en-US"/>
        </a:p>
      </dgm:t>
    </dgm:pt>
    <dgm:pt modelId="{7190F4FB-D0C4-4A9C-AC16-58548BAFED99}">
      <dgm:prSet/>
      <dgm:spPr/>
      <dgm:t>
        <a:bodyPr/>
        <a:lstStyle/>
        <a:p>
          <a:r>
            <a:rPr lang="en-US" baseline="0"/>
            <a:t>Markets are often vulnerable to unpredictability, with shares and values fluctuating dramatically.</a:t>
          </a:r>
          <a:endParaRPr lang="en-US"/>
        </a:p>
      </dgm:t>
    </dgm:pt>
    <dgm:pt modelId="{B346EAFE-D802-46AE-BEBF-93A0A93A818B}" type="parTrans" cxnId="{86418C16-491E-449B-BC3D-5E1725E94EA8}">
      <dgm:prSet/>
      <dgm:spPr/>
      <dgm:t>
        <a:bodyPr/>
        <a:lstStyle/>
        <a:p>
          <a:endParaRPr lang="en-US"/>
        </a:p>
      </dgm:t>
    </dgm:pt>
    <dgm:pt modelId="{B67695C2-9C3E-40AC-B5A5-B76F9B802584}" type="sibTrans" cxnId="{86418C16-491E-449B-BC3D-5E1725E94EA8}">
      <dgm:prSet/>
      <dgm:spPr/>
      <dgm:t>
        <a:bodyPr/>
        <a:lstStyle/>
        <a:p>
          <a:endParaRPr lang="en-US"/>
        </a:p>
      </dgm:t>
    </dgm:pt>
    <dgm:pt modelId="{2F108BCD-0A12-4AF4-8802-6FCEB2D24987}">
      <dgm:prSet/>
      <dgm:spPr/>
      <dgm:t>
        <a:bodyPr/>
        <a:lstStyle/>
        <a:p>
          <a:r>
            <a:rPr lang="en-US" baseline="0"/>
            <a:t>A transformer model uses self-attention mechanisms.</a:t>
          </a:r>
          <a:endParaRPr lang="en-US"/>
        </a:p>
      </dgm:t>
    </dgm:pt>
    <dgm:pt modelId="{D7C1E07B-2A9A-4B0A-9C67-7C9DFD115D25}" type="parTrans" cxnId="{E3F2C85B-5542-4005-AA94-6C622990FCF3}">
      <dgm:prSet/>
      <dgm:spPr/>
      <dgm:t>
        <a:bodyPr/>
        <a:lstStyle/>
        <a:p>
          <a:endParaRPr lang="en-US"/>
        </a:p>
      </dgm:t>
    </dgm:pt>
    <dgm:pt modelId="{D6554C1F-BCC7-4088-AA6E-4ABDDC1A37D4}" type="sibTrans" cxnId="{E3F2C85B-5542-4005-AA94-6C622990FCF3}">
      <dgm:prSet/>
      <dgm:spPr/>
      <dgm:t>
        <a:bodyPr/>
        <a:lstStyle/>
        <a:p>
          <a:endParaRPr lang="en-US"/>
        </a:p>
      </dgm:t>
    </dgm:pt>
    <dgm:pt modelId="{A449C43E-58F5-4E1E-AA18-04BD22C44576}">
      <dgm:prSet/>
      <dgm:spPr/>
      <dgm:t>
        <a:bodyPr/>
        <a:lstStyle/>
        <a:p>
          <a:r>
            <a:rPr lang="en-US" baseline="0"/>
            <a:t>ARIMA model is popular but unsuitable for nonlinear time series modeling. </a:t>
          </a:r>
          <a:endParaRPr lang="en-US"/>
        </a:p>
      </dgm:t>
    </dgm:pt>
    <dgm:pt modelId="{A69AA0CA-3AFE-4480-8AB2-E2E73F06E193}" type="parTrans" cxnId="{0BF0AD71-5886-42BB-9CDA-ACCE6AEB7FBC}">
      <dgm:prSet/>
      <dgm:spPr/>
      <dgm:t>
        <a:bodyPr/>
        <a:lstStyle/>
        <a:p>
          <a:endParaRPr lang="en-US"/>
        </a:p>
      </dgm:t>
    </dgm:pt>
    <dgm:pt modelId="{4F11946E-9071-4D29-8F2C-55325B3A3ACC}" type="sibTrans" cxnId="{0BF0AD71-5886-42BB-9CDA-ACCE6AEB7FBC}">
      <dgm:prSet/>
      <dgm:spPr/>
      <dgm:t>
        <a:bodyPr/>
        <a:lstStyle/>
        <a:p>
          <a:endParaRPr lang="en-US"/>
        </a:p>
      </dgm:t>
    </dgm:pt>
    <dgm:pt modelId="{29B76F2E-D33B-4ADD-A3E5-05B03F7FB3D7}" type="pres">
      <dgm:prSet presAssocID="{833FC9F9-B890-4C74-993F-A02435A4E650}" presName="root" presStyleCnt="0">
        <dgm:presLayoutVars>
          <dgm:dir/>
          <dgm:resizeHandles val="exact"/>
        </dgm:presLayoutVars>
      </dgm:prSet>
      <dgm:spPr/>
    </dgm:pt>
    <dgm:pt modelId="{5A49EDEB-ECDC-4989-9FA3-605ED6C0FAC0}" type="pres">
      <dgm:prSet presAssocID="{B7D7AE31-1290-4456-B519-5EEE47DDC264}" presName="compNode" presStyleCnt="0"/>
      <dgm:spPr/>
    </dgm:pt>
    <dgm:pt modelId="{A8F6203A-59FA-449A-B64A-0DCF85FFB6B5}" type="pres">
      <dgm:prSet presAssocID="{B7D7AE31-1290-4456-B519-5EEE47DDC264}" presName="bgRect" presStyleLbl="bgShp" presStyleIdx="0" presStyleCnt="4"/>
      <dgm:spPr/>
    </dgm:pt>
    <dgm:pt modelId="{EF3162C2-0B54-4914-99E2-D1D4E972E73F}" type="pres">
      <dgm:prSet presAssocID="{B7D7AE31-1290-4456-B519-5EEE47DDC2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44C003-C2E7-476B-9C00-A48611756B72}" type="pres">
      <dgm:prSet presAssocID="{B7D7AE31-1290-4456-B519-5EEE47DDC264}" presName="spaceRect" presStyleCnt="0"/>
      <dgm:spPr/>
    </dgm:pt>
    <dgm:pt modelId="{23303B9B-D9A8-4624-B89C-F988BA76B39A}" type="pres">
      <dgm:prSet presAssocID="{B7D7AE31-1290-4456-B519-5EEE47DDC264}" presName="parTx" presStyleLbl="revTx" presStyleIdx="0" presStyleCnt="4">
        <dgm:presLayoutVars>
          <dgm:chMax val="0"/>
          <dgm:chPref val="0"/>
        </dgm:presLayoutVars>
      </dgm:prSet>
      <dgm:spPr/>
    </dgm:pt>
    <dgm:pt modelId="{89850B98-480F-458C-BFED-96822A671907}" type="pres">
      <dgm:prSet presAssocID="{232219F8-B240-4186-AB74-25737D38D30E}" presName="sibTrans" presStyleCnt="0"/>
      <dgm:spPr/>
    </dgm:pt>
    <dgm:pt modelId="{1F6F25F5-E186-449D-9B32-5825FB4E3CE2}" type="pres">
      <dgm:prSet presAssocID="{7190F4FB-D0C4-4A9C-AC16-58548BAFED99}" presName="compNode" presStyleCnt="0"/>
      <dgm:spPr/>
    </dgm:pt>
    <dgm:pt modelId="{064BF43C-7FFF-446F-BD4B-00CEE945E8A6}" type="pres">
      <dgm:prSet presAssocID="{7190F4FB-D0C4-4A9C-AC16-58548BAFED99}" presName="bgRect" presStyleLbl="bgShp" presStyleIdx="1" presStyleCnt="4"/>
      <dgm:spPr/>
    </dgm:pt>
    <dgm:pt modelId="{E0E6BCA1-8FA1-4A98-B154-0B1ACDBDCC7F}" type="pres">
      <dgm:prSet presAssocID="{7190F4FB-D0C4-4A9C-AC16-58548BAFED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5A95FE3-5A93-438D-B077-5B4B2D5EE687}" type="pres">
      <dgm:prSet presAssocID="{7190F4FB-D0C4-4A9C-AC16-58548BAFED99}" presName="spaceRect" presStyleCnt="0"/>
      <dgm:spPr/>
    </dgm:pt>
    <dgm:pt modelId="{11596B5C-0EAF-43BB-BD67-D7D6FC30A9EB}" type="pres">
      <dgm:prSet presAssocID="{7190F4FB-D0C4-4A9C-AC16-58548BAFED99}" presName="parTx" presStyleLbl="revTx" presStyleIdx="1" presStyleCnt="4">
        <dgm:presLayoutVars>
          <dgm:chMax val="0"/>
          <dgm:chPref val="0"/>
        </dgm:presLayoutVars>
      </dgm:prSet>
      <dgm:spPr/>
    </dgm:pt>
    <dgm:pt modelId="{E5A58E6B-1406-4648-8BB8-17D1CED0B9BE}" type="pres">
      <dgm:prSet presAssocID="{B67695C2-9C3E-40AC-B5A5-B76F9B802584}" presName="sibTrans" presStyleCnt="0"/>
      <dgm:spPr/>
    </dgm:pt>
    <dgm:pt modelId="{D9C5E06D-7C88-47FD-A0D9-F6583CD66FB0}" type="pres">
      <dgm:prSet presAssocID="{2F108BCD-0A12-4AF4-8802-6FCEB2D24987}" presName="compNode" presStyleCnt="0"/>
      <dgm:spPr/>
    </dgm:pt>
    <dgm:pt modelId="{A76A5DE7-E7CF-4D9B-B220-4D5B7C4F642E}" type="pres">
      <dgm:prSet presAssocID="{2F108BCD-0A12-4AF4-8802-6FCEB2D24987}" presName="bgRect" presStyleLbl="bgShp" presStyleIdx="2" presStyleCnt="4"/>
      <dgm:spPr/>
    </dgm:pt>
    <dgm:pt modelId="{62263352-95D5-4956-9EFA-BA2CFA00F62F}" type="pres">
      <dgm:prSet presAssocID="{2F108BCD-0A12-4AF4-8802-6FCEB2D249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6A8DABD-D0EA-4538-AB9F-25E9AB9908F3}" type="pres">
      <dgm:prSet presAssocID="{2F108BCD-0A12-4AF4-8802-6FCEB2D24987}" presName="spaceRect" presStyleCnt="0"/>
      <dgm:spPr/>
    </dgm:pt>
    <dgm:pt modelId="{2AA09F8E-E4DB-4620-A686-36F3B77F4799}" type="pres">
      <dgm:prSet presAssocID="{2F108BCD-0A12-4AF4-8802-6FCEB2D24987}" presName="parTx" presStyleLbl="revTx" presStyleIdx="2" presStyleCnt="4">
        <dgm:presLayoutVars>
          <dgm:chMax val="0"/>
          <dgm:chPref val="0"/>
        </dgm:presLayoutVars>
      </dgm:prSet>
      <dgm:spPr/>
    </dgm:pt>
    <dgm:pt modelId="{A7589C8E-2374-463D-BCB9-6E9166B6DF06}" type="pres">
      <dgm:prSet presAssocID="{D6554C1F-BCC7-4088-AA6E-4ABDDC1A37D4}" presName="sibTrans" presStyleCnt="0"/>
      <dgm:spPr/>
    </dgm:pt>
    <dgm:pt modelId="{E6FA08B5-A1EE-4E29-938E-3742A89608AA}" type="pres">
      <dgm:prSet presAssocID="{A449C43E-58F5-4E1E-AA18-04BD22C44576}" presName="compNode" presStyleCnt="0"/>
      <dgm:spPr/>
    </dgm:pt>
    <dgm:pt modelId="{1D8D6D23-7E85-46E1-BE96-BD4CCFF47032}" type="pres">
      <dgm:prSet presAssocID="{A449C43E-58F5-4E1E-AA18-04BD22C44576}" presName="bgRect" presStyleLbl="bgShp" presStyleIdx="3" presStyleCnt="4"/>
      <dgm:spPr/>
    </dgm:pt>
    <dgm:pt modelId="{76E3881F-4D75-4915-B7EA-DFA33D7D937D}" type="pres">
      <dgm:prSet presAssocID="{A449C43E-58F5-4E1E-AA18-04BD22C445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738147E0-E1C3-44D2-837F-5160900F2B98}" type="pres">
      <dgm:prSet presAssocID="{A449C43E-58F5-4E1E-AA18-04BD22C44576}" presName="spaceRect" presStyleCnt="0"/>
      <dgm:spPr/>
    </dgm:pt>
    <dgm:pt modelId="{0C1C3ADD-684C-47B5-9246-CF47B1BB0CCC}" type="pres">
      <dgm:prSet presAssocID="{A449C43E-58F5-4E1E-AA18-04BD22C4457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309C02-E239-4E4E-903B-9C19AA255EBF}" type="presOf" srcId="{B7D7AE31-1290-4456-B519-5EEE47DDC264}" destId="{23303B9B-D9A8-4624-B89C-F988BA76B39A}" srcOrd="0" destOrd="0" presId="urn:microsoft.com/office/officeart/2018/2/layout/IconVerticalSolidList"/>
    <dgm:cxn modelId="{53511403-4234-4B93-996F-787F3342F489}" type="presOf" srcId="{A449C43E-58F5-4E1E-AA18-04BD22C44576}" destId="{0C1C3ADD-684C-47B5-9246-CF47B1BB0CCC}" srcOrd="0" destOrd="0" presId="urn:microsoft.com/office/officeart/2018/2/layout/IconVerticalSolidList"/>
    <dgm:cxn modelId="{86418C16-491E-449B-BC3D-5E1725E94EA8}" srcId="{833FC9F9-B890-4C74-993F-A02435A4E650}" destId="{7190F4FB-D0C4-4A9C-AC16-58548BAFED99}" srcOrd="1" destOrd="0" parTransId="{B346EAFE-D802-46AE-BEBF-93A0A93A818B}" sibTransId="{B67695C2-9C3E-40AC-B5A5-B76F9B802584}"/>
    <dgm:cxn modelId="{E6FE4447-9566-400A-A509-38ECF7B50A17}" type="presOf" srcId="{7190F4FB-D0C4-4A9C-AC16-58548BAFED99}" destId="{11596B5C-0EAF-43BB-BD67-D7D6FC30A9EB}" srcOrd="0" destOrd="0" presId="urn:microsoft.com/office/officeart/2018/2/layout/IconVerticalSolidList"/>
    <dgm:cxn modelId="{E3F2C85B-5542-4005-AA94-6C622990FCF3}" srcId="{833FC9F9-B890-4C74-993F-A02435A4E650}" destId="{2F108BCD-0A12-4AF4-8802-6FCEB2D24987}" srcOrd="2" destOrd="0" parTransId="{D7C1E07B-2A9A-4B0A-9C67-7C9DFD115D25}" sibTransId="{D6554C1F-BCC7-4088-AA6E-4ABDDC1A37D4}"/>
    <dgm:cxn modelId="{0BF0AD71-5886-42BB-9CDA-ACCE6AEB7FBC}" srcId="{833FC9F9-B890-4C74-993F-A02435A4E650}" destId="{A449C43E-58F5-4E1E-AA18-04BD22C44576}" srcOrd="3" destOrd="0" parTransId="{A69AA0CA-3AFE-4480-8AB2-E2E73F06E193}" sibTransId="{4F11946E-9071-4D29-8F2C-55325B3A3ACC}"/>
    <dgm:cxn modelId="{C1D12AB0-36F4-431E-9BF0-2780D4696D9C}" type="presOf" srcId="{833FC9F9-B890-4C74-993F-A02435A4E650}" destId="{29B76F2E-D33B-4ADD-A3E5-05B03F7FB3D7}" srcOrd="0" destOrd="0" presId="urn:microsoft.com/office/officeart/2018/2/layout/IconVerticalSolidList"/>
    <dgm:cxn modelId="{9F5223BA-FC94-4C5F-B7EB-A1BEDBC1645F}" type="presOf" srcId="{2F108BCD-0A12-4AF4-8802-6FCEB2D24987}" destId="{2AA09F8E-E4DB-4620-A686-36F3B77F4799}" srcOrd="0" destOrd="0" presId="urn:microsoft.com/office/officeart/2018/2/layout/IconVerticalSolidList"/>
    <dgm:cxn modelId="{459E56BA-68A0-45B5-8F02-7337DAA40441}" srcId="{833FC9F9-B890-4C74-993F-A02435A4E650}" destId="{B7D7AE31-1290-4456-B519-5EEE47DDC264}" srcOrd="0" destOrd="0" parTransId="{DDF04315-315F-4873-A134-5EB88C35B437}" sibTransId="{232219F8-B240-4186-AB74-25737D38D30E}"/>
    <dgm:cxn modelId="{683D8BD8-ECE2-4E4C-ADE6-AB1FD15CAA15}" type="presParOf" srcId="{29B76F2E-D33B-4ADD-A3E5-05B03F7FB3D7}" destId="{5A49EDEB-ECDC-4989-9FA3-605ED6C0FAC0}" srcOrd="0" destOrd="0" presId="urn:microsoft.com/office/officeart/2018/2/layout/IconVerticalSolidList"/>
    <dgm:cxn modelId="{44BB29E7-8D45-4821-B27F-CDD1C0E11A7D}" type="presParOf" srcId="{5A49EDEB-ECDC-4989-9FA3-605ED6C0FAC0}" destId="{A8F6203A-59FA-449A-B64A-0DCF85FFB6B5}" srcOrd="0" destOrd="0" presId="urn:microsoft.com/office/officeart/2018/2/layout/IconVerticalSolidList"/>
    <dgm:cxn modelId="{6A1BA16E-C9E0-49C4-BBA3-09660EFC908E}" type="presParOf" srcId="{5A49EDEB-ECDC-4989-9FA3-605ED6C0FAC0}" destId="{EF3162C2-0B54-4914-99E2-D1D4E972E73F}" srcOrd="1" destOrd="0" presId="urn:microsoft.com/office/officeart/2018/2/layout/IconVerticalSolidList"/>
    <dgm:cxn modelId="{2F94CA13-54C1-49FC-96E6-89586DEA2E1D}" type="presParOf" srcId="{5A49EDEB-ECDC-4989-9FA3-605ED6C0FAC0}" destId="{0544C003-C2E7-476B-9C00-A48611756B72}" srcOrd="2" destOrd="0" presId="urn:microsoft.com/office/officeart/2018/2/layout/IconVerticalSolidList"/>
    <dgm:cxn modelId="{C75B7446-14F7-45FB-B319-97F0313F5694}" type="presParOf" srcId="{5A49EDEB-ECDC-4989-9FA3-605ED6C0FAC0}" destId="{23303B9B-D9A8-4624-B89C-F988BA76B39A}" srcOrd="3" destOrd="0" presId="urn:microsoft.com/office/officeart/2018/2/layout/IconVerticalSolidList"/>
    <dgm:cxn modelId="{3D20A2BA-EECC-4737-80A0-9456D56EB8E8}" type="presParOf" srcId="{29B76F2E-D33B-4ADD-A3E5-05B03F7FB3D7}" destId="{89850B98-480F-458C-BFED-96822A671907}" srcOrd="1" destOrd="0" presId="urn:microsoft.com/office/officeart/2018/2/layout/IconVerticalSolidList"/>
    <dgm:cxn modelId="{3FD8F301-62DD-42A3-9B9F-638075154943}" type="presParOf" srcId="{29B76F2E-D33B-4ADD-A3E5-05B03F7FB3D7}" destId="{1F6F25F5-E186-449D-9B32-5825FB4E3CE2}" srcOrd="2" destOrd="0" presId="urn:microsoft.com/office/officeart/2018/2/layout/IconVerticalSolidList"/>
    <dgm:cxn modelId="{8E8F4A0C-9AC2-4F6F-A5CD-8F78B0082D8A}" type="presParOf" srcId="{1F6F25F5-E186-449D-9B32-5825FB4E3CE2}" destId="{064BF43C-7FFF-446F-BD4B-00CEE945E8A6}" srcOrd="0" destOrd="0" presId="urn:microsoft.com/office/officeart/2018/2/layout/IconVerticalSolidList"/>
    <dgm:cxn modelId="{0C0DAED7-838E-4A76-B3ED-D2745C63887D}" type="presParOf" srcId="{1F6F25F5-E186-449D-9B32-5825FB4E3CE2}" destId="{E0E6BCA1-8FA1-4A98-B154-0B1ACDBDCC7F}" srcOrd="1" destOrd="0" presId="urn:microsoft.com/office/officeart/2018/2/layout/IconVerticalSolidList"/>
    <dgm:cxn modelId="{99F034EF-6110-4C33-A294-99E65966303D}" type="presParOf" srcId="{1F6F25F5-E186-449D-9B32-5825FB4E3CE2}" destId="{D5A95FE3-5A93-438D-B077-5B4B2D5EE687}" srcOrd="2" destOrd="0" presId="urn:microsoft.com/office/officeart/2018/2/layout/IconVerticalSolidList"/>
    <dgm:cxn modelId="{BA355C65-B66B-4BD8-945A-4C8A7EBFF0AE}" type="presParOf" srcId="{1F6F25F5-E186-449D-9B32-5825FB4E3CE2}" destId="{11596B5C-0EAF-43BB-BD67-D7D6FC30A9EB}" srcOrd="3" destOrd="0" presId="urn:microsoft.com/office/officeart/2018/2/layout/IconVerticalSolidList"/>
    <dgm:cxn modelId="{B0E90632-3802-40D1-B5F0-AC7DEF158301}" type="presParOf" srcId="{29B76F2E-D33B-4ADD-A3E5-05B03F7FB3D7}" destId="{E5A58E6B-1406-4648-8BB8-17D1CED0B9BE}" srcOrd="3" destOrd="0" presId="urn:microsoft.com/office/officeart/2018/2/layout/IconVerticalSolidList"/>
    <dgm:cxn modelId="{8275ED9C-E5FF-467C-AFC9-6A3601AFF5AA}" type="presParOf" srcId="{29B76F2E-D33B-4ADD-A3E5-05B03F7FB3D7}" destId="{D9C5E06D-7C88-47FD-A0D9-F6583CD66FB0}" srcOrd="4" destOrd="0" presId="urn:microsoft.com/office/officeart/2018/2/layout/IconVerticalSolidList"/>
    <dgm:cxn modelId="{40D9A13C-0096-4FC6-B3B5-DE311EAE6984}" type="presParOf" srcId="{D9C5E06D-7C88-47FD-A0D9-F6583CD66FB0}" destId="{A76A5DE7-E7CF-4D9B-B220-4D5B7C4F642E}" srcOrd="0" destOrd="0" presId="urn:microsoft.com/office/officeart/2018/2/layout/IconVerticalSolidList"/>
    <dgm:cxn modelId="{11BAE60C-877C-402F-9304-1569B9696AC8}" type="presParOf" srcId="{D9C5E06D-7C88-47FD-A0D9-F6583CD66FB0}" destId="{62263352-95D5-4956-9EFA-BA2CFA00F62F}" srcOrd="1" destOrd="0" presId="urn:microsoft.com/office/officeart/2018/2/layout/IconVerticalSolidList"/>
    <dgm:cxn modelId="{908131A9-A7D4-4C43-9FB8-5CF73EA64F14}" type="presParOf" srcId="{D9C5E06D-7C88-47FD-A0D9-F6583CD66FB0}" destId="{46A8DABD-D0EA-4538-AB9F-25E9AB9908F3}" srcOrd="2" destOrd="0" presId="urn:microsoft.com/office/officeart/2018/2/layout/IconVerticalSolidList"/>
    <dgm:cxn modelId="{E124D3C4-94E6-4316-956B-C4DE1E4F2B38}" type="presParOf" srcId="{D9C5E06D-7C88-47FD-A0D9-F6583CD66FB0}" destId="{2AA09F8E-E4DB-4620-A686-36F3B77F4799}" srcOrd="3" destOrd="0" presId="urn:microsoft.com/office/officeart/2018/2/layout/IconVerticalSolidList"/>
    <dgm:cxn modelId="{C06C7247-E1BE-483B-9513-1DEC4ABE3FC4}" type="presParOf" srcId="{29B76F2E-D33B-4ADD-A3E5-05B03F7FB3D7}" destId="{A7589C8E-2374-463D-BCB9-6E9166B6DF06}" srcOrd="5" destOrd="0" presId="urn:microsoft.com/office/officeart/2018/2/layout/IconVerticalSolidList"/>
    <dgm:cxn modelId="{6CFCA6D8-3A4A-4862-A2BE-A9CD1F3C132F}" type="presParOf" srcId="{29B76F2E-D33B-4ADD-A3E5-05B03F7FB3D7}" destId="{E6FA08B5-A1EE-4E29-938E-3742A89608AA}" srcOrd="6" destOrd="0" presId="urn:microsoft.com/office/officeart/2018/2/layout/IconVerticalSolidList"/>
    <dgm:cxn modelId="{B805A865-91B3-486D-B039-4ED62E9D7CA3}" type="presParOf" srcId="{E6FA08B5-A1EE-4E29-938E-3742A89608AA}" destId="{1D8D6D23-7E85-46E1-BE96-BD4CCFF47032}" srcOrd="0" destOrd="0" presId="urn:microsoft.com/office/officeart/2018/2/layout/IconVerticalSolidList"/>
    <dgm:cxn modelId="{B832A7D9-A410-4650-BBC7-C8F996FAF47B}" type="presParOf" srcId="{E6FA08B5-A1EE-4E29-938E-3742A89608AA}" destId="{76E3881F-4D75-4915-B7EA-DFA33D7D937D}" srcOrd="1" destOrd="0" presId="urn:microsoft.com/office/officeart/2018/2/layout/IconVerticalSolidList"/>
    <dgm:cxn modelId="{D0D4C99A-1F17-41EA-A6E3-3EFE0BFE7A98}" type="presParOf" srcId="{E6FA08B5-A1EE-4E29-938E-3742A89608AA}" destId="{738147E0-E1C3-44D2-837F-5160900F2B98}" srcOrd="2" destOrd="0" presId="urn:microsoft.com/office/officeart/2018/2/layout/IconVerticalSolidList"/>
    <dgm:cxn modelId="{6FA5B6F8-D008-49B6-AD06-C3E1B302DD6C}" type="presParOf" srcId="{E6FA08B5-A1EE-4E29-938E-3742A89608AA}" destId="{0C1C3ADD-684C-47B5-9246-CF47B1BB0C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CE869C-E188-4DD6-A6D8-41A348E18D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B11F82-4891-4274-9276-A443EF3CD375}">
      <dgm:prSet/>
      <dgm:spPr/>
      <dgm:t>
        <a:bodyPr/>
        <a:lstStyle/>
        <a:p>
          <a:r>
            <a:rPr lang="en-US" baseline="0"/>
            <a:t>Transformer Neural Network</a:t>
          </a:r>
          <a:endParaRPr lang="en-US"/>
        </a:p>
      </dgm:t>
    </dgm:pt>
    <dgm:pt modelId="{B99A174E-87EE-4BB4-A94E-1A926FD1F095}" type="parTrans" cxnId="{9CD89C82-45E6-4903-B7A8-1C5EEB267610}">
      <dgm:prSet/>
      <dgm:spPr/>
      <dgm:t>
        <a:bodyPr/>
        <a:lstStyle/>
        <a:p>
          <a:endParaRPr lang="en-US"/>
        </a:p>
      </dgm:t>
    </dgm:pt>
    <dgm:pt modelId="{725C62B9-CC7C-49F0-A5FC-6006CD2697E0}" type="sibTrans" cxnId="{9CD89C82-45E6-4903-B7A8-1C5EEB267610}">
      <dgm:prSet/>
      <dgm:spPr/>
      <dgm:t>
        <a:bodyPr/>
        <a:lstStyle/>
        <a:p>
          <a:endParaRPr lang="en-US"/>
        </a:p>
      </dgm:t>
    </dgm:pt>
    <dgm:pt modelId="{E2E39983-1A19-4ECF-9188-6C0CF31B6E34}">
      <dgm:prSet/>
      <dgm:spPr/>
      <dgm:t>
        <a:bodyPr/>
        <a:lstStyle/>
        <a:p>
          <a:r>
            <a:rPr lang="en-US" baseline="0"/>
            <a:t>Autoregressive integrated moving average –Artificial Neural Network (ARIMA-ANN)</a:t>
          </a:r>
          <a:endParaRPr lang="en-US"/>
        </a:p>
      </dgm:t>
    </dgm:pt>
    <dgm:pt modelId="{9EAC393E-799C-4126-AAA0-FF87BF875679}" type="parTrans" cxnId="{3EA5B64F-4CE4-4526-B469-D0A2CEF2ACB6}">
      <dgm:prSet/>
      <dgm:spPr/>
      <dgm:t>
        <a:bodyPr/>
        <a:lstStyle/>
        <a:p>
          <a:endParaRPr lang="en-US"/>
        </a:p>
      </dgm:t>
    </dgm:pt>
    <dgm:pt modelId="{9A07C410-D6BA-452D-8839-48DA111CEB31}" type="sibTrans" cxnId="{3EA5B64F-4CE4-4526-B469-D0A2CEF2ACB6}">
      <dgm:prSet/>
      <dgm:spPr/>
      <dgm:t>
        <a:bodyPr/>
        <a:lstStyle/>
        <a:p>
          <a:endParaRPr lang="en-US"/>
        </a:p>
      </dgm:t>
    </dgm:pt>
    <dgm:pt modelId="{64D9613B-23A2-4781-BFBE-5B7ED0F006B5}" type="pres">
      <dgm:prSet presAssocID="{72CE869C-E188-4DD6-A6D8-41A348E18D67}" presName="root" presStyleCnt="0">
        <dgm:presLayoutVars>
          <dgm:dir/>
          <dgm:resizeHandles val="exact"/>
        </dgm:presLayoutVars>
      </dgm:prSet>
      <dgm:spPr/>
    </dgm:pt>
    <dgm:pt modelId="{2AE690E9-BCCD-47AB-BDC5-97D017A9E9B4}" type="pres">
      <dgm:prSet presAssocID="{B0B11F82-4891-4274-9276-A443EF3CD375}" presName="compNode" presStyleCnt="0"/>
      <dgm:spPr/>
    </dgm:pt>
    <dgm:pt modelId="{AD4E4B2B-0B79-4173-9481-7F6E943072A9}" type="pres">
      <dgm:prSet presAssocID="{B0B11F82-4891-4274-9276-A443EF3CD375}" presName="bgRect" presStyleLbl="bgShp" presStyleIdx="0" presStyleCnt="2"/>
      <dgm:spPr/>
    </dgm:pt>
    <dgm:pt modelId="{98A16F85-E050-446E-82FA-67EAA223E099}" type="pres">
      <dgm:prSet presAssocID="{B0B11F82-4891-4274-9276-A443EF3CD3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7C97135-DEBE-4285-8E08-7775145D9883}" type="pres">
      <dgm:prSet presAssocID="{B0B11F82-4891-4274-9276-A443EF3CD375}" presName="spaceRect" presStyleCnt="0"/>
      <dgm:spPr/>
    </dgm:pt>
    <dgm:pt modelId="{A9396F09-FBE1-4D7A-BF44-1ACFE74C0A6B}" type="pres">
      <dgm:prSet presAssocID="{B0B11F82-4891-4274-9276-A443EF3CD375}" presName="parTx" presStyleLbl="revTx" presStyleIdx="0" presStyleCnt="2">
        <dgm:presLayoutVars>
          <dgm:chMax val="0"/>
          <dgm:chPref val="0"/>
        </dgm:presLayoutVars>
      </dgm:prSet>
      <dgm:spPr/>
    </dgm:pt>
    <dgm:pt modelId="{221F49F5-89D9-4A6C-B8AF-02F0824C19FA}" type="pres">
      <dgm:prSet presAssocID="{725C62B9-CC7C-49F0-A5FC-6006CD2697E0}" presName="sibTrans" presStyleCnt="0"/>
      <dgm:spPr/>
    </dgm:pt>
    <dgm:pt modelId="{691F87F1-DFA4-418F-82E7-03BEDD5B7CC2}" type="pres">
      <dgm:prSet presAssocID="{E2E39983-1A19-4ECF-9188-6C0CF31B6E34}" presName="compNode" presStyleCnt="0"/>
      <dgm:spPr/>
    </dgm:pt>
    <dgm:pt modelId="{BB14DD7E-AB02-42C9-8BFA-AEBCFFA8B448}" type="pres">
      <dgm:prSet presAssocID="{E2E39983-1A19-4ECF-9188-6C0CF31B6E34}" presName="bgRect" presStyleLbl="bgShp" presStyleIdx="1" presStyleCnt="2"/>
      <dgm:spPr/>
    </dgm:pt>
    <dgm:pt modelId="{40C41C3D-E24E-452D-BF17-1405A555C4C4}" type="pres">
      <dgm:prSet presAssocID="{E2E39983-1A19-4ECF-9188-6C0CF31B6E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B90AC9B-3C02-4861-8D7A-C611393283D0}" type="pres">
      <dgm:prSet presAssocID="{E2E39983-1A19-4ECF-9188-6C0CF31B6E34}" presName="spaceRect" presStyleCnt="0"/>
      <dgm:spPr/>
    </dgm:pt>
    <dgm:pt modelId="{B5078C92-A727-41B1-914F-70578A34B400}" type="pres">
      <dgm:prSet presAssocID="{E2E39983-1A19-4ECF-9188-6C0CF31B6E3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EA5B64F-4CE4-4526-B469-D0A2CEF2ACB6}" srcId="{72CE869C-E188-4DD6-A6D8-41A348E18D67}" destId="{E2E39983-1A19-4ECF-9188-6C0CF31B6E34}" srcOrd="1" destOrd="0" parTransId="{9EAC393E-799C-4126-AAA0-FF87BF875679}" sibTransId="{9A07C410-D6BA-452D-8839-48DA111CEB31}"/>
    <dgm:cxn modelId="{B159B06B-FC1E-4871-8297-6C009E0CB7C9}" type="presOf" srcId="{E2E39983-1A19-4ECF-9188-6C0CF31B6E34}" destId="{B5078C92-A727-41B1-914F-70578A34B400}" srcOrd="0" destOrd="0" presId="urn:microsoft.com/office/officeart/2018/2/layout/IconVerticalSolidList"/>
    <dgm:cxn modelId="{9CD89C82-45E6-4903-B7A8-1C5EEB267610}" srcId="{72CE869C-E188-4DD6-A6D8-41A348E18D67}" destId="{B0B11F82-4891-4274-9276-A443EF3CD375}" srcOrd="0" destOrd="0" parTransId="{B99A174E-87EE-4BB4-A94E-1A926FD1F095}" sibTransId="{725C62B9-CC7C-49F0-A5FC-6006CD2697E0}"/>
    <dgm:cxn modelId="{B54932C8-2FC6-4F8C-AEAA-B2DA0E9F41BC}" type="presOf" srcId="{B0B11F82-4891-4274-9276-A443EF3CD375}" destId="{A9396F09-FBE1-4D7A-BF44-1ACFE74C0A6B}" srcOrd="0" destOrd="0" presId="urn:microsoft.com/office/officeart/2018/2/layout/IconVerticalSolidList"/>
    <dgm:cxn modelId="{5BA076DB-44E4-4601-A296-F4DB83488FDA}" type="presOf" srcId="{72CE869C-E188-4DD6-A6D8-41A348E18D67}" destId="{64D9613B-23A2-4781-BFBE-5B7ED0F006B5}" srcOrd="0" destOrd="0" presId="urn:microsoft.com/office/officeart/2018/2/layout/IconVerticalSolidList"/>
    <dgm:cxn modelId="{7E25611C-F7D8-4C23-916B-B630FA3B117B}" type="presParOf" srcId="{64D9613B-23A2-4781-BFBE-5B7ED0F006B5}" destId="{2AE690E9-BCCD-47AB-BDC5-97D017A9E9B4}" srcOrd="0" destOrd="0" presId="urn:microsoft.com/office/officeart/2018/2/layout/IconVerticalSolidList"/>
    <dgm:cxn modelId="{37AB20CF-1E3C-46F8-89CF-47125AC131F6}" type="presParOf" srcId="{2AE690E9-BCCD-47AB-BDC5-97D017A9E9B4}" destId="{AD4E4B2B-0B79-4173-9481-7F6E943072A9}" srcOrd="0" destOrd="0" presId="urn:microsoft.com/office/officeart/2018/2/layout/IconVerticalSolidList"/>
    <dgm:cxn modelId="{8FAE2953-42E9-42FB-87B2-FBF880252EFB}" type="presParOf" srcId="{2AE690E9-BCCD-47AB-BDC5-97D017A9E9B4}" destId="{98A16F85-E050-446E-82FA-67EAA223E099}" srcOrd="1" destOrd="0" presId="urn:microsoft.com/office/officeart/2018/2/layout/IconVerticalSolidList"/>
    <dgm:cxn modelId="{65FFE1FC-548F-4B6C-81AE-A92D54FE408F}" type="presParOf" srcId="{2AE690E9-BCCD-47AB-BDC5-97D017A9E9B4}" destId="{77C97135-DEBE-4285-8E08-7775145D9883}" srcOrd="2" destOrd="0" presId="urn:microsoft.com/office/officeart/2018/2/layout/IconVerticalSolidList"/>
    <dgm:cxn modelId="{B358649A-A254-49ED-9F8D-92CF6D556B77}" type="presParOf" srcId="{2AE690E9-BCCD-47AB-BDC5-97D017A9E9B4}" destId="{A9396F09-FBE1-4D7A-BF44-1ACFE74C0A6B}" srcOrd="3" destOrd="0" presId="urn:microsoft.com/office/officeart/2018/2/layout/IconVerticalSolidList"/>
    <dgm:cxn modelId="{ACBBD7E0-EBA0-43CF-9553-935F2BAE32D5}" type="presParOf" srcId="{64D9613B-23A2-4781-BFBE-5B7ED0F006B5}" destId="{221F49F5-89D9-4A6C-B8AF-02F0824C19FA}" srcOrd="1" destOrd="0" presId="urn:microsoft.com/office/officeart/2018/2/layout/IconVerticalSolidList"/>
    <dgm:cxn modelId="{FB31C307-ED2F-416D-A9FD-F867E544B795}" type="presParOf" srcId="{64D9613B-23A2-4781-BFBE-5B7ED0F006B5}" destId="{691F87F1-DFA4-418F-82E7-03BEDD5B7CC2}" srcOrd="2" destOrd="0" presId="urn:microsoft.com/office/officeart/2018/2/layout/IconVerticalSolidList"/>
    <dgm:cxn modelId="{55D6787B-7DDA-4031-9602-6F349D6B01ED}" type="presParOf" srcId="{691F87F1-DFA4-418F-82E7-03BEDD5B7CC2}" destId="{BB14DD7E-AB02-42C9-8BFA-AEBCFFA8B448}" srcOrd="0" destOrd="0" presId="urn:microsoft.com/office/officeart/2018/2/layout/IconVerticalSolidList"/>
    <dgm:cxn modelId="{F9534B8C-4E30-4116-93CE-A10CBB6E4F88}" type="presParOf" srcId="{691F87F1-DFA4-418F-82E7-03BEDD5B7CC2}" destId="{40C41C3D-E24E-452D-BF17-1405A555C4C4}" srcOrd="1" destOrd="0" presId="urn:microsoft.com/office/officeart/2018/2/layout/IconVerticalSolidList"/>
    <dgm:cxn modelId="{2A1DD3BE-FFE6-4E6E-B81A-86691CCAF9DA}" type="presParOf" srcId="{691F87F1-DFA4-418F-82E7-03BEDD5B7CC2}" destId="{1B90AC9B-3C02-4861-8D7A-C611393283D0}" srcOrd="2" destOrd="0" presId="urn:microsoft.com/office/officeart/2018/2/layout/IconVerticalSolidList"/>
    <dgm:cxn modelId="{3DE44108-674C-4E74-A03F-1D53321A4635}" type="presParOf" srcId="{691F87F1-DFA4-418F-82E7-03BEDD5B7CC2}" destId="{B5078C92-A727-41B1-914F-70578A34B4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4E0D16-C5A3-4A96-A9B9-490D33B8840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C7130-220C-4C13-BE19-1C636A2DEE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</a:t>
          </a:r>
          <a:r>
            <a:rPr lang="en-US" b="0" i="0" baseline="0"/>
            <a:t>he transformer is used to handle sequential data</a:t>
          </a:r>
          <a:endParaRPr lang="en-US"/>
        </a:p>
      </dgm:t>
    </dgm:pt>
    <dgm:pt modelId="{3EC3F6D5-739C-4D1E-B177-2D305757FF90}" type="parTrans" cxnId="{5C6C6E88-4702-47CB-A28A-8676BEDE6E3E}">
      <dgm:prSet/>
      <dgm:spPr/>
      <dgm:t>
        <a:bodyPr/>
        <a:lstStyle/>
        <a:p>
          <a:endParaRPr lang="en-US"/>
        </a:p>
      </dgm:t>
    </dgm:pt>
    <dgm:pt modelId="{5813939E-E4DD-4D82-BEBC-2586AF9C4A53}" type="sibTrans" cxnId="{5C6C6E88-4702-47CB-A28A-8676BEDE6E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71CF55-C344-4CE6-AB43-D94BE10C1F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An input phrase may be transformed from a sequence of vectors into an encoding vector using a transformer neural network.</a:t>
          </a:r>
          <a:endParaRPr lang="en-US"/>
        </a:p>
      </dgm:t>
    </dgm:pt>
    <dgm:pt modelId="{7A5306F9-55EC-40D5-9ADE-E296106B3DF9}" type="parTrans" cxnId="{6246AF9F-135C-44AC-8404-CEC6664DF929}">
      <dgm:prSet/>
      <dgm:spPr/>
      <dgm:t>
        <a:bodyPr/>
        <a:lstStyle/>
        <a:p>
          <a:endParaRPr lang="en-US"/>
        </a:p>
      </dgm:t>
    </dgm:pt>
    <dgm:pt modelId="{31BA8F13-1C45-43A4-AF9C-0C3250CD8C95}" type="sibTrans" cxnId="{6246AF9F-135C-44AC-8404-CEC6664DF9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31A2B3-D154-45AE-B7AB-A522483745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Transformer neural networks assume the functions of earlier neural network designs </a:t>
          </a:r>
          <a:br>
            <a:rPr lang="en-US" baseline="0"/>
          </a:br>
          <a:endParaRPr lang="en-US"/>
        </a:p>
      </dgm:t>
    </dgm:pt>
    <dgm:pt modelId="{53B0013E-B6AE-4A63-B31C-968BC292E3FF}" type="parTrans" cxnId="{B22E4123-7203-4AE0-9B43-A66A72D6796E}">
      <dgm:prSet/>
      <dgm:spPr/>
      <dgm:t>
        <a:bodyPr/>
        <a:lstStyle/>
        <a:p>
          <a:endParaRPr lang="en-US"/>
        </a:p>
      </dgm:t>
    </dgm:pt>
    <dgm:pt modelId="{35A42D04-7683-41AD-B6F3-D85DCEAEF6C6}" type="sibTrans" cxnId="{B22E4123-7203-4AE0-9B43-A66A72D6796E}">
      <dgm:prSet/>
      <dgm:spPr/>
      <dgm:t>
        <a:bodyPr/>
        <a:lstStyle/>
        <a:p>
          <a:endParaRPr lang="en-US"/>
        </a:p>
      </dgm:t>
    </dgm:pt>
    <dgm:pt modelId="{B8A92063-E624-4565-91B1-BA9C95EC3D02}" type="pres">
      <dgm:prSet presAssocID="{6C4E0D16-C5A3-4A96-A9B9-490D33B88404}" presName="root" presStyleCnt="0">
        <dgm:presLayoutVars>
          <dgm:dir/>
          <dgm:resizeHandles val="exact"/>
        </dgm:presLayoutVars>
      </dgm:prSet>
      <dgm:spPr/>
    </dgm:pt>
    <dgm:pt modelId="{2881AA4F-B74D-4AB1-83F9-A521C50CC964}" type="pres">
      <dgm:prSet presAssocID="{6C4E0D16-C5A3-4A96-A9B9-490D33B88404}" presName="container" presStyleCnt="0">
        <dgm:presLayoutVars>
          <dgm:dir/>
          <dgm:resizeHandles val="exact"/>
        </dgm:presLayoutVars>
      </dgm:prSet>
      <dgm:spPr/>
    </dgm:pt>
    <dgm:pt modelId="{D3E27CCB-3485-4FE6-94DF-7C95E0F52597}" type="pres">
      <dgm:prSet presAssocID="{B10C7130-220C-4C13-BE19-1C636A2DEEDF}" presName="compNode" presStyleCnt="0"/>
      <dgm:spPr/>
    </dgm:pt>
    <dgm:pt modelId="{98E5DE59-A447-4C30-9C85-A37191741D0C}" type="pres">
      <dgm:prSet presAssocID="{B10C7130-220C-4C13-BE19-1C636A2DEEDF}" presName="iconBgRect" presStyleLbl="bgShp" presStyleIdx="0" presStyleCnt="3"/>
      <dgm:spPr/>
    </dgm:pt>
    <dgm:pt modelId="{A35F6437-AAFA-433C-A4D5-E72BB70D0F61}" type="pres">
      <dgm:prSet presAssocID="{B10C7130-220C-4C13-BE19-1C636A2DEE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B465BA-735D-42CD-8A1C-77BFACF522A8}" type="pres">
      <dgm:prSet presAssocID="{B10C7130-220C-4C13-BE19-1C636A2DEEDF}" presName="spaceRect" presStyleCnt="0"/>
      <dgm:spPr/>
    </dgm:pt>
    <dgm:pt modelId="{D2A8D01A-28F1-4121-AC8E-47338D3A8D6F}" type="pres">
      <dgm:prSet presAssocID="{B10C7130-220C-4C13-BE19-1C636A2DEEDF}" presName="textRect" presStyleLbl="revTx" presStyleIdx="0" presStyleCnt="3">
        <dgm:presLayoutVars>
          <dgm:chMax val="1"/>
          <dgm:chPref val="1"/>
        </dgm:presLayoutVars>
      </dgm:prSet>
      <dgm:spPr/>
    </dgm:pt>
    <dgm:pt modelId="{4FB37B4A-A898-449D-B860-0C6439EF3C0E}" type="pres">
      <dgm:prSet presAssocID="{5813939E-E4DD-4D82-BEBC-2586AF9C4A53}" presName="sibTrans" presStyleLbl="sibTrans2D1" presStyleIdx="0" presStyleCnt="0"/>
      <dgm:spPr/>
    </dgm:pt>
    <dgm:pt modelId="{9261003E-E5E5-48D9-BF27-2CBD6D91B14B}" type="pres">
      <dgm:prSet presAssocID="{8871CF55-C344-4CE6-AB43-D94BE10C1FD0}" presName="compNode" presStyleCnt="0"/>
      <dgm:spPr/>
    </dgm:pt>
    <dgm:pt modelId="{DB3752DF-F647-450E-88BC-3D91BF22A408}" type="pres">
      <dgm:prSet presAssocID="{8871CF55-C344-4CE6-AB43-D94BE10C1FD0}" presName="iconBgRect" presStyleLbl="bgShp" presStyleIdx="1" presStyleCnt="3"/>
      <dgm:spPr/>
    </dgm:pt>
    <dgm:pt modelId="{8DB2BF2C-3120-4A3E-AA32-4814B5E3F823}" type="pres">
      <dgm:prSet presAssocID="{8871CF55-C344-4CE6-AB43-D94BE10C1F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774D250-84A9-4E56-A29D-53CA8D7C4068}" type="pres">
      <dgm:prSet presAssocID="{8871CF55-C344-4CE6-AB43-D94BE10C1FD0}" presName="spaceRect" presStyleCnt="0"/>
      <dgm:spPr/>
    </dgm:pt>
    <dgm:pt modelId="{83DD4570-44AC-4EB2-8443-617DA24DB4EE}" type="pres">
      <dgm:prSet presAssocID="{8871CF55-C344-4CE6-AB43-D94BE10C1FD0}" presName="textRect" presStyleLbl="revTx" presStyleIdx="1" presStyleCnt="3">
        <dgm:presLayoutVars>
          <dgm:chMax val="1"/>
          <dgm:chPref val="1"/>
        </dgm:presLayoutVars>
      </dgm:prSet>
      <dgm:spPr/>
    </dgm:pt>
    <dgm:pt modelId="{6CCA8AB5-12FD-41C8-A6A6-A6CF1345C0CF}" type="pres">
      <dgm:prSet presAssocID="{31BA8F13-1C45-43A4-AF9C-0C3250CD8C95}" presName="sibTrans" presStyleLbl="sibTrans2D1" presStyleIdx="0" presStyleCnt="0"/>
      <dgm:spPr/>
    </dgm:pt>
    <dgm:pt modelId="{FFB675E9-9241-49E8-B338-19CA1C68768E}" type="pres">
      <dgm:prSet presAssocID="{5931A2B3-D154-45AE-B7AB-A52248374529}" presName="compNode" presStyleCnt="0"/>
      <dgm:spPr/>
    </dgm:pt>
    <dgm:pt modelId="{B87075E0-232E-46ED-A2DE-5E022643EA2A}" type="pres">
      <dgm:prSet presAssocID="{5931A2B3-D154-45AE-B7AB-A52248374529}" presName="iconBgRect" presStyleLbl="bgShp" presStyleIdx="2" presStyleCnt="3"/>
      <dgm:spPr/>
    </dgm:pt>
    <dgm:pt modelId="{5A956E92-A8C9-45A2-8663-F1B14F80F732}" type="pres">
      <dgm:prSet presAssocID="{5931A2B3-D154-45AE-B7AB-A522483745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A081671-2AD3-421E-A30D-F6319885DB73}" type="pres">
      <dgm:prSet presAssocID="{5931A2B3-D154-45AE-B7AB-A52248374529}" presName="spaceRect" presStyleCnt="0"/>
      <dgm:spPr/>
    </dgm:pt>
    <dgm:pt modelId="{F175155D-EE15-407B-8276-6F72EDC12CEB}" type="pres">
      <dgm:prSet presAssocID="{5931A2B3-D154-45AE-B7AB-A522483745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2E4123-7203-4AE0-9B43-A66A72D6796E}" srcId="{6C4E0D16-C5A3-4A96-A9B9-490D33B88404}" destId="{5931A2B3-D154-45AE-B7AB-A52248374529}" srcOrd="2" destOrd="0" parTransId="{53B0013E-B6AE-4A63-B31C-968BC292E3FF}" sibTransId="{35A42D04-7683-41AD-B6F3-D85DCEAEF6C6}"/>
    <dgm:cxn modelId="{F008ED52-BE7D-4092-AA6C-F607F518B8EE}" type="presOf" srcId="{31BA8F13-1C45-43A4-AF9C-0C3250CD8C95}" destId="{6CCA8AB5-12FD-41C8-A6A6-A6CF1345C0CF}" srcOrd="0" destOrd="0" presId="urn:microsoft.com/office/officeart/2018/2/layout/IconCircleList"/>
    <dgm:cxn modelId="{5C6C6E88-4702-47CB-A28A-8676BEDE6E3E}" srcId="{6C4E0D16-C5A3-4A96-A9B9-490D33B88404}" destId="{B10C7130-220C-4C13-BE19-1C636A2DEEDF}" srcOrd="0" destOrd="0" parTransId="{3EC3F6D5-739C-4D1E-B177-2D305757FF90}" sibTransId="{5813939E-E4DD-4D82-BEBC-2586AF9C4A53}"/>
    <dgm:cxn modelId="{6246AF9F-135C-44AC-8404-CEC6664DF929}" srcId="{6C4E0D16-C5A3-4A96-A9B9-490D33B88404}" destId="{8871CF55-C344-4CE6-AB43-D94BE10C1FD0}" srcOrd="1" destOrd="0" parTransId="{7A5306F9-55EC-40D5-9ADE-E296106B3DF9}" sibTransId="{31BA8F13-1C45-43A4-AF9C-0C3250CD8C95}"/>
    <dgm:cxn modelId="{3ED6C1C1-931A-41FE-BA04-518079C7A191}" type="presOf" srcId="{6C4E0D16-C5A3-4A96-A9B9-490D33B88404}" destId="{B8A92063-E624-4565-91B1-BA9C95EC3D02}" srcOrd="0" destOrd="0" presId="urn:microsoft.com/office/officeart/2018/2/layout/IconCircleList"/>
    <dgm:cxn modelId="{27564CD2-A3CF-4F92-80B5-451E219878E1}" type="presOf" srcId="{8871CF55-C344-4CE6-AB43-D94BE10C1FD0}" destId="{83DD4570-44AC-4EB2-8443-617DA24DB4EE}" srcOrd="0" destOrd="0" presId="urn:microsoft.com/office/officeart/2018/2/layout/IconCircleList"/>
    <dgm:cxn modelId="{11DFF8D5-E576-4788-8E25-B0ACF06B6C13}" type="presOf" srcId="{5931A2B3-D154-45AE-B7AB-A52248374529}" destId="{F175155D-EE15-407B-8276-6F72EDC12CEB}" srcOrd="0" destOrd="0" presId="urn:microsoft.com/office/officeart/2018/2/layout/IconCircleList"/>
    <dgm:cxn modelId="{75B538EE-5611-4457-A198-4D2D2ED37E12}" type="presOf" srcId="{5813939E-E4DD-4D82-BEBC-2586AF9C4A53}" destId="{4FB37B4A-A898-449D-B860-0C6439EF3C0E}" srcOrd="0" destOrd="0" presId="urn:microsoft.com/office/officeart/2018/2/layout/IconCircleList"/>
    <dgm:cxn modelId="{4631D2F4-B5CA-4396-837E-76E05DFABAE5}" type="presOf" srcId="{B10C7130-220C-4C13-BE19-1C636A2DEEDF}" destId="{D2A8D01A-28F1-4121-AC8E-47338D3A8D6F}" srcOrd="0" destOrd="0" presId="urn:microsoft.com/office/officeart/2018/2/layout/IconCircleList"/>
    <dgm:cxn modelId="{73D8D793-DC08-4053-B6E7-4D71EF57112F}" type="presParOf" srcId="{B8A92063-E624-4565-91B1-BA9C95EC3D02}" destId="{2881AA4F-B74D-4AB1-83F9-A521C50CC964}" srcOrd="0" destOrd="0" presId="urn:microsoft.com/office/officeart/2018/2/layout/IconCircleList"/>
    <dgm:cxn modelId="{7693C954-99B8-481F-AEF0-AE6864B3580D}" type="presParOf" srcId="{2881AA4F-B74D-4AB1-83F9-A521C50CC964}" destId="{D3E27CCB-3485-4FE6-94DF-7C95E0F52597}" srcOrd="0" destOrd="0" presId="urn:microsoft.com/office/officeart/2018/2/layout/IconCircleList"/>
    <dgm:cxn modelId="{67522321-1BB8-437E-AA0A-F74BDA345732}" type="presParOf" srcId="{D3E27CCB-3485-4FE6-94DF-7C95E0F52597}" destId="{98E5DE59-A447-4C30-9C85-A37191741D0C}" srcOrd="0" destOrd="0" presId="urn:microsoft.com/office/officeart/2018/2/layout/IconCircleList"/>
    <dgm:cxn modelId="{283E7DD8-3473-49DA-865F-0295E8816195}" type="presParOf" srcId="{D3E27CCB-3485-4FE6-94DF-7C95E0F52597}" destId="{A35F6437-AAFA-433C-A4D5-E72BB70D0F61}" srcOrd="1" destOrd="0" presId="urn:microsoft.com/office/officeart/2018/2/layout/IconCircleList"/>
    <dgm:cxn modelId="{52AE8B36-C7D8-4D67-9CC7-D701B65AE404}" type="presParOf" srcId="{D3E27CCB-3485-4FE6-94DF-7C95E0F52597}" destId="{A0B465BA-735D-42CD-8A1C-77BFACF522A8}" srcOrd="2" destOrd="0" presId="urn:microsoft.com/office/officeart/2018/2/layout/IconCircleList"/>
    <dgm:cxn modelId="{66183303-2FBE-4819-82C6-32E21466618A}" type="presParOf" srcId="{D3E27CCB-3485-4FE6-94DF-7C95E0F52597}" destId="{D2A8D01A-28F1-4121-AC8E-47338D3A8D6F}" srcOrd="3" destOrd="0" presId="urn:microsoft.com/office/officeart/2018/2/layout/IconCircleList"/>
    <dgm:cxn modelId="{8EA7B751-85B6-4BBC-96B5-2FC7857CB39C}" type="presParOf" srcId="{2881AA4F-B74D-4AB1-83F9-A521C50CC964}" destId="{4FB37B4A-A898-449D-B860-0C6439EF3C0E}" srcOrd="1" destOrd="0" presId="urn:microsoft.com/office/officeart/2018/2/layout/IconCircleList"/>
    <dgm:cxn modelId="{D663FD71-2584-4F36-BCEE-149E6F766222}" type="presParOf" srcId="{2881AA4F-B74D-4AB1-83F9-A521C50CC964}" destId="{9261003E-E5E5-48D9-BF27-2CBD6D91B14B}" srcOrd="2" destOrd="0" presId="urn:microsoft.com/office/officeart/2018/2/layout/IconCircleList"/>
    <dgm:cxn modelId="{0FA132C3-8CD9-4563-B781-B66E5E6687D2}" type="presParOf" srcId="{9261003E-E5E5-48D9-BF27-2CBD6D91B14B}" destId="{DB3752DF-F647-450E-88BC-3D91BF22A408}" srcOrd="0" destOrd="0" presId="urn:microsoft.com/office/officeart/2018/2/layout/IconCircleList"/>
    <dgm:cxn modelId="{BF154E2E-4F8C-4EDB-80A7-F14785F53F03}" type="presParOf" srcId="{9261003E-E5E5-48D9-BF27-2CBD6D91B14B}" destId="{8DB2BF2C-3120-4A3E-AA32-4814B5E3F823}" srcOrd="1" destOrd="0" presId="urn:microsoft.com/office/officeart/2018/2/layout/IconCircleList"/>
    <dgm:cxn modelId="{4FFC0D9E-A61B-498C-9C66-D0F99937B3F4}" type="presParOf" srcId="{9261003E-E5E5-48D9-BF27-2CBD6D91B14B}" destId="{A774D250-84A9-4E56-A29D-53CA8D7C4068}" srcOrd="2" destOrd="0" presId="urn:microsoft.com/office/officeart/2018/2/layout/IconCircleList"/>
    <dgm:cxn modelId="{4FB01798-ADC5-4047-A57E-78EC2BB536B3}" type="presParOf" srcId="{9261003E-E5E5-48D9-BF27-2CBD6D91B14B}" destId="{83DD4570-44AC-4EB2-8443-617DA24DB4EE}" srcOrd="3" destOrd="0" presId="urn:microsoft.com/office/officeart/2018/2/layout/IconCircleList"/>
    <dgm:cxn modelId="{C042EDB3-30DA-43F4-ADBB-9207BFAA49A2}" type="presParOf" srcId="{2881AA4F-B74D-4AB1-83F9-A521C50CC964}" destId="{6CCA8AB5-12FD-41C8-A6A6-A6CF1345C0CF}" srcOrd="3" destOrd="0" presId="urn:microsoft.com/office/officeart/2018/2/layout/IconCircleList"/>
    <dgm:cxn modelId="{93BEF8BD-D01D-4B15-836D-ACCF14AE7C6F}" type="presParOf" srcId="{2881AA4F-B74D-4AB1-83F9-A521C50CC964}" destId="{FFB675E9-9241-49E8-B338-19CA1C68768E}" srcOrd="4" destOrd="0" presId="urn:microsoft.com/office/officeart/2018/2/layout/IconCircleList"/>
    <dgm:cxn modelId="{D9BC7F4C-529D-4CEF-9706-46EC5AF2DF90}" type="presParOf" srcId="{FFB675E9-9241-49E8-B338-19CA1C68768E}" destId="{B87075E0-232E-46ED-A2DE-5E022643EA2A}" srcOrd="0" destOrd="0" presId="urn:microsoft.com/office/officeart/2018/2/layout/IconCircleList"/>
    <dgm:cxn modelId="{F4C7E243-0225-4E9A-ACD8-F6AD860BE457}" type="presParOf" srcId="{FFB675E9-9241-49E8-B338-19CA1C68768E}" destId="{5A956E92-A8C9-45A2-8663-F1B14F80F732}" srcOrd="1" destOrd="0" presId="urn:microsoft.com/office/officeart/2018/2/layout/IconCircleList"/>
    <dgm:cxn modelId="{DC2EF660-0BA0-4B49-A541-D08BB4B2AFE4}" type="presParOf" srcId="{FFB675E9-9241-49E8-B338-19CA1C68768E}" destId="{3A081671-2AD3-421E-A30D-F6319885DB73}" srcOrd="2" destOrd="0" presId="urn:microsoft.com/office/officeart/2018/2/layout/IconCircleList"/>
    <dgm:cxn modelId="{FC45805E-858C-4772-8254-0F8ADD94FE09}" type="presParOf" srcId="{FFB675E9-9241-49E8-B338-19CA1C68768E}" destId="{F175155D-EE15-407B-8276-6F72EDC12C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96A660-BEC0-4746-86CF-5F28A2807B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0C1C52-0FBD-4A15-B5C3-D3D1C671EEDC}">
      <dgm:prSet/>
      <dgm:spPr/>
      <dgm:t>
        <a:bodyPr/>
        <a:lstStyle/>
        <a:p>
          <a:r>
            <a:rPr lang="en-US" b="0" i="0"/>
            <a:t>ARIMA is a statistical analysis model that uses time series data.</a:t>
          </a:r>
          <a:endParaRPr lang="en-US"/>
        </a:p>
      </dgm:t>
    </dgm:pt>
    <dgm:pt modelId="{20A9577C-BB44-4BEA-9855-F047DE922F92}" type="parTrans" cxnId="{947B7DBB-465C-4A02-88DE-E1A16D43B9B8}">
      <dgm:prSet/>
      <dgm:spPr/>
      <dgm:t>
        <a:bodyPr/>
        <a:lstStyle/>
        <a:p>
          <a:endParaRPr lang="en-US"/>
        </a:p>
      </dgm:t>
    </dgm:pt>
    <dgm:pt modelId="{9EC09033-296E-436A-A41D-55CC626A5E90}" type="sibTrans" cxnId="{947B7DBB-465C-4A02-88DE-E1A16D43B9B8}">
      <dgm:prSet/>
      <dgm:spPr/>
      <dgm:t>
        <a:bodyPr/>
        <a:lstStyle/>
        <a:p>
          <a:endParaRPr lang="en-US"/>
        </a:p>
      </dgm:t>
    </dgm:pt>
    <dgm:pt modelId="{50FFE7D6-B097-4325-865E-369E85813A61}">
      <dgm:prSet/>
      <dgm:spPr/>
      <dgm:t>
        <a:bodyPr/>
        <a:lstStyle/>
        <a:p>
          <a:r>
            <a:rPr lang="en-US" b="0" i="0"/>
            <a:t>ANN are algorithms that simulate brain activity and are used</a:t>
          </a:r>
          <a:br>
            <a:rPr lang="en-US"/>
          </a:br>
          <a:r>
            <a:rPr lang="en-US" b="0" i="0"/>
            <a:t>to model complex patterns</a:t>
          </a:r>
          <a:endParaRPr lang="en-US"/>
        </a:p>
      </dgm:t>
    </dgm:pt>
    <dgm:pt modelId="{5EFC919B-F22E-4418-8A0E-B8CDFCCAC83A}" type="parTrans" cxnId="{2500B0F9-F778-4A40-B135-37C7C9876EB9}">
      <dgm:prSet/>
      <dgm:spPr/>
      <dgm:t>
        <a:bodyPr/>
        <a:lstStyle/>
        <a:p>
          <a:endParaRPr lang="en-US"/>
        </a:p>
      </dgm:t>
    </dgm:pt>
    <dgm:pt modelId="{7F910E82-562C-43F2-BC5C-95B9937F44DA}" type="sibTrans" cxnId="{2500B0F9-F778-4A40-B135-37C7C9876EB9}">
      <dgm:prSet/>
      <dgm:spPr/>
      <dgm:t>
        <a:bodyPr/>
        <a:lstStyle/>
        <a:p>
          <a:endParaRPr lang="en-US"/>
        </a:p>
      </dgm:t>
    </dgm:pt>
    <dgm:pt modelId="{E0A8185D-5ABA-4F20-8FE2-1EEBEB0B9251}" type="pres">
      <dgm:prSet presAssocID="{6796A660-BEC0-4746-86CF-5F28A2807B8B}" presName="root" presStyleCnt="0">
        <dgm:presLayoutVars>
          <dgm:dir/>
          <dgm:resizeHandles val="exact"/>
        </dgm:presLayoutVars>
      </dgm:prSet>
      <dgm:spPr/>
    </dgm:pt>
    <dgm:pt modelId="{3B2822E0-C373-4493-BFF8-A7C22D1F6E95}" type="pres">
      <dgm:prSet presAssocID="{610C1C52-0FBD-4A15-B5C3-D3D1C671EEDC}" presName="compNode" presStyleCnt="0"/>
      <dgm:spPr/>
    </dgm:pt>
    <dgm:pt modelId="{7B360225-B80A-4014-8F1B-42F353E9E225}" type="pres">
      <dgm:prSet presAssocID="{610C1C52-0FBD-4A15-B5C3-D3D1C671EEDC}" presName="bgRect" presStyleLbl="bgShp" presStyleIdx="0" presStyleCnt="2"/>
      <dgm:spPr/>
    </dgm:pt>
    <dgm:pt modelId="{218535FF-BAF0-4567-9F6F-17B20A0BDCA4}" type="pres">
      <dgm:prSet presAssocID="{610C1C52-0FBD-4A15-B5C3-D3D1C671EE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0F3DFC-6613-4779-9DAA-8DE4484E74D2}" type="pres">
      <dgm:prSet presAssocID="{610C1C52-0FBD-4A15-B5C3-D3D1C671EEDC}" presName="spaceRect" presStyleCnt="0"/>
      <dgm:spPr/>
    </dgm:pt>
    <dgm:pt modelId="{FF0C5A01-8650-4484-81C9-91F1A5C6146E}" type="pres">
      <dgm:prSet presAssocID="{610C1C52-0FBD-4A15-B5C3-D3D1C671EEDC}" presName="parTx" presStyleLbl="revTx" presStyleIdx="0" presStyleCnt="2">
        <dgm:presLayoutVars>
          <dgm:chMax val="0"/>
          <dgm:chPref val="0"/>
        </dgm:presLayoutVars>
      </dgm:prSet>
      <dgm:spPr/>
    </dgm:pt>
    <dgm:pt modelId="{AFC70B1E-89DF-46D9-BEB9-74B673C2BC26}" type="pres">
      <dgm:prSet presAssocID="{9EC09033-296E-436A-A41D-55CC626A5E90}" presName="sibTrans" presStyleCnt="0"/>
      <dgm:spPr/>
    </dgm:pt>
    <dgm:pt modelId="{209FB79C-AD9F-4385-ACA8-A8315040ACD6}" type="pres">
      <dgm:prSet presAssocID="{50FFE7D6-B097-4325-865E-369E85813A61}" presName="compNode" presStyleCnt="0"/>
      <dgm:spPr/>
    </dgm:pt>
    <dgm:pt modelId="{F547C48A-3575-4AA6-98E2-1F69757DFA96}" type="pres">
      <dgm:prSet presAssocID="{50FFE7D6-B097-4325-865E-369E85813A61}" presName="bgRect" presStyleLbl="bgShp" presStyleIdx="1" presStyleCnt="2"/>
      <dgm:spPr/>
    </dgm:pt>
    <dgm:pt modelId="{C3A89B95-9856-40AD-87BD-67F2E432568A}" type="pres">
      <dgm:prSet presAssocID="{50FFE7D6-B097-4325-865E-369E85813A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05286D-C068-45B8-A068-F156E40721DC}" type="pres">
      <dgm:prSet presAssocID="{50FFE7D6-B097-4325-865E-369E85813A61}" presName="spaceRect" presStyleCnt="0"/>
      <dgm:spPr/>
    </dgm:pt>
    <dgm:pt modelId="{0CA7B180-24DD-4DCE-B288-D17E270B8E88}" type="pres">
      <dgm:prSet presAssocID="{50FFE7D6-B097-4325-865E-369E85813A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89CE14E-6948-474D-867D-B428D186AAE8}" type="presOf" srcId="{610C1C52-0FBD-4A15-B5C3-D3D1C671EEDC}" destId="{FF0C5A01-8650-4484-81C9-91F1A5C6146E}" srcOrd="0" destOrd="0" presId="urn:microsoft.com/office/officeart/2018/2/layout/IconVerticalSolidList"/>
    <dgm:cxn modelId="{DAC95071-8682-4B98-B0ED-B05DB9B572A5}" type="presOf" srcId="{50FFE7D6-B097-4325-865E-369E85813A61}" destId="{0CA7B180-24DD-4DCE-B288-D17E270B8E88}" srcOrd="0" destOrd="0" presId="urn:microsoft.com/office/officeart/2018/2/layout/IconVerticalSolidList"/>
    <dgm:cxn modelId="{3CB9FE85-3BDB-4326-9BC6-64A065538AFA}" type="presOf" srcId="{6796A660-BEC0-4746-86CF-5F28A2807B8B}" destId="{E0A8185D-5ABA-4F20-8FE2-1EEBEB0B9251}" srcOrd="0" destOrd="0" presId="urn:microsoft.com/office/officeart/2018/2/layout/IconVerticalSolidList"/>
    <dgm:cxn modelId="{947B7DBB-465C-4A02-88DE-E1A16D43B9B8}" srcId="{6796A660-BEC0-4746-86CF-5F28A2807B8B}" destId="{610C1C52-0FBD-4A15-B5C3-D3D1C671EEDC}" srcOrd="0" destOrd="0" parTransId="{20A9577C-BB44-4BEA-9855-F047DE922F92}" sibTransId="{9EC09033-296E-436A-A41D-55CC626A5E90}"/>
    <dgm:cxn modelId="{2500B0F9-F778-4A40-B135-37C7C9876EB9}" srcId="{6796A660-BEC0-4746-86CF-5F28A2807B8B}" destId="{50FFE7D6-B097-4325-865E-369E85813A61}" srcOrd="1" destOrd="0" parTransId="{5EFC919B-F22E-4418-8A0E-B8CDFCCAC83A}" sibTransId="{7F910E82-562C-43F2-BC5C-95B9937F44DA}"/>
    <dgm:cxn modelId="{8990DEFE-FE54-4696-94FE-294F8C996F0E}" type="presParOf" srcId="{E0A8185D-5ABA-4F20-8FE2-1EEBEB0B9251}" destId="{3B2822E0-C373-4493-BFF8-A7C22D1F6E95}" srcOrd="0" destOrd="0" presId="urn:microsoft.com/office/officeart/2018/2/layout/IconVerticalSolidList"/>
    <dgm:cxn modelId="{3FA9F4F1-6996-463C-A7DD-CF800B762B2A}" type="presParOf" srcId="{3B2822E0-C373-4493-BFF8-A7C22D1F6E95}" destId="{7B360225-B80A-4014-8F1B-42F353E9E225}" srcOrd="0" destOrd="0" presId="urn:microsoft.com/office/officeart/2018/2/layout/IconVerticalSolidList"/>
    <dgm:cxn modelId="{F0172C56-665F-4351-A840-6B5174FACB6E}" type="presParOf" srcId="{3B2822E0-C373-4493-BFF8-A7C22D1F6E95}" destId="{218535FF-BAF0-4567-9F6F-17B20A0BDCA4}" srcOrd="1" destOrd="0" presId="urn:microsoft.com/office/officeart/2018/2/layout/IconVerticalSolidList"/>
    <dgm:cxn modelId="{304C6FCF-16B8-4A95-8459-13ABE8C8B5EE}" type="presParOf" srcId="{3B2822E0-C373-4493-BFF8-A7C22D1F6E95}" destId="{AC0F3DFC-6613-4779-9DAA-8DE4484E74D2}" srcOrd="2" destOrd="0" presId="urn:microsoft.com/office/officeart/2018/2/layout/IconVerticalSolidList"/>
    <dgm:cxn modelId="{ECCFB60F-5857-4882-B618-8A2474A6EF7F}" type="presParOf" srcId="{3B2822E0-C373-4493-BFF8-A7C22D1F6E95}" destId="{FF0C5A01-8650-4484-81C9-91F1A5C6146E}" srcOrd="3" destOrd="0" presId="urn:microsoft.com/office/officeart/2018/2/layout/IconVerticalSolidList"/>
    <dgm:cxn modelId="{BB74F360-FF13-4716-8B59-80A5D51EA9B8}" type="presParOf" srcId="{E0A8185D-5ABA-4F20-8FE2-1EEBEB0B9251}" destId="{AFC70B1E-89DF-46D9-BEB9-74B673C2BC26}" srcOrd="1" destOrd="0" presId="urn:microsoft.com/office/officeart/2018/2/layout/IconVerticalSolidList"/>
    <dgm:cxn modelId="{1B0C95AB-7E32-4614-8129-16CB066459EE}" type="presParOf" srcId="{E0A8185D-5ABA-4F20-8FE2-1EEBEB0B9251}" destId="{209FB79C-AD9F-4385-ACA8-A8315040ACD6}" srcOrd="2" destOrd="0" presId="urn:microsoft.com/office/officeart/2018/2/layout/IconVerticalSolidList"/>
    <dgm:cxn modelId="{D7F2E221-DA29-4D47-A741-DF7115033FA7}" type="presParOf" srcId="{209FB79C-AD9F-4385-ACA8-A8315040ACD6}" destId="{F547C48A-3575-4AA6-98E2-1F69757DFA96}" srcOrd="0" destOrd="0" presId="urn:microsoft.com/office/officeart/2018/2/layout/IconVerticalSolidList"/>
    <dgm:cxn modelId="{D9156961-47AD-46E4-996D-8C33DB9AEE3B}" type="presParOf" srcId="{209FB79C-AD9F-4385-ACA8-A8315040ACD6}" destId="{C3A89B95-9856-40AD-87BD-67F2E432568A}" srcOrd="1" destOrd="0" presId="urn:microsoft.com/office/officeart/2018/2/layout/IconVerticalSolidList"/>
    <dgm:cxn modelId="{AEF7BE3A-3F58-4263-B5D9-7AED7EDCFD62}" type="presParOf" srcId="{209FB79C-AD9F-4385-ACA8-A8315040ACD6}" destId="{4205286D-C068-45B8-A068-F156E40721DC}" srcOrd="2" destOrd="0" presId="urn:microsoft.com/office/officeart/2018/2/layout/IconVerticalSolidList"/>
    <dgm:cxn modelId="{FD63154D-D2C3-4F59-872D-2E8B80FE6572}" type="presParOf" srcId="{209FB79C-AD9F-4385-ACA8-A8315040ACD6}" destId="{0CA7B180-24DD-4DCE-B288-D17E270B8E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95D8EC-04C5-4F55-8072-A75123E3A9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6DFCE-90CD-4859-9D02-14177FBE5B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TNN model is significantly better than the ARIMA-ANN hybrid.</a:t>
          </a:r>
          <a:endParaRPr lang="en-US"/>
        </a:p>
      </dgm:t>
    </dgm:pt>
    <dgm:pt modelId="{DF8EB450-75B2-4AC0-89BC-4CF2CDBA2E68}" type="parTrans" cxnId="{2FBB5155-B14A-49CA-834F-D53F0AE80FB4}">
      <dgm:prSet/>
      <dgm:spPr/>
      <dgm:t>
        <a:bodyPr/>
        <a:lstStyle/>
        <a:p>
          <a:endParaRPr lang="en-US"/>
        </a:p>
      </dgm:t>
    </dgm:pt>
    <dgm:pt modelId="{F44E8D20-1944-445F-AF1F-AB3143AEF02A}" type="sibTrans" cxnId="{2FBB5155-B14A-49CA-834F-D53F0AE80FB4}">
      <dgm:prSet/>
      <dgm:spPr/>
      <dgm:t>
        <a:bodyPr/>
        <a:lstStyle/>
        <a:p>
          <a:endParaRPr lang="en-US"/>
        </a:p>
      </dgm:t>
    </dgm:pt>
    <dgm:pt modelId="{3D5AF169-A36D-4EB5-8FFF-4747274436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</a:t>
          </a:r>
          <a:r>
            <a:rPr lang="en-US" b="0" i="0"/>
            <a:t>verall design layer improvement with custom optimization layers may be applied to the design lowering the</a:t>
          </a:r>
          <a:br>
            <a:rPr lang="en-US"/>
          </a:br>
          <a:r>
            <a:rPr lang="en-US" b="0" i="0"/>
            <a:t>total loss</a:t>
          </a:r>
          <a:br>
            <a:rPr lang="en-US"/>
          </a:br>
          <a:endParaRPr lang="en-US"/>
        </a:p>
      </dgm:t>
    </dgm:pt>
    <dgm:pt modelId="{1B15285F-401C-4C76-B62D-926E57E1DF82}" type="parTrans" cxnId="{E63A2412-3214-4CE8-AA78-AD3E763177D9}">
      <dgm:prSet/>
      <dgm:spPr/>
      <dgm:t>
        <a:bodyPr/>
        <a:lstStyle/>
        <a:p>
          <a:endParaRPr lang="en-US"/>
        </a:p>
      </dgm:t>
    </dgm:pt>
    <dgm:pt modelId="{44AA4A17-14DD-47B0-89F1-222487A1AD8B}" type="sibTrans" cxnId="{E63A2412-3214-4CE8-AA78-AD3E763177D9}">
      <dgm:prSet/>
      <dgm:spPr/>
      <dgm:t>
        <a:bodyPr/>
        <a:lstStyle/>
        <a:p>
          <a:endParaRPr lang="en-US"/>
        </a:p>
      </dgm:t>
    </dgm:pt>
    <dgm:pt modelId="{64BC9704-47D3-4A68-B308-CB9C08A407E7}" type="pres">
      <dgm:prSet presAssocID="{3895D8EC-04C5-4F55-8072-A75123E3A9D9}" presName="root" presStyleCnt="0">
        <dgm:presLayoutVars>
          <dgm:dir/>
          <dgm:resizeHandles val="exact"/>
        </dgm:presLayoutVars>
      </dgm:prSet>
      <dgm:spPr/>
    </dgm:pt>
    <dgm:pt modelId="{973E518A-44EC-4834-B5BB-21C6F5B7452D}" type="pres">
      <dgm:prSet presAssocID="{EF06DFCE-90CD-4859-9D02-14177FBE5B59}" presName="compNode" presStyleCnt="0"/>
      <dgm:spPr/>
    </dgm:pt>
    <dgm:pt modelId="{D9CA1E3C-6D5C-48A1-A3EB-51159A20844F}" type="pres">
      <dgm:prSet presAssocID="{EF06DFCE-90CD-4859-9D02-14177FBE5B59}" presName="bgRect" presStyleLbl="bgShp" presStyleIdx="0" presStyleCnt="2"/>
      <dgm:spPr/>
    </dgm:pt>
    <dgm:pt modelId="{E6C3676E-EBBB-4617-B790-45F69B5672EE}" type="pres">
      <dgm:prSet presAssocID="{EF06DFCE-90CD-4859-9D02-14177FBE5B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412FEF40-CA99-4B73-8662-1F175910109A}" type="pres">
      <dgm:prSet presAssocID="{EF06DFCE-90CD-4859-9D02-14177FBE5B59}" presName="spaceRect" presStyleCnt="0"/>
      <dgm:spPr/>
    </dgm:pt>
    <dgm:pt modelId="{6FA2E63E-B45F-4EF3-8C1F-64C77EEE9808}" type="pres">
      <dgm:prSet presAssocID="{EF06DFCE-90CD-4859-9D02-14177FBE5B59}" presName="parTx" presStyleLbl="revTx" presStyleIdx="0" presStyleCnt="2">
        <dgm:presLayoutVars>
          <dgm:chMax val="0"/>
          <dgm:chPref val="0"/>
        </dgm:presLayoutVars>
      </dgm:prSet>
      <dgm:spPr/>
    </dgm:pt>
    <dgm:pt modelId="{8FD7CB08-FEB5-46A3-B731-19545E2FF9D6}" type="pres">
      <dgm:prSet presAssocID="{F44E8D20-1944-445F-AF1F-AB3143AEF02A}" presName="sibTrans" presStyleCnt="0"/>
      <dgm:spPr/>
    </dgm:pt>
    <dgm:pt modelId="{68AF237F-3662-4EE0-9655-B529A29EE093}" type="pres">
      <dgm:prSet presAssocID="{3D5AF169-A36D-4EB5-8FFF-4747274436A8}" presName="compNode" presStyleCnt="0"/>
      <dgm:spPr/>
    </dgm:pt>
    <dgm:pt modelId="{9ABA2F20-F7DF-4917-B944-D9E851CD1264}" type="pres">
      <dgm:prSet presAssocID="{3D5AF169-A36D-4EB5-8FFF-4747274436A8}" presName="bgRect" presStyleLbl="bgShp" presStyleIdx="1" presStyleCnt="2"/>
      <dgm:spPr/>
    </dgm:pt>
    <dgm:pt modelId="{2D618747-7207-4FD1-9C71-BD469787FB94}" type="pres">
      <dgm:prSet presAssocID="{3D5AF169-A36D-4EB5-8FFF-4747274436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47EBF3-E7E9-430A-88F9-1314CA46FA22}" type="pres">
      <dgm:prSet presAssocID="{3D5AF169-A36D-4EB5-8FFF-4747274436A8}" presName="spaceRect" presStyleCnt="0"/>
      <dgm:spPr/>
    </dgm:pt>
    <dgm:pt modelId="{5AE16CD2-EE82-4579-9DD8-76B75E25879A}" type="pres">
      <dgm:prSet presAssocID="{3D5AF169-A36D-4EB5-8FFF-4747274436A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63A2412-3214-4CE8-AA78-AD3E763177D9}" srcId="{3895D8EC-04C5-4F55-8072-A75123E3A9D9}" destId="{3D5AF169-A36D-4EB5-8FFF-4747274436A8}" srcOrd="1" destOrd="0" parTransId="{1B15285F-401C-4C76-B62D-926E57E1DF82}" sibTransId="{44AA4A17-14DD-47B0-89F1-222487A1AD8B}"/>
    <dgm:cxn modelId="{2FBB5155-B14A-49CA-834F-D53F0AE80FB4}" srcId="{3895D8EC-04C5-4F55-8072-A75123E3A9D9}" destId="{EF06DFCE-90CD-4859-9D02-14177FBE5B59}" srcOrd="0" destOrd="0" parTransId="{DF8EB450-75B2-4AC0-89BC-4CF2CDBA2E68}" sibTransId="{F44E8D20-1944-445F-AF1F-AB3143AEF02A}"/>
    <dgm:cxn modelId="{1705AA97-B4E7-44D4-8A9B-FBB0440174E6}" type="presOf" srcId="{3D5AF169-A36D-4EB5-8FFF-4747274436A8}" destId="{5AE16CD2-EE82-4579-9DD8-76B75E25879A}" srcOrd="0" destOrd="0" presId="urn:microsoft.com/office/officeart/2018/2/layout/IconVerticalSolidList"/>
    <dgm:cxn modelId="{DC7FC2C8-5086-481B-8D8A-09224760D6CB}" type="presOf" srcId="{EF06DFCE-90CD-4859-9D02-14177FBE5B59}" destId="{6FA2E63E-B45F-4EF3-8C1F-64C77EEE9808}" srcOrd="0" destOrd="0" presId="urn:microsoft.com/office/officeart/2018/2/layout/IconVerticalSolidList"/>
    <dgm:cxn modelId="{DBE0A7DF-D2EC-476E-9DB6-18AEA4F7DE11}" type="presOf" srcId="{3895D8EC-04C5-4F55-8072-A75123E3A9D9}" destId="{64BC9704-47D3-4A68-B308-CB9C08A407E7}" srcOrd="0" destOrd="0" presId="urn:microsoft.com/office/officeart/2018/2/layout/IconVerticalSolidList"/>
    <dgm:cxn modelId="{A069D16D-4983-4CE4-8F77-8B06FD162775}" type="presParOf" srcId="{64BC9704-47D3-4A68-B308-CB9C08A407E7}" destId="{973E518A-44EC-4834-B5BB-21C6F5B7452D}" srcOrd="0" destOrd="0" presId="urn:microsoft.com/office/officeart/2018/2/layout/IconVerticalSolidList"/>
    <dgm:cxn modelId="{A2601BF7-C834-4D2A-9650-398616FEA7DF}" type="presParOf" srcId="{973E518A-44EC-4834-B5BB-21C6F5B7452D}" destId="{D9CA1E3C-6D5C-48A1-A3EB-51159A20844F}" srcOrd="0" destOrd="0" presId="urn:microsoft.com/office/officeart/2018/2/layout/IconVerticalSolidList"/>
    <dgm:cxn modelId="{0ADBB521-25E6-456F-816C-DC2E0CCD715F}" type="presParOf" srcId="{973E518A-44EC-4834-B5BB-21C6F5B7452D}" destId="{E6C3676E-EBBB-4617-B790-45F69B5672EE}" srcOrd="1" destOrd="0" presId="urn:microsoft.com/office/officeart/2018/2/layout/IconVerticalSolidList"/>
    <dgm:cxn modelId="{1C05C676-788A-48FD-8245-DF59B820AF4E}" type="presParOf" srcId="{973E518A-44EC-4834-B5BB-21C6F5B7452D}" destId="{412FEF40-CA99-4B73-8662-1F175910109A}" srcOrd="2" destOrd="0" presId="urn:microsoft.com/office/officeart/2018/2/layout/IconVerticalSolidList"/>
    <dgm:cxn modelId="{AB964AE7-F5D1-4BFC-8EA6-EE7A8D0C16C5}" type="presParOf" srcId="{973E518A-44EC-4834-B5BB-21C6F5B7452D}" destId="{6FA2E63E-B45F-4EF3-8C1F-64C77EEE9808}" srcOrd="3" destOrd="0" presId="urn:microsoft.com/office/officeart/2018/2/layout/IconVerticalSolidList"/>
    <dgm:cxn modelId="{5F5D3CC5-703A-4E1E-990C-9095A94F99F9}" type="presParOf" srcId="{64BC9704-47D3-4A68-B308-CB9C08A407E7}" destId="{8FD7CB08-FEB5-46A3-B731-19545E2FF9D6}" srcOrd="1" destOrd="0" presId="urn:microsoft.com/office/officeart/2018/2/layout/IconVerticalSolidList"/>
    <dgm:cxn modelId="{60EF0FEB-4A26-4EB4-B039-78221D9F7617}" type="presParOf" srcId="{64BC9704-47D3-4A68-B308-CB9C08A407E7}" destId="{68AF237F-3662-4EE0-9655-B529A29EE093}" srcOrd="2" destOrd="0" presId="urn:microsoft.com/office/officeart/2018/2/layout/IconVerticalSolidList"/>
    <dgm:cxn modelId="{94690AFA-33D9-4396-B81E-4EA0CEF4DE75}" type="presParOf" srcId="{68AF237F-3662-4EE0-9655-B529A29EE093}" destId="{9ABA2F20-F7DF-4917-B944-D9E851CD1264}" srcOrd="0" destOrd="0" presId="urn:microsoft.com/office/officeart/2018/2/layout/IconVerticalSolidList"/>
    <dgm:cxn modelId="{52A80B06-07DE-43C2-847B-36610C106D57}" type="presParOf" srcId="{68AF237F-3662-4EE0-9655-B529A29EE093}" destId="{2D618747-7207-4FD1-9C71-BD469787FB94}" srcOrd="1" destOrd="0" presId="urn:microsoft.com/office/officeart/2018/2/layout/IconVerticalSolidList"/>
    <dgm:cxn modelId="{6648E9F7-C799-4E05-8577-B943394C87A1}" type="presParOf" srcId="{68AF237F-3662-4EE0-9655-B529A29EE093}" destId="{6D47EBF3-E7E9-430A-88F9-1314CA46FA22}" srcOrd="2" destOrd="0" presId="urn:microsoft.com/office/officeart/2018/2/layout/IconVerticalSolidList"/>
    <dgm:cxn modelId="{B37EB606-8CDC-4104-9258-6A04BEAA4292}" type="presParOf" srcId="{68AF237F-3662-4EE0-9655-B529A29EE093}" destId="{5AE16CD2-EE82-4579-9DD8-76B75E2587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5C38C-9AD3-4C2B-A26D-A7D9C9B48309}">
      <dsp:nvSpPr>
        <dsp:cNvPr id="0" name=""/>
        <dsp:cNvSpPr/>
      </dsp:nvSpPr>
      <dsp:spPr>
        <a:xfrm>
          <a:off x="1132331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B4018-8632-4F3D-84D8-244B6EFD8553}">
      <dsp:nvSpPr>
        <dsp:cNvPr id="0" name=""/>
        <dsp:cNvSpPr/>
      </dsp:nvSpPr>
      <dsp:spPr>
        <a:xfrm>
          <a:off x="346219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Artificial intelligence, including deep learning and machine learning, is influencing finance by predicting financial instrument movements.</a:t>
          </a:r>
          <a:endParaRPr lang="en-US" sz="1200" kern="1200"/>
        </a:p>
      </dsp:txBody>
      <dsp:txXfrm>
        <a:off x="346219" y="2257061"/>
        <a:ext cx="2858589" cy="720000"/>
      </dsp:txXfrm>
    </dsp:sp>
    <dsp:sp modelId="{928654D2-E324-4046-8A8B-6A261FE4FFD1}">
      <dsp:nvSpPr>
        <dsp:cNvPr id="0" name=""/>
        <dsp:cNvSpPr/>
      </dsp:nvSpPr>
      <dsp:spPr>
        <a:xfrm>
          <a:off x="4491173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40820-0E0D-4FD7-A32A-5FB3E31BBCA8}">
      <dsp:nvSpPr>
        <dsp:cNvPr id="0" name=""/>
        <dsp:cNvSpPr/>
      </dsp:nvSpPr>
      <dsp:spPr>
        <a:xfrm>
          <a:off x="3705061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The Yahoo Finance dataset shows the many firm aspects of the news, quotations, stocks, etc. in relation to time. </a:t>
          </a:r>
          <a:endParaRPr lang="en-US" sz="1200" kern="1200"/>
        </a:p>
      </dsp:txBody>
      <dsp:txXfrm>
        <a:off x="3705061" y="2257061"/>
        <a:ext cx="2858589" cy="720000"/>
      </dsp:txXfrm>
    </dsp:sp>
    <dsp:sp modelId="{B4675558-4826-42DA-8DDB-210612B0CE12}">
      <dsp:nvSpPr>
        <dsp:cNvPr id="0" name=""/>
        <dsp:cNvSpPr/>
      </dsp:nvSpPr>
      <dsp:spPr>
        <a:xfrm>
          <a:off x="7850015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E8494-C0E2-4566-94A1-3814912F4581}">
      <dsp:nvSpPr>
        <dsp:cNvPr id="0" name=""/>
        <dsp:cNvSpPr/>
      </dsp:nvSpPr>
      <dsp:spPr>
        <a:xfrm>
          <a:off x="7063903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Utilizing transformers and ARIMA-ANN, helps analyze large data sets for accurate price predictions.</a:t>
          </a:r>
          <a:endParaRPr lang="en-US" sz="1200" kern="1200"/>
        </a:p>
      </dsp:txBody>
      <dsp:txXfrm>
        <a:off x="7063903" y="2257061"/>
        <a:ext cx="28585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6203A-59FA-449A-B64A-0DCF85FFB6B5}">
      <dsp:nvSpPr>
        <dsp:cNvPr id="0" name=""/>
        <dsp:cNvSpPr/>
      </dsp:nvSpPr>
      <dsp:spPr>
        <a:xfrm>
          <a:off x="0" y="2312"/>
          <a:ext cx="5816750" cy="11718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162C2-0B54-4914-99E2-D1D4E972E73F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03B9B-D9A8-4624-B89C-F988BA76B39A}">
      <dsp:nvSpPr>
        <dsp:cNvPr id="0" name=""/>
        <dsp:cNvSpPr/>
      </dsp:nvSpPr>
      <dsp:spPr>
        <a:xfrm>
          <a:off x="1353524" y="2312"/>
          <a:ext cx="4463225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Time series forecasting is a crucial area of forecasting, using previous observations to create models.</a:t>
          </a:r>
          <a:endParaRPr lang="en-US" sz="2200" kern="1200"/>
        </a:p>
      </dsp:txBody>
      <dsp:txXfrm>
        <a:off x="1353524" y="2312"/>
        <a:ext cx="4463225" cy="1171882"/>
      </dsp:txXfrm>
    </dsp:sp>
    <dsp:sp modelId="{064BF43C-7FFF-446F-BD4B-00CEE945E8A6}">
      <dsp:nvSpPr>
        <dsp:cNvPr id="0" name=""/>
        <dsp:cNvSpPr/>
      </dsp:nvSpPr>
      <dsp:spPr>
        <a:xfrm>
          <a:off x="0" y="1467165"/>
          <a:ext cx="5816750" cy="117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6BCA1-8FA1-4A98-B154-0B1ACDBDCC7F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6B5C-0EAF-43BB-BD67-D7D6FC30A9EB}">
      <dsp:nvSpPr>
        <dsp:cNvPr id="0" name=""/>
        <dsp:cNvSpPr/>
      </dsp:nvSpPr>
      <dsp:spPr>
        <a:xfrm>
          <a:off x="1353524" y="1467165"/>
          <a:ext cx="4463225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Markets are often vulnerable to unpredictability, with shares and values fluctuating dramatically.</a:t>
          </a:r>
          <a:endParaRPr lang="en-US" sz="2200" kern="1200"/>
        </a:p>
      </dsp:txBody>
      <dsp:txXfrm>
        <a:off x="1353524" y="1467165"/>
        <a:ext cx="4463225" cy="1171882"/>
      </dsp:txXfrm>
    </dsp:sp>
    <dsp:sp modelId="{A76A5DE7-E7CF-4D9B-B220-4D5B7C4F642E}">
      <dsp:nvSpPr>
        <dsp:cNvPr id="0" name=""/>
        <dsp:cNvSpPr/>
      </dsp:nvSpPr>
      <dsp:spPr>
        <a:xfrm>
          <a:off x="0" y="2932018"/>
          <a:ext cx="5816750" cy="117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63352-95D5-4956-9EFA-BA2CFA00F62F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09F8E-E4DB-4620-A686-36F3B77F4799}">
      <dsp:nvSpPr>
        <dsp:cNvPr id="0" name=""/>
        <dsp:cNvSpPr/>
      </dsp:nvSpPr>
      <dsp:spPr>
        <a:xfrm>
          <a:off x="1353524" y="2932018"/>
          <a:ext cx="4463225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 transformer model uses self-attention mechanisms.</a:t>
          </a:r>
          <a:endParaRPr lang="en-US" sz="2200" kern="1200"/>
        </a:p>
      </dsp:txBody>
      <dsp:txXfrm>
        <a:off x="1353524" y="2932018"/>
        <a:ext cx="4463225" cy="1171882"/>
      </dsp:txXfrm>
    </dsp:sp>
    <dsp:sp modelId="{1D8D6D23-7E85-46E1-BE96-BD4CCFF47032}">
      <dsp:nvSpPr>
        <dsp:cNvPr id="0" name=""/>
        <dsp:cNvSpPr/>
      </dsp:nvSpPr>
      <dsp:spPr>
        <a:xfrm>
          <a:off x="0" y="4396871"/>
          <a:ext cx="5816750" cy="11718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3881F-4D75-4915-B7EA-DFA33D7D937D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C3ADD-684C-47B5-9246-CF47B1BB0CCC}">
      <dsp:nvSpPr>
        <dsp:cNvPr id="0" name=""/>
        <dsp:cNvSpPr/>
      </dsp:nvSpPr>
      <dsp:spPr>
        <a:xfrm>
          <a:off x="1353524" y="4396871"/>
          <a:ext cx="4463225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ARIMA model is popular but unsuitable for nonlinear time series modeling. </a:t>
          </a:r>
          <a:endParaRPr lang="en-US" sz="2200" kern="1200"/>
        </a:p>
      </dsp:txBody>
      <dsp:txXfrm>
        <a:off x="1353524" y="4396871"/>
        <a:ext cx="4463225" cy="1171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E4B2B-0B79-4173-9481-7F6E943072A9}">
      <dsp:nvSpPr>
        <dsp:cNvPr id="0" name=""/>
        <dsp:cNvSpPr/>
      </dsp:nvSpPr>
      <dsp:spPr>
        <a:xfrm>
          <a:off x="0" y="905298"/>
          <a:ext cx="5816750" cy="1671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16F85-E050-446E-82FA-67EAA223E099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96F09-FBE1-4D7A-BF44-1ACFE74C0A6B}">
      <dsp:nvSpPr>
        <dsp:cNvPr id="0" name=""/>
        <dsp:cNvSpPr/>
      </dsp:nvSpPr>
      <dsp:spPr>
        <a:xfrm>
          <a:off x="1930374" y="905298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Transformer Neural Network</a:t>
          </a:r>
          <a:endParaRPr lang="en-US" sz="2500" kern="1200"/>
        </a:p>
      </dsp:txBody>
      <dsp:txXfrm>
        <a:off x="1930374" y="905298"/>
        <a:ext cx="3886375" cy="1671319"/>
      </dsp:txXfrm>
    </dsp:sp>
    <dsp:sp modelId="{BB14DD7E-AB02-42C9-8BFA-AEBCFFA8B448}">
      <dsp:nvSpPr>
        <dsp:cNvPr id="0" name=""/>
        <dsp:cNvSpPr/>
      </dsp:nvSpPr>
      <dsp:spPr>
        <a:xfrm>
          <a:off x="0" y="2994447"/>
          <a:ext cx="5816750" cy="1671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41C3D-E24E-452D-BF17-1405A555C4C4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8C92-A727-41B1-914F-70578A34B400}">
      <dsp:nvSpPr>
        <dsp:cNvPr id="0" name=""/>
        <dsp:cNvSpPr/>
      </dsp:nvSpPr>
      <dsp:spPr>
        <a:xfrm>
          <a:off x="1930374" y="2994447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Autoregressive integrated moving average –Artificial Neural Network (ARIMA-ANN)</a:t>
          </a:r>
          <a:endParaRPr lang="en-US" sz="2500" kern="1200"/>
        </a:p>
      </dsp:txBody>
      <dsp:txXfrm>
        <a:off x="1930374" y="2994447"/>
        <a:ext cx="3886375" cy="1671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5DE59-A447-4C30-9C85-A37191741D0C}">
      <dsp:nvSpPr>
        <dsp:cNvPr id="0" name=""/>
        <dsp:cNvSpPr/>
      </dsp:nvSpPr>
      <dsp:spPr>
        <a:xfrm>
          <a:off x="9009" y="1352493"/>
          <a:ext cx="888604" cy="8886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F6437-AAFA-433C-A4D5-E72BB70D0F61}">
      <dsp:nvSpPr>
        <dsp:cNvPr id="0" name=""/>
        <dsp:cNvSpPr/>
      </dsp:nvSpPr>
      <dsp:spPr>
        <a:xfrm>
          <a:off x="195616" y="1539100"/>
          <a:ext cx="515390" cy="51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8D01A-28F1-4121-AC8E-47338D3A8D6F}">
      <dsp:nvSpPr>
        <dsp:cNvPr id="0" name=""/>
        <dsp:cNvSpPr/>
      </dsp:nvSpPr>
      <dsp:spPr>
        <a:xfrm>
          <a:off x="1088030" y="1352493"/>
          <a:ext cx="2094568" cy="88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T</a:t>
          </a:r>
          <a:r>
            <a:rPr lang="en-US" sz="1200" b="0" i="0" kern="1200" baseline="0"/>
            <a:t>he transformer is used to handle sequential data</a:t>
          </a:r>
          <a:endParaRPr lang="en-US" sz="1200" kern="1200"/>
        </a:p>
      </dsp:txBody>
      <dsp:txXfrm>
        <a:off x="1088030" y="1352493"/>
        <a:ext cx="2094568" cy="888604"/>
      </dsp:txXfrm>
    </dsp:sp>
    <dsp:sp modelId="{DB3752DF-F647-450E-88BC-3D91BF22A408}">
      <dsp:nvSpPr>
        <dsp:cNvPr id="0" name=""/>
        <dsp:cNvSpPr/>
      </dsp:nvSpPr>
      <dsp:spPr>
        <a:xfrm>
          <a:off x="3547561" y="1352493"/>
          <a:ext cx="888604" cy="8886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2BF2C-3120-4A3E-AA32-4814B5E3F823}">
      <dsp:nvSpPr>
        <dsp:cNvPr id="0" name=""/>
        <dsp:cNvSpPr/>
      </dsp:nvSpPr>
      <dsp:spPr>
        <a:xfrm>
          <a:off x="3734168" y="1539100"/>
          <a:ext cx="515390" cy="51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D4570-44AC-4EB2-8443-617DA24DB4EE}">
      <dsp:nvSpPr>
        <dsp:cNvPr id="0" name=""/>
        <dsp:cNvSpPr/>
      </dsp:nvSpPr>
      <dsp:spPr>
        <a:xfrm>
          <a:off x="4626581" y="1352493"/>
          <a:ext cx="2094568" cy="88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An input phrase may be transformed from a sequence of vectors into an encoding vector using a transformer neural network.</a:t>
          </a:r>
          <a:endParaRPr lang="en-US" sz="1200" kern="1200"/>
        </a:p>
      </dsp:txBody>
      <dsp:txXfrm>
        <a:off x="4626581" y="1352493"/>
        <a:ext cx="2094568" cy="888604"/>
      </dsp:txXfrm>
    </dsp:sp>
    <dsp:sp modelId="{B87075E0-232E-46ED-A2DE-5E022643EA2A}">
      <dsp:nvSpPr>
        <dsp:cNvPr id="0" name=""/>
        <dsp:cNvSpPr/>
      </dsp:nvSpPr>
      <dsp:spPr>
        <a:xfrm>
          <a:off x="7086113" y="1352493"/>
          <a:ext cx="888604" cy="8886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56E92-A8C9-45A2-8663-F1B14F80F732}">
      <dsp:nvSpPr>
        <dsp:cNvPr id="0" name=""/>
        <dsp:cNvSpPr/>
      </dsp:nvSpPr>
      <dsp:spPr>
        <a:xfrm>
          <a:off x="7272720" y="1539100"/>
          <a:ext cx="515390" cy="51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5155D-EE15-407B-8276-6F72EDC12CEB}">
      <dsp:nvSpPr>
        <dsp:cNvPr id="0" name=""/>
        <dsp:cNvSpPr/>
      </dsp:nvSpPr>
      <dsp:spPr>
        <a:xfrm>
          <a:off x="8165133" y="1352493"/>
          <a:ext cx="2094568" cy="88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Transformer neural networks assume the functions of earlier neural network designs </a:t>
          </a:r>
          <a:br>
            <a:rPr lang="en-US" sz="1200" kern="1200" baseline="0"/>
          </a:br>
          <a:endParaRPr lang="en-US" sz="1200" kern="1200"/>
        </a:p>
      </dsp:txBody>
      <dsp:txXfrm>
        <a:off x="8165133" y="1352493"/>
        <a:ext cx="2094568" cy="8886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60225-B80A-4014-8F1B-42F353E9E225}">
      <dsp:nvSpPr>
        <dsp:cNvPr id="0" name=""/>
        <dsp:cNvSpPr/>
      </dsp:nvSpPr>
      <dsp:spPr>
        <a:xfrm>
          <a:off x="0" y="905298"/>
          <a:ext cx="5816750" cy="1671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535FF-BAF0-4567-9F6F-17B20A0BDCA4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C5A01-8650-4484-81C9-91F1A5C6146E}">
      <dsp:nvSpPr>
        <dsp:cNvPr id="0" name=""/>
        <dsp:cNvSpPr/>
      </dsp:nvSpPr>
      <dsp:spPr>
        <a:xfrm>
          <a:off x="1930374" y="905298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ARIMA is a statistical analysis model that uses time series data.</a:t>
          </a:r>
          <a:endParaRPr lang="en-US" sz="2400" kern="1200"/>
        </a:p>
      </dsp:txBody>
      <dsp:txXfrm>
        <a:off x="1930374" y="905298"/>
        <a:ext cx="3886375" cy="1671319"/>
      </dsp:txXfrm>
    </dsp:sp>
    <dsp:sp modelId="{F547C48A-3575-4AA6-98E2-1F69757DFA96}">
      <dsp:nvSpPr>
        <dsp:cNvPr id="0" name=""/>
        <dsp:cNvSpPr/>
      </dsp:nvSpPr>
      <dsp:spPr>
        <a:xfrm>
          <a:off x="0" y="2994447"/>
          <a:ext cx="5816750" cy="1671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89B95-9856-40AD-87BD-67F2E432568A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7B180-24DD-4DCE-B288-D17E270B8E88}">
      <dsp:nvSpPr>
        <dsp:cNvPr id="0" name=""/>
        <dsp:cNvSpPr/>
      </dsp:nvSpPr>
      <dsp:spPr>
        <a:xfrm>
          <a:off x="1930374" y="2994447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ANN are algorithms that simulate brain activity and are used</a:t>
          </a:r>
          <a:br>
            <a:rPr lang="en-US" sz="2400" kern="1200"/>
          </a:br>
          <a:r>
            <a:rPr lang="en-US" sz="2400" b="0" i="0" kern="1200"/>
            <a:t>to model complex patterns</a:t>
          </a:r>
          <a:endParaRPr lang="en-US" sz="2400" kern="1200"/>
        </a:p>
      </dsp:txBody>
      <dsp:txXfrm>
        <a:off x="1930374" y="2994447"/>
        <a:ext cx="3886375" cy="16713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A1E3C-6D5C-48A1-A3EB-51159A20844F}">
      <dsp:nvSpPr>
        <dsp:cNvPr id="0" name=""/>
        <dsp:cNvSpPr/>
      </dsp:nvSpPr>
      <dsp:spPr>
        <a:xfrm>
          <a:off x="0" y="583958"/>
          <a:ext cx="10268712" cy="10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3676E-EBBB-4617-B790-45F69B5672EE}">
      <dsp:nvSpPr>
        <dsp:cNvPr id="0" name=""/>
        <dsp:cNvSpPr/>
      </dsp:nvSpPr>
      <dsp:spPr>
        <a:xfrm>
          <a:off x="326118" y="826526"/>
          <a:ext cx="592942" cy="592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2E63E-B45F-4EF3-8C1F-64C77EEE9808}">
      <dsp:nvSpPr>
        <dsp:cNvPr id="0" name=""/>
        <dsp:cNvSpPr/>
      </dsp:nvSpPr>
      <dsp:spPr>
        <a:xfrm>
          <a:off x="1245179" y="583958"/>
          <a:ext cx="9023532" cy="10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97" tIns="114097" rIns="114097" bIns="1140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TNN model is significantly better than the ARIMA-ANN hybrid.</a:t>
          </a:r>
          <a:endParaRPr lang="en-US" sz="1400" kern="1200"/>
        </a:p>
      </dsp:txBody>
      <dsp:txXfrm>
        <a:off x="1245179" y="583958"/>
        <a:ext cx="9023532" cy="1078077"/>
      </dsp:txXfrm>
    </dsp:sp>
    <dsp:sp modelId="{9ABA2F20-F7DF-4917-B944-D9E851CD1264}">
      <dsp:nvSpPr>
        <dsp:cNvPr id="0" name=""/>
        <dsp:cNvSpPr/>
      </dsp:nvSpPr>
      <dsp:spPr>
        <a:xfrm>
          <a:off x="0" y="1931555"/>
          <a:ext cx="10268712" cy="10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18747-7207-4FD1-9C71-BD469787FB94}">
      <dsp:nvSpPr>
        <dsp:cNvPr id="0" name=""/>
        <dsp:cNvSpPr/>
      </dsp:nvSpPr>
      <dsp:spPr>
        <a:xfrm>
          <a:off x="326118" y="2174123"/>
          <a:ext cx="592942" cy="592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16CD2-EE82-4579-9DD8-76B75E25879A}">
      <dsp:nvSpPr>
        <dsp:cNvPr id="0" name=""/>
        <dsp:cNvSpPr/>
      </dsp:nvSpPr>
      <dsp:spPr>
        <a:xfrm>
          <a:off x="1245179" y="1931555"/>
          <a:ext cx="9023532" cy="10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97" tIns="114097" rIns="114097" bIns="1140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</a:t>
          </a:r>
          <a:r>
            <a:rPr lang="en-US" sz="1400" b="0" i="0" kern="1200"/>
            <a:t>verall design layer improvement with custom optimization layers may be applied to the design lowering the</a:t>
          </a:r>
          <a:br>
            <a:rPr lang="en-US" sz="1400" kern="1200"/>
          </a:br>
          <a:r>
            <a:rPr lang="en-US" sz="1400" b="0" i="0" kern="1200"/>
            <a:t>total loss</a:t>
          </a:r>
          <a:br>
            <a:rPr lang="en-US" sz="1400" kern="1200"/>
          </a:br>
          <a:endParaRPr lang="en-US" sz="1400" kern="1200"/>
        </a:p>
      </dsp:txBody>
      <dsp:txXfrm>
        <a:off x="1245179" y="1931555"/>
        <a:ext cx="9023532" cy="107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5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7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2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61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9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66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06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2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15C4C-B7A2-C084-FD47-946A18F2A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003" b="33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5AB76A-1B96-FF66-E79C-0CF9E4073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sz="4200" b="0" i="0">
                <a:effectLst/>
                <a:latin typeface="Arial" panose="020B0604020202020204" pitchFamily="34" charset="0"/>
              </a:rPr>
              <a:t>Comparison of Stock Price Prediction Performance:</a:t>
            </a:r>
            <a:br>
              <a:rPr lang="en-US" sz="4200"/>
            </a:br>
            <a:r>
              <a:rPr lang="en-US" sz="4200" b="0" i="0">
                <a:effectLst/>
                <a:latin typeface="Arial" panose="020B0604020202020204" pitchFamily="34" charset="0"/>
              </a:rPr>
              <a:t>ARIMA-ANN Hybrid vs. Transformer Neural</a:t>
            </a:r>
            <a:br>
              <a:rPr lang="en-US" sz="4200"/>
            </a:br>
            <a:r>
              <a:rPr lang="en-US" sz="4200" b="0" i="0">
                <a:effectLst/>
                <a:latin typeface="Arial" panose="020B0604020202020204" pitchFamily="34" charset="0"/>
              </a:rPr>
              <a:t>Networks</a:t>
            </a: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E1E9-F727-1F23-F186-CC88C3FE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300" dirty="0">
                <a:solidFill>
                  <a:schemeClr val="tx1"/>
                </a:solidFill>
              </a:rPr>
              <a:t>Sridhar </a:t>
            </a:r>
            <a:r>
              <a:rPr lang="en-US" sz="2300" dirty="0" err="1">
                <a:solidFill>
                  <a:schemeClr val="tx1"/>
                </a:solidFill>
              </a:rPr>
              <a:t>Chithathuru</a:t>
            </a:r>
            <a:endParaRPr lang="en-US" sz="2300" dirty="0">
              <a:solidFill>
                <a:schemeClr val="tx1"/>
              </a:solidFill>
            </a:endParaRPr>
          </a:p>
          <a:p>
            <a:pPr>
              <a:lnSpc>
                <a:spcPct val="91000"/>
              </a:lnSpc>
            </a:pPr>
            <a:r>
              <a:rPr lang="en-US" sz="2300" dirty="0">
                <a:solidFill>
                  <a:schemeClr val="tx1"/>
                </a:solidFill>
              </a:rPr>
              <a:t>50325478</a:t>
            </a:r>
          </a:p>
          <a:p>
            <a:pPr>
              <a:lnSpc>
                <a:spcPct val="91000"/>
              </a:lnSpc>
            </a:pPr>
            <a:r>
              <a:rPr lang="en-US" sz="2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Information</a:t>
            </a:r>
            <a:r>
              <a:rPr lang="en-US" sz="2300" spc="-2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</a:p>
          <a:p>
            <a:pPr>
              <a:lnSpc>
                <a:spcPct val="91000"/>
              </a:lnSpc>
            </a:pP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1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DF57-0601-20E2-3F2F-26082BC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7DB63A-1F0F-7E71-996B-D2EE1C788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7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se These 13 Awesome Examples to Master Thank You Pages">
            <a:extLst>
              <a:ext uri="{FF2B5EF4-FFF2-40B4-BE49-F238E27FC236}">
                <a16:creationId xmlns:a16="http://schemas.microsoft.com/office/drawing/2014/main" id="{38DF6389-CD80-E61F-E3CC-F1DC011CD3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" r="27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C96B-B55A-7CBF-19E6-9A3C5293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6B29CE-87AA-A373-F90D-A4EB838FC2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5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24158-5A27-6F5D-D219-91476160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B39CC-A88A-9B46-CFFA-6217A4239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302759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86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2CA85-E085-75E8-5077-BAED690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10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4D45-BBEC-F968-5F42-F69A3EC9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label stock tickers are shown using a prediction method based on TNN.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 tickers are used to illustrate feature extractions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Tenth ticker is predicted based on the nine ticker values.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multi-objective function with a linear and non-linear structure to obtain the ticker's values.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0F44B-1A18-2F8B-9BF2-C154D4CE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CCEA-65A6-B652-B804-64306B9A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r>
              <a:rPr lang="en-US" dirty="0"/>
              <a:t>A time series comprises of data points gathered over a period of time.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Monitors the evolution of a sample.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Changes in assets, security, and economic factors are examined using time series analysis.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Both fundamental and technical analysis make use of time series forecasting. </a:t>
            </a:r>
          </a:p>
        </p:txBody>
      </p:sp>
    </p:spTree>
    <p:extLst>
      <p:ext uri="{BB962C8B-B14F-4D97-AF65-F5344CB8AC3E}">
        <p14:creationId xmlns:p14="http://schemas.microsoft.com/office/powerpoint/2010/main" val="18000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4B9FE-5A0B-8E48-B64D-25A430B4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600"/>
              <a:t>Deep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8CE20-B498-AA0D-6CC2-E1EE68EB3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020910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41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A7CE-8F35-CAFD-8807-C54781A7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TRANSFORMER NEURAL NETWORKS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90CE7D-CCBA-ED58-BDF7-8777AB4CA7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9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FD6DD-3EFD-7264-6A7A-BDE57F16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dirty="0"/>
              <a:t>ARIMA-ANN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D254DE-8953-C682-F4BF-833B0360B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08475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8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A216-BA3B-377B-7F99-B88C7FE0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D7C42-8A64-2DFC-5C16-58675CB2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7799" y="2745545"/>
            <a:ext cx="3366263" cy="29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F9615-3EC9-E6DE-7A29-23A0B9FB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764" y="2745545"/>
            <a:ext cx="3266396" cy="2919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CB7B1-04E5-4D0B-1034-62D1A4D5DD91}"/>
              </a:ext>
            </a:extLst>
          </p:cNvPr>
          <p:cNvSpPr txBox="1"/>
          <p:nvPr/>
        </p:nvSpPr>
        <p:spPr>
          <a:xfrm>
            <a:off x="2758151" y="5825080"/>
            <a:ext cx="2412359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 Neural Network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EE00E-B075-9359-999F-779BA58DE3A6}"/>
              </a:ext>
            </a:extLst>
          </p:cNvPr>
          <p:cNvSpPr txBox="1"/>
          <p:nvPr/>
        </p:nvSpPr>
        <p:spPr>
          <a:xfrm>
            <a:off x="6802531" y="5815910"/>
            <a:ext cx="2616797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ARIMA-ANN Hybrid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814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6E2E8"/>
      </a:lt2>
      <a:accent1>
        <a:srgbClr val="7AAE66"/>
      </a:accent1>
      <a:accent2>
        <a:srgbClr val="58B465"/>
      </a:accent2>
      <a:accent3>
        <a:srgbClr val="63B18E"/>
      </a:accent3>
      <a:accent4>
        <a:srgbClr val="55AEAB"/>
      </a:accent4>
      <a:accent5>
        <a:srgbClr val="67A9D2"/>
      </a:accent5>
      <a:accent6>
        <a:srgbClr val="677CD2"/>
      </a:accent6>
      <a:hlink>
        <a:srgbClr val="9B69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365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Comparison of Stock Price Prediction Performance: ARIMA-ANN Hybrid vs. Transformer Neural Networks</vt:lpstr>
      <vt:lpstr>ABSTRACT</vt:lpstr>
      <vt:lpstr>INTRODUCTION</vt:lpstr>
      <vt:lpstr>APPROACH</vt:lpstr>
      <vt:lpstr>TIME SERIES </vt:lpstr>
      <vt:lpstr>Deep Learning Models</vt:lpstr>
      <vt:lpstr>TRANSFORMER NEURAL NETWORKS</vt:lpstr>
      <vt:lpstr>ARIMA-ANN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Stock Price Prediction Performance: ARIMA-ANN Hybrid vs. Transformer Neural Networks</dc:title>
  <dc:creator>sridhar chithathuru</dc:creator>
  <cp:lastModifiedBy>sridhar chithathuru</cp:lastModifiedBy>
  <cp:revision>1</cp:revision>
  <dcterms:created xsi:type="dcterms:W3CDTF">2024-05-07T06:30:48Z</dcterms:created>
  <dcterms:modified xsi:type="dcterms:W3CDTF">2024-05-07T07:05:13Z</dcterms:modified>
</cp:coreProperties>
</file>