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110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23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2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1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7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4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1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0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C53DA6C5-5870-4C2E-E1D7-CC6F05B3F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828A1-717C-4D6C-56C6-7959EC0AD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368" y="1491265"/>
            <a:ext cx="7355457" cy="2820604"/>
          </a:xfrm>
        </p:spPr>
        <p:txBody>
          <a:bodyPr>
            <a:noAutofit/>
          </a:bodyPr>
          <a:lstStyle/>
          <a:p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Stock Price Prediction Performance: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ARIMA-ANN Hybrid vs. Transformer Neural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31EC2-A1F4-A3A7-BE11-72A988188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5610250"/>
            <a:ext cx="7172325" cy="756045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31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AFDA-BBD3-99EE-BACA-787C4D285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355" y="1298025"/>
            <a:ext cx="10287000" cy="3890965"/>
          </a:xfrm>
        </p:spPr>
        <p:txBody>
          <a:bodyPr/>
          <a:lstStyle/>
          <a:p>
            <a:pPr algn="just"/>
            <a:r>
              <a:rPr lang="en-US" dirty="0"/>
              <a:t>Advanced machine learning and deep learning algorithms powered by artificial intelligence, and especially deep learning, are having a significant impact on banking.</a:t>
            </a:r>
          </a:p>
          <a:p>
            <a:pPr algn="just"/>
            <a:r>
              <a:rPr lang="en-US" dirty="0"/>
              <a:t>Numerous company features for stocks, news, quotes, and other items are displayed for each probable movement across time in the Yahoo-finance dataset.</a:t>
            </a:r>
          </a:p>
          <a:p>
            <a:pPr algn="just"/>
            <a:r>
              <a:rPr lang="en-US" dirty="0"/>
              <a:t>Stock price prediction abilities of Transformer Neural Networks different from the ARIMA-ANN hybrid model?</a:t>
            </a:r>
          </a:p>
        </p:txBody>
      </p:sp>
    </p:spTree>
    <p:extLst>
      <p:ext uri="{BB962C8B-B14F-4D97-AF65-F5344CB8AC3E}">
        <p14:creationId xmlns:p14="http://schemas.microsoft.com/office/powerpoint/2010/main" val="133029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4E87-CC82-C6A4-95ED-0B7FC708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928" y="1319045"/>
            <a:ext cx="10287000" cy="3890965"/>
          </a:xfrm>
        </p:spPr>
        <p:txBody>
          <a:bodyPr/>
          <a:lstStyle/>
          <a:p>
            <a:pPr algn="just"/>
            <a:r>
              <a:rPr lang="en-US" dirty="0"/>
              <a:t>The demand for stock market services is on the rise, with machine learning algorithms showing promise in various sectors, prompting traders to utilize these strategies.</a:t>
            </a:r>
          </a:p>
          <a:p>
            <a:pPr algn="just"/>
            <a:r>
              <a:rPr lang="en-US" dirty="0"/>
              <a:t>Looking at the viability of building and training the ARIMA-ANN hybrid model and Transformer Neural Networks with historical stock price data.</a:t>
            </a:r>
          </a:p>
          <a:p>
            <a:pPr algn="just"/>
            <a:r>
              <a:rPr lang="en-US" dirty="0"/>
              <a:t>Designating the maximum ticker counts as M, and M-1 tickers are taught to predict the final ticker, depending on the type of algorithms chosen. </a:t>
            </a:r>
          </a:p>
          <a:p>
            <a:pPr algn="just"/>
            <a:r>
              <a:rPr lang="en-US" dirty="0"/>
              <a:t>Understanding how the selection of prediction model influences the investing process over a specific time period is the ultimate objective.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41107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180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Trade Gothic Next Cond</vt:lpstr>
      <vt:lpstr>Trade Gothic Next Light</vt:lpstr>
      <vt:lpstr>AfterglowVTI</vt:lpstr>
      <vt:lpstr>Comparison of Stock Price Prediction Performance: ARIMA-ANN Hybrid vs. Transformer Neural Networks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Stock Price Prediction Performance: ARIMA-ANN Hybrid vs. Transformer Neural Networks</dc:title>
  <dc:creator>sridhar chithathuru</dc:creator>
  <cp:lastModifiedBy>sridhar chithathuru</cp:lastModifiedBy>
  <cp:revision>2</cp:revision>
  <dcterms:created xsi:type="dcterms:W3CDTF">2024-02-10T01:21:33Z</dcterms:created>
  <dcterms:modified xsi:type="dcterms:W3CDTF">2024-02-10T04:02:01Z</dcterms:modified>
</cp:coreProperties>
</file>