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39DB53-2086-4CDB-A31D-DE8AC74370E2}">
  <a:tblStyle styleId="{D639DB53-2086-4CDB-A31D-DE8AC74370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erriweather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fb2e333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fb2e333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356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 of Denoising Autoencoder and Convolutional Neural Networks for MNIST Classification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228525" y="3890760"/>
            <a:ext cx="4242600" cy="738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Presented by,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Bharath Muthuswamy Paran.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219525"/>
            <a:ext cx="85206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Research Question: How Do Denoising Autoencoders (DAE) and Convolutional Neural Networks (CNN) Compare in MNIST Digit Classification Under Varying Noise Conditions?</a:t>
            </a:r>
            <a:endParaRPr sz="1800"/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952500" y="14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{D639DB53-2086-4CDB-A31D-DE8AC74370E2}</a:tableStyleId>
              </a:tblPr>
              <a:tblGrid>
                <a:gridCol w="1876300"/>
                <a:gridCol w="5362700"/>
              </a:tblGrid>
              <a:tr h="8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Why this research </a:t>
                      </a:r>
                      <a:r>
                        <a:rPr lang="en"/>
                        <a:t>is important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Improves classification models' performance in noisy settings, vital for real-world applications like automated systems and medical imaging.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8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we know and don’t know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understand each model's strengths; however, their comparative efficiency under varied noise conditions remains less explored.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8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Experiment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Conducts a side-by-side comparison of two leading models under different noise levels to evaluate their accuracy and resilience.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8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Hypothesis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Predicts CNNs will outperform in lower noise, while DAEs will manage higher noise better but may falter with very high noise levels.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