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761AD87-A13C-41EF-BCE2-DCE8E66142B7}" type="doc">
      <dgm:prSet loTypeId="urn:microsoft.com/office/officeart/2008/layout/LinedList" loCatId="list" qsTypeId="urn:microsoft.com/office/officeart/2005/8/quickstyle/simple1" qsCatId="simple" csTypeId="urn:microsoft.com/office/officeart/2018/5/colors/Iconchunking_neutralbg_colorful5" csCatId="colorful" phldr="1"/>
      <dgm:spPr/>
      <dgm:t>
        <a:bodyPr/>
        <a:lstStyle/>
        <a:p>
          <a:endParaRPr lang="en-US"/>
        </a:p>
      </dgm:t>
    </dgm:pt>
    <dgm:pt modelId="{26954920-3D94-474B-A01A-8C051198C567}">
      <dgm:prSet/>
      <dgm:spPr/>
      <dgm:t>
        <a:bodyPr/>
        <a:lstStyle/>
        <a:p>
          <a:r>
            <a:rPr lang="en-US" b="0" i="0"/>
            <a:t>Introduction</a:t>
          </a:r>
          <a:endParaRPr lang="en-US"/>
        </a:p>
      </dgm:t>
    </dgm:pt>
    <dgm:pt modelId="{0CCD0486-0091-4C87-9E7B-AABFD2C8F949}" type="parTrans" cxnId="{54AD9726-D391-46A5-8ABA-0E5EC08E7677}">
      <dgm:prSet/>
      <dgm:spPr/>
      <dgm:t>
        <a:bodyPr/>
        <a:lstStyle/>
        <a:p>
          <a:endParaRPr lang="en-US"/>
        </a:p>
      </dgm:t>
    </dgm:pt>
    <dgm:pt modelId="{98DD2C1A-12DD-49C1-B473-E05AC2DF395B}" type="sibTrans" cxnId="{54AD9726-D391-46A5-8ABA-0E5EC08E7677}">
      <dgm:prSet/>
      <dgm:spPr/>
      <dgm:t>
        <a:bodyPr/>
        <a:lstStyle/>
        <a:p>
          <a:endParaRPr lang="en-US"/>
        </a:p>
      </dgm:t>
    </dgm:pt>
    <dgm:pt modelId="{1770D9D9-24E7-4056-9CE0-4BC540036458}">
      <dgm:prSet/>
      <dgm:spPr/>
      <dgm:t>
        <a:bodyPr/>
        <a:lstStyle/>
        <a:p>
          <a:r>
            <a:rPr lang="en-US" b="0" i="0"/>
            <a:t>Background</a:t>
          </a:r>
          <a:endParaRPr lang="en-US"/>
        </a:p>
      </dgm:t>
    </dgm:pt>
    <dgm:pt modelId="{4074A09D-BC15-407F-881D-409D978C689A}" type="parTrans" cxnId="{E19475AD-2682-4E55-BA7D-F7BD6B733D39}">
      <dgm:prSet/>
      <dgm:spPr/>
      <dgm:t>
        <a:bodyPr/>
        <a:lstStyle/>
        <a:p>
          <a:endParaRPr lang="en-US"/>
        </a:p>
      </dgm:t>
    </dgm:pt>
    <dgm:pt modelId="{D2C70FB9-BC7F-477D-A702-E02D92CDA507}" type="sibTrans" cxnId="{E19475AD-2682-4E55-BA7D-F7BD6B733D39}">
      <dgm:prSet/>
      <dgm:spPr/>
      <dgm:t>
        <a:bodyPr/>
        <a:lstStyle/>
        <a:p>
          <a:endParaRPr lang="en-US"/>
        </a:p>
      </dgm:t>
    </dgm:pt>
    <dgm:pt modelId="{07187975-75B9-4120-BB7F-37674574C8A8}">
      <dgm:prSet/>
      <dgm:spPr/>
      <dgm:t>
        <a:bodyPr/>
        <a:lstStyle/>
        <a:p>
          <a:r>
            <a:rPr lang="en-US" b="0" i="0"/>
            <a:t>Methodology</a:t>
          </a:r>
          <a:endParaRPr lang="en-US"/>
        </a:p>
      </dgm:t>
    </dgm:pt>
    <dgm:pt modelId="{EA83BB74-33C9-45CD-B526-98C1DA12BCFE}" type="parTrans" cxnId="{AA0C87B1-DA53-4D03-8C54-28155CE3F0D5}">
      <dgm:prSet/>
      <dgm:spPr/>
      <dgm:t>
        <a:bodyPr/>
        <a:lstStyle/>
        <a:p>
          <a:endParaRPr lang="en-US"/>
        </a:p>
      </dgm:t>
    </dgm:pt>
    <dgm:pt modelId="{59C3F3F9-AAC1-4116-8A46-CEEDFE1AE659}" type="sibTrans" cxnId="{AA0C87B1-DA53-4D03-8C54-28155CE3F0D5}">
      <dgm:prSet/>
      <dgm:spPr/>
      <dgm:t>
        <a:bodyPr/>
        <a:lstStyle/>
        <a:p>
          <a:endParaRPr lang="en-US"/>
        </a:p>
      </dgm:t>
    </dgm:pt>
    <dgm:pt modelId="{33A771F0-2D48-466D-ABE4-3A1603B5446A}">
      <dgm:prSet/>
      <dgm:spPr/>
      <dgm:t>
        <a:bodyPr/>
        <a:lstStyle/>
        <a:p>
          <a:r>
            <a:rPr lang="en-US" b="0" i="0"/>
            <a:t>Results</a:t>
          </a:r>
          <a:endParaRPr lang="en-US"/>
        </a:p>
      </dgm:t>
    </dgm:pt>
    <dgm:pt modelId="{579CC0BB-5EAF-49CB-82ED-1FAB3F1237E3}" type="parTrans" cxnId="{05A3FD61-34F7-4487-B1E2-56DA01E1AA63}">
      <dgm:prSet/>
      <dgm:spPr/>
      <dgm:t>
        <a:bodyPr/>
        <a:lstStyle/>
        <a:p>
          <a:endParaRPr lang="en-US"/>
        </a:p>
      </dgm:t>
    </dgm:pt>
    <dgm:pt modelId="{B23CCAF6-9A69-4FD9-A1B6-64BCAC7C1BD8}" type="sibTrans" cxnId="{05A3FD61-34F7-4487-B1E2-56DA01E1AA63}">
      <dgm:prSet/>
      <dgm:spPr/>
      <dgm:t>
        <a:bodyPr/>
        <a:lstStyle/>
        <a:p>
          <a:endParaRPr lang="en-US"/>
        </a:p>
      </dgm:t>
    </dgm:pt>
    <dgm:pt modelId="{9C1136FB-9B03-424E-B272-76AA013B41C5}">
      <dgm:prSet/>
      <dgm:spPr/>
      <dgm:t>
        <a:bodyPr/>
        <a:lstStyle/>
        <a:p>
          <a:r>
            <a:rPr lang="en-US" b="0" i="0"/>
            <a:t>Discussion</a:t>
          </a:r>
          <a:endParaRPr lang="en-US"/>
        </a:p>
      </dgm:t>
    </dgm:pt>
    <dgm:pt modelId="{9EDCA350-3127-4520-9AEB-E1C8FE1962C2}" type="parTrans" cxnId="{83990561-C5DB-43FF-9CFD-09BB864AC169}">
      <dgm:prSet/>
      <dgm:spPr/>
      <dgm:t>
        <a:bodyPr/>
        <a:lstStyle/>
        <a:p>
          <a:endParaRPr lang="en-US"/>
        </a:p>
      </dgm:t>
    </dgm:pt>
    <dgm:pt modelId="{EDCBB89B-C61F-47B1-9697-D9158F83E102}" type="sibTrans" cxnId="{83990561-C5DB-43FF-9CFD-09BB864AC169}">
      <dgm:prSet/>
      <dgm:spPr/>
      <dgm:t>
        <a:bodyPr/>
        <a:lstStyle/>
        <a:p>
          <a:endParaRPr lang="en-US"/>
        </a:p>
      </dgm:t>
    </dgm:pt>
    <dgm:pt modelId="{4DEFF4E2-9B38-48FD-A15C-3BD578FDE8D1}">
      <dgm:prSet/>
      <dgm:spPr/>
      <dgm:t>
        <a:bodyPr/>
        <a:lstStyle/>
        <a:p>
          <a:r>
            <a:rPr lang="en-US" b="0" i="0"/>
            <a:t>Conclusion</a:t>
          </a:r>
          <a:endParaRPr lang="en-US"/>
        </a:p>
      </dgm:t>
    </dgm:pt>
    <dgm:pt modelId="{29F0F124-A81B-43D9-A09E-CB2ECAF1E1F1}" type="parTrans" cxnId="{9355EF36-16AD-4984-B9BC-43CF2560028E}">
      <dgm:prSet/>
      <dgm:spPr/>
      <dgm:t>
        <a:bodyPr/>
        <a:lstStyle/>
        <a:p>
          <a:endParaRPr lang="en-US"/>
        </a:p>
      </dgm:t>
    </dgm:pt>
    <dgm:pt modelId="{6FC45146-1909-4A7C-B7F1-294F5F18FE3C}" type="sibTrans" cxnId="{9355EF36-16AD-4984-B9BC-43CF2560028E}">
      <dgm:prSet/>
      <dgm:spPr/>
      <dgm:t>
        <a:bodyPr/>
        <a:lstStyle/>
        <a:p>
          <a:endParaRPr lang="en-US"/>
        </a:p>
      </dgm:t>
    </dgm:pt>
    <dgm:pt modelId="{B4A461D4-2379-49E5-A055-8BEBD5EC0F92}">
      <dgm:prSet/>
      <dgm:spPr/>
      <dgm:t>
        <a:bodyPr/>
        <a:lstStyle/>
        <a:p>
          <a:r>
            <a:rPr lang="en-US" b="0" i="0"/>
            <a:t>References</a:t>
          </a:r>
          <a:endParaRPr lang="en-US"/>
        </a:p>
      </dgm:t>
    </dgm:pt>
    <dgm:pt modelId="{BBEDEF79-C41E-4946-9A65-10A61FAEDD97}" type="parTrans" cxnId="{A16E7157-D2BF-4949-88A5-F50E136A661D}">
      <dgm:prSet/>
      <dgm:spPr/>
      <dgm:t>
        <a:bodyPr/>
        <a:lstStyle/>
        <a:p>
          <a:endParaRPr lang="en-US"/>
        </a:p>
      </dgm:t>
    </dgm:pt>
    <dgm:pt modelId="{D26E8E48-4507-4913-B37B-092CAB1D0D6C}" type="sibTrans" cxnId="{A16E7157-D2BF-4949-88A5-F50E136A661D}">
      <dgm:prSet/>
      <dgm:spPr/>
      <dgm:t>
        <a:bodyPr/>
        <a:lstStyle/>
        <a:p>
          <a:endParaRPr lang="en-US"/>
        </a:p>
      </dgm:t>
    </dgm:pt>
    <dgm:pt modelId="{80833D70-1AF2-4598-936C-28A75829D78F}" type="pres">
      <dgm:prSet presAssocID="{7761AD87-A13C-41EF-BCE2-DCE8E66142B7}" presName="vert0" presStyleCnt="0">
        <dgm:presLayoutVars>
          <dgm:dir/>
          <dgm:animOne val="branch"/>
          <dgm:animLvl val="lvl"/>
        </dgm:presLayoutVars>
      </dgm:prSet>
      <dgm:spPr/>
    </dgm:pt>
    <dgm:pt modelId="{10D18453-3630-4F40-B59C-DF5FDE81E29B}" type="pres">
      <dgm:prSet presAssocID="{26954920-3D94-474B-A01A-8C051198C567}" presName="thickLine" presStyleLbl="alignNode1" presStyleIdx="0" presStyleCnt="7"/>
      <dgm:spPr/>
    </dgm:pt>
    <dgm:pt modelId="{AA776B66-61D7-4FCA-AB73-40BA26A8E485}" type="pres">
      <dgm:prSet presAssocID="{26954920-3D94-474B-A01A-8C051198C567}" presName="horz1" presStyleCnt="0"/>
      <dgm:spPr/>
    </dgm:pt>
    <dgm:pt modelId="{09CF2D8D-DBA4-4D2F-9AEE-0284268AE837}" type="pres">
      <dgm:prSet presAssocID="{26954920-3D94-474B-A01A-8C051198C567}" presName="tx1" presStyleLbl="revTx" presStyleIdx="0" presStyleCnt="7"/>
      <dgm:spPr/>
    </dgm:pt>
    <dgm:pt modelId="{02A81187-47E7-453C-AE79-AD55DFC3C768}" type="pres">
      <dgm:prSet presAssocID="{26954920-3D94-474B-A01A-8C051198C567}" presName="vert1" presStyleCnt="0"/>
      <dgm:spPr/>
    </dgm:pt>
    <dgm:pt modelId="{C71C575B-1F25-49F2-9636-76F7D20CEE66}" type="pres">
      <dgm:prSet presAssocID="{1770D9D9-24E7-4056-9CE0-4BC540036458}" presName="thickLine" presStyleLbl="alignNode1" presStyleIdx="1" presStyleCnt="7"/>
      <dgm:spPr/>
    </dgm:pt>
    <dgm:pt modelId="{E10254F7-45E0-4CE0-B703-943FAAA604EA}" type="pres">
      <dgm:prSet presAssocID="{1770D9D9-24E7-4056-9CE0-4BC540036458}" presName="horz1" presStyleCnt="0"/>
      <dgm:spPr/>
    </dgm:pt>
    <dgm:pt modelId="{CC4DC19E-4DE1-4109-AB75-24D6F03BC282}" type="pres">
      <dgm:prSet presAssocID="{1770D9D9-24E7-4056-9CE0-4BC540036458}" presName="tx1" presStyleLbl="revTx" presStyleIdx="1" presStyleCnt="7"/>
      <dgm:spPr/>
    </dgm:pt>
    <dgm:pt modelId="{8CA9FD7E-3B83-433F-A611-955E80E1E5F5}" type="pres">
      <dgm:prSet presAssocID="{1770D9D9-24E7-4056-9CE0-4BC540036458}" presName="vert1" presStyleCnt="0"/>
      <dgm:spPr/>
    </dgm:pt>
    <dgm:pt modelId="{153F7E1B-8722-44B0-B75C-9A9259BF4553}" type="pres">
      <dgm:prSet presAssocID="{07187975-75B9-4120-BB7F-37674574C8A8}" presName="thickLine" presStyleLbl="alignNode1" presStyleIdx="2" presStyleCnt="7"/>
      <dgm:spPr/>
    </dgm:pt>
    <dgm:pt modelId="{DB7D2D14-1D97-4180-B8DF-88D71271F8F4}" type="pres">
      <dgm:prSet presAssocID="{07187975-75B9-4120-BB7F-37674574C8A8}" presName="horz1" presStyleCnt="0"/>
      <dgm:spPr/>
    </dgm:pt>
    <dgm:pt modelId="{B4618BCC-70B0-4174-8538-CB67A529B667}" type="pres">
      <dgm:prSet presAssocID="{07187975-75B9-4120-BB7F-37674574C8A8}" presName="tx1" presStyleLbl="revTx" presStyleIdx="2" presStyleCnt="7"/>
      <dgm:spPr/>
    </dgm:pt>
    <dgm:pt modelId="{C8C1266D-5CDE-4F3C-86F0-0C20A6859707}" type="pres">
      <dgm:prSet presAssocID="{07187975-75B9-4120-BB7F-37674574C8A8}" presName="vert1" presStyleCnt="0"/>
      <dgm:spPr/>
    </dgm:pt>
    <dgm:pt modelId="{A96BFE0C-46C3-499F-A9EB-98AC03AF6293}" type="pres">
      <dgm:prSet presAssocID="{33A771F0-2D48-466D-ABE4-3A1603B5446A}" presName="thickLine" presStyleLbl="alignNode1" presStyleIdx="3" presStyleCnt="7"/>
      <dgm:spPr/>
    </dgm:pt>
    <dgm:pt modelId="{FCFADEA1-3826-4A9F-ADDC-BCE63764C2F6}" type="pres">
      <dgm:prSet presAssocID="{33A771F0-2D48-466D-ABE4-3A1603B5446A}" presName="horz1" presStyleCnt="0"/>
      <dgm:spPr/>
    </dgm:pt>
    <dgm:pt modelId="{490E997A-9F95-4092-B357-D54B4E550199}" type="pres">
      <dgm:prSet presAssocID="{33A771F0-2D48-466D-ABE4-3A1603B5446A}" presName="tx1" presStyleLbl="revTx" presStyleIdx="3" presStyleCnt="7"/>
      <dgm:spPr/>
    </dgm:pt>
    <dgm:pt modelId="{C26950E8-1721-4DD0-996D-0C450156396A}" type="pres">
      <dgm:prSet presAssocID="{33A771F0-2D48-466D-ABE4-3A1603B5446A}" presName="vert1" presStyleCnt="0"/>
      <dgm:spPr/>
    </dgm:pt>
    <dgm:pt modelId="{A7A69CFC-4623-4E11-924B-20C7B584A73E}" type="pres">
      <dgm:prSet presAssocID="{9C1136FB-9B03-424E-B272-76AA013B41C5}" presName="thickLine" presStyleLbl="alignNode1" presStyleIdx="4" presStyleCnt="7"/>
      <dgm:spPr/>
    </dgm:pt>
    <dgm:pt modelId="{5CB36F3F-7ECC-428C-AF87-BE88D8D7984A}" type="pres">
      <dgm:prSet presAssocID="{9C1136FB-9B03-424E-B272-76AA013B41C5}" presName="horz1" presStyleCnt="0"/>
      <dgm:spPr/>
    </dgm:pt>
    <dgm:pt modelId="{D1B89B92-047C-4F9A-A72E-EE9E4B4E2088}" type="pres">
      <dgm:prSet presAssocID="{9C1136FB-9B03-424E-B272-76AA013B41C5}" presName="tx1" presStyleLbl="revTx" presStyleIdx="4" presStyleCnt="7"/>
      <dgm:spPr/>
    </dgm:pt>
    <dgm:pt modelId="{385FC22B-C6C5-4508-8DB1-3522F98D890E}" type="pres">
      <dgm:prSet presAssocID="{9C1136FB-9B03-424E-B272-76AA013B41C5}" presName="vert1" presStyleCnt="0"/>
      <dgm:spPr/>
    </dgm:pt>
    <dgm:pt modelId="{7E137E9F-08BB-4296-9F34-4ED3A8D25E92}" type="pres">
      <dgm:prSet presAssocID="{4DEFF4E2-9B38-48FD-A15C-3BD578FDE8D1}" presName="thickLine" presStyleLbl="alignNode1" presStyleIdx="5" presStyleCnt="7"/>
      <dgm:spPr/>
    </dgm:pt>
    <dgm:pt modelId="{3E4C95FB-E5B7-47C4-BAE0-C0E8C8379F8B}" type="pres">
      <dgm:prSet presAssocID="{4DEFF4E2-9B38-48FD-A15C-3BD578FDE8D1}" presName="horz1" presStyleCnt="0"/>
      <dgm:spPr/>
    </dgm:pt>
    <dgm:pt modelId="{45C77168-AFBF-4CD8-A656-3A174B04D9DE}" type="pres">
      <dgm:prSet presAssocID="{4DEFF4E2-9B38-48FD-A15C-3BD578FDE8D1}" presName="tx1" presStyleLbl="revTx" presStyleIdx="5" presStyleCnt="7"/>
      <dgm:spPr/>
    </dgm:pt>
    <dgm:pt modelId="{BCF855F3-E8EF-4127-89E0-1AFB223E5111}" type="pres">
      <dgm:prSet presAssocID="{4DEFF4E2-9B38-48FD-A15C-3BD578FDE8D1}" presName="vert1" presStyleCnt="0"/>
      <dgm:spPr/>
    </dgm:pt>
    <dgm:pt modelId="{9681E164-41DE-4165-A7B4-CB1AE3807865}" type="pres">
      <dgm:prSet presAssocID="{B4A461D4-2379-49E5-A055-8BEBD5EC0F92}" presName="thickLine" presStyleLbl="alignNode1" presStyleIdx="6" presStyleCnt="7"/>
      <dgm:spPr/>
    </dgm:pt>
    <dgm:pt modelId="{7906DCC4-34DE-409F-BE3C-2983C42EE2CE}" type="pres">
      <dgm:prSet presAssocID="{B4A461D4-2379-49E5-A055-8BEBD5EC0F92}" presName="horz1" presStyleCnt="0"/>
      <dgm:spPr/>
    </dgm:pt>
    <dgm:pt modelId="{35884F1D-075A-4EF9-BEEE-E010589CAD05}" type="pres">
      <dgm:prSet presAssocID="{B4A461D4-2379-49E5-A055-8BEBD5EC0F92}" presName="tx1" presStyleLbl="revTx" presStyleIdx="6" presStyleCnt="7"/>
      <dgm:spPr/>
    </dgm:pt>
    <dgm:pt modelId="{1FC5F507-B3F6-492C-A2B3-6B7F4DA625EF}" type="pres">
      <dgm:prSet presAssocID="{B4A461D4-2379-49E5-A055-8BEBD5EC0F92}" presName="vert1" presStyleCnt="0"/>
      <dgm:spPr/>
    </dgm:pt>
  </dgm:ptLst>
  <dgm:cxnLst>
    <dgm:cxn modelId="{8E5E8F26-3D75-40D7-A632-CB3356715B49}" type="presOf" srcId="{B4A461D4-2379-49E5-A055-8BEBD5EC0F92}" destId="{35884F1D-075A-4EF9-BEEE-E010589CAD05}" srcOrd="0" destOrd="0" presId="urn:microsoft.com/office/officeart/2008/layout/LinedList"/>
    <dgm:cxn modelId="{54AD9726-D391-46A5-8ABA-0E5EC08E7677}" srcId="{7761AD87-A13C-41EF-BCE2-DCE8E66142B7}" destId="{26954920-3D94-474B-A01A-8C051198C567}" srcOrd="0" destOrd="0" parTransId="{0CCD0486-0091-4C87-9E7B-AABFD2C8F949}" sibTransId="{98DD2C1A-12DD-49C1-B473-E05AC2DF395B}"/>
    <dgm:cxn modelId="{9355EF36-16AD-4984-B9BC-43CF2560028E}" srcId="{7761AD87-A13C-41EF-BCE2-DCE8E66142B7}" destId="{4DEFF4E2-9B38-48FD-A15C-3BD578FDE8D1}" srcOrd="5" destOrd="0" parTransId="{29F0F124-A81B-43D9-A09E-CB2ECAF1E1F1}" sibTransId="{6FC45146-1909-4A7C-B7F1-294F5F18FE3C}"/>
    <dgm:cxn modelId="{83990561-C5DB-43FF-9CFD-09BB864AC169}" srcId="{7761AD87-A13C-41EF-BCE2-DCE8E66142B7}" destId="{9C1136FB-9B03-424E-B272-76AA013B41C5}" srcOrd="4" destOrd="0" parTransId="{9EDCA350-3127-4520-9AEB-E1C8FE1962C2}" sibTransId="{EDCBB89B-C61F-47B1-9697-D9158F83E102}"/>
    <dgm:cxn modelId="{05A3FD61-34F7-4487-B1E2-56DA01E1AA63}" srcId="{7761AD87-A13C-41EF-BCE2-DCE8E66142B7}" destId="{33A771F0-2D48-466D-ABE4-3A1603B5446A}" srcOrd="3" destOrd="0" parTransId="{579CC0BB-5EAF-49CB-82ED-1FAB3F1237E3}" sibTransId="{B23CCAF6-9A69-4FD9-A1B6-64BCAC7C1BD8}"/>
    <dgm:cxn modelId="{69697247-2D7D-4D44-9F34-95EC1C00F6A1}" type="presOf" srcId="{7761AD87-A13C-41EF-BCE2-DCE8E66142B7}" destId="{80833D70-1AF2-4598-936C-28A75829D78F}" srcOrd="0" destOrd="0" presId="urn:microsoft.com/office/officeart/2008/layout/LinedList"/>
    <dgm:cxn modelId="{A16E7157-D2BF-4949-88A5-F50E136A661D}" srcId="{7761AD87-A13C-41EF-BCE2-DCE8E66142B7}" destId="{B4A461D4-2379-49E5-A055-8BEBD5EC0F92}" srcOrd="6" destOrd="0" parTransId="{BBEDEF79-C41E-4946-9A65-10A61FAEDD97}" sibTransId="{D26E8E48-4507-4913-B37B-092CAB1D0D6C}"/>
    <dgm:cxn modelId="{28BC8C88-9F1C-40A6-8CFB-AB0A9917449F}" type="presOf" srcId="{33A771F0-2D48-466D-ABE4-3A1603B5446A}" destId="{490E997A-9F95-4092-B357-D54B4E550199}" srcOrd="0" destOrd="0" presId="urn:microsoft.com/office/officeart/2008/layout/LinedList"/>
    <dgm:cxn modelId="{26CD4D8A-4A72-4256-8B46-2FA407257083}" type="presOf" srcId="{9C1136FB-9B03-424E-B272-76AA013B41C5}" destId="{D1B89B92-047C-4F9A-A72E-EE9E4B4E2088}" srcOrd="0" destOrd="0" presId="urn:microsoft.com/office/officeart/2008/layout/LinedList"/>
    <dgm:cxn modelId="{A938AB95-EAE6-4D4D-B90A-468F4BD7037E}" type="presOf" srcId="{4DEFF4E2-9B38-48FD-A15C-3BD578FDE8D1}" destId="{45C77168-AFBF-4CD8-A656-3A174B04D9DE}" srcOrd="0" destOrd="0" presId="urn:microsoft.com/office/officeart/2008/layout/LinedList"/>
    <dgm:cxn modelId="{E19475AD-2682-4E55-BA7D-F7BD6B733D39}" srcId="{7761AD87-A13C-41EF-BCE2-DCE8E66142B7}" destId="{1770D9D9-24E7-4056-9CE0-4BC540036458}" srcOrd="1" destOrd="0" parTransId="{4074A09D-BC15-407F-881D-409D978C689A}" sibTransId="{D2C70FB9-BC7F-477D-A702-E02D92CDA507}"/>
    <dgm:cxn modelId="{AA0C87B1-DA53-4D03-8C54-28155CE3F0D5}" srcId="{7761AD87-A13C-41EF-BCE2-DCE8E66142B7}" destId="{07187975-75B9-4120-BB7F-37674574C8A8}" srcOrd="2" destOrd="0" parTransId="{EA83BB74-33C9-45CD-B526-98C1DA12BCFE}" sibTransId="{59C3F3F9-AAC1-4116-8A46-CEEDFE1AE659}"/>
    <dgm:cxn modelId="{387294B6-089E-44FD-B979-C8348B739B0D}" type="presOf" srcId="{1770D9D9-24E7-4056-9CE0-4BC540036458}" destId="{CC4DC19E-4DE1-4109-AB75-24D6F03BC282}" srcOrd="0" destOrd="0" presId="urn:microsoft.com/office/officeart/2008/layout/LinedList"/>
    <dgm:cxn modelId="{78F3BACC-0DFE-4544-8FDA-04E9E21CD822}" type="presOf" srcId="{07187975-75B9-4120-BB7F-37674574C8A8}" destId="{B4618BCC-70B0-4174-8538-CB67A529B667}" srcOrd="0" destOrd="0" presId="urn:microsoft.com/office/officeart/2008/layout/LinedList"/>
    <dgm:cxn modelId="{57A0B2D7-B4E6-47E1-A656-319C9EBDAE10}" type="presOf" srcId="{26954920-3D94-474B-A01A-8C051198C567}" destId="{09CF2D8D-DBA4-4D2F-9AEE-0284268AE837}" srcOrd="0" destOrd="0" presId="urn:microsoft.com/office/officeart/2008/layout/LinedList"/>
    <dgm:cxn modelId="{9BE7C199-2C78-43D7-BE48-8C49660C0215}" type="presParOf" srcId="{80833D70-1AF2-4598-936C-28A75829D78F}" destId="{10D18453-3630-4F40-B59C-DF5FDE81E29B}" srcOrd="0" destOrd="0" presId="urn:microsoft.com/office/officeart/2008/layout/LinedList"/>
    <dgm:cxn modelId="{BBECC951-B5D3-4432-963D-09024FCA0381}" type="presParOf" srcId="{80833D70-1AF2-4598-936C-28A75829D78F}" destId="{AA776B66-61D7-4FCA-AB73-40BA26A8E485}" srcOrd="1" destOrd="0" presId="urn:microsoft.com/office/officeart/2008/layout/LinedList"/>
    <dgm:cxn modelId="{CDF7B866-D72E-443A-909E-E283FD23AB43}" type="presParOf" srcId="{AA776B66-61D7-4FCA-AB73-40BA26A8E485}" destId="{09CF2D8D-DBA4-4D2F-9AEE-0284268AE837}" srcOrd="0" destOrd="0" presId="urn:microsoft.com/office/officeart/2008/layout/LinedList"/>
    <dgm:cxn modelId="{FADBDB12-1F27-45BD-876F-2766D073AF12}" type="presParOf" srcId="{AA776B66-61D7-4FCA-AB73-40BA26A8E485}" destId="{02A81187-47E7-453C-AE79-AD55DFC3C768}" srcOrd="1" destOrd="0" presId="urn:microsoft.com/office/officeart/2008/layout/LinedList"/>
    <dgm:cxn modelId="{FC04DD6D-F1AF-4450-BE3C-A90F8625F4A6}" type="presParOf" srcId="{80833D70-1AF2-4598-936C-28A75829D78F}" destId="{C71C575B-1F25-49F2-9636-76F7D20CEE66}" srcOrd="2" destOrd="0" presId="urn:microsoft.com/office/officeart/2008/layout/LinedList"/>
    <dgm:cxn modelId="{A0FD88D9-D497-47DD-8B07-F339B684EF27}" type="presParOf" srcId="{80833D70-1AF2-4598-936C-28A75829D78F}" destId="{E10254F7-45E0-4CE0-B703-943FAAA604EA}" srcOrd="3" destOrd="0" presId="urn:microsoft.com/office/officeart/2008/layout/LinedList"/>
    <dgm:cxn modelId="{661006D3-4C2C-48F1-9CA5-88765ABF890A}" type="presParOf" srcId="{E10254F7-45E0-4CE0-B703-943FAAA604EA}" destId="{CC4DC19E-4DE1-4109-AB75-24D6F03BC282}" srcOrd="0" destOrd="0" presId="urn:microsoft.com/office/officeart/2008/layout/LinedList"/>
    <dgm:cxn modelId="{51064DD1-33BC-4EB8-A8DD-9A3F4F569793}" type="presParOf" srcId="{E10254F7-45E0-4CE0-B703-943FAAA604EA}" destId="{8CA9FD7E-3B83-433F-A611-955E80E1E5F5}" srcOrd="1" destOrd="0" presId="urn:microsoft.com/office/officeart/2008/layout/LinedList"/>
    <dgm:cxn modelId="{C7603E6E-86EE-416A-8D83-24BD748F1F82}" type="presParOf" srcId="{80833D70-1AF2-4598-936C-28A75829D78F}" destId="{153F7E1B-8722-44B0-B75C-9A9259BF4553}" srcOrd="4" destOrd="0" presId="urn:microsoft.com/office/officeart/2008/layout/LinedList"/>
    <dgm:cxn modelId="{B3CF7DD4-092F-442B-AC0F-D9A35B83CF43}" type="presParOf" srcId="{80833D70-1AF2-4598-936C-28A75829D78F}" destId="{DB7D2D14-1D97-4180-B8DF-88D71271F8F4}" srcOrd="5" destOrd="0" presId="urn:microsoft.com/office/officeart/2008/layout/LinedList"/>
    <dgm:cxn modelId="{DCA0B2F5-5393-430D-ABF0-2A0FC2DA2672}" type="presParOf" srcId="{DB7D2D14-1D97-4180-B8DF-88D71271F8F4}" destId="{B4618BCC-70B0-4174-8538-CB67A529B667}" srcOrd="0" destOrd="0" presId="urn:microsoft.com/office/officeart/2008/layout/LinedList"/>
    <dgm:cxn modelId="{B3D0E948-8CC7-4022-AFCA-F4A0777B3C88}" type="presParOf" srcId="{DB7D2D14-1D97-4180-B8DF-88D71271F8F4}" destId="{C8C1266D-5CDE-4F3C-86F0-0C20A6859707}" srcOrd="1" destOrd="0" presId="urn:microsoft.com/office/officeart/2008/layout/LinedList"/>
    <dgm:cxn modelId="{1293CB82-B1C3-4E59-B1C2-FA1A2B60A523}" type="presParOf" srcId="{80833D70-1AF2-4598-936C-28A75829D78F}" destId="{A96BFE0C-46C3-499F-A9EB-98AC03AF6293}" srcOrd="6" destOrd="0" presId="urn:microsoft.com/office/officeart/2008/layout/LinedList"/>
    <dgm:cxn modelId="{47B1E492-599A-42B3-9BF5-8D5BED07C5B6}" type="presParOf" srcId="{80833D70-1AF2-4598-936C-28A75829D78F}" destId="{FCFADEA1-3826-4A9F-ADDC-BCE63764C2F6}" srcOrd="7" destOrd="0" presId="urn:microsoft.com/office/officeart/2008/layout/LinedList"/>
    <dgm:cxn modelId="{6B6C320F-15C9-48E9-B7C9-33E6E5233830}" type="presParOf" srcId="{FCFADEA1-3826-4A9F-ADDC-BCE63764C2F6}" destId="{490E997A-9F95-4092-B357-D54B4E550199}" srcOrd="0" destOrd="0" presId="urn:microsoft.com/office/officeart/2008/layout/LinedList"/>
    <dgm:cxn modelId="{669FC96E-9062-4FDF-8CA4-E1ACA0BD6376}" type="presParOf" srcId="{FCFADEA1-3826-4A9F-ADDC-BCE63764C2F6}" destId="{C26950E8-1721-4DD0-996D-0C450156396A}" srcOrd="1" destOrd="0" presId="urn:microsoft.com/office/officeart/2008/layout/LinedList"/>
    <dgm:cxn modelId="{05E44C25-3D86-4355-884E-73ED2D4F83BE}" type="presParOf" srcId="{80833D70-1AF2-4598-936C-28A75829D78F}" destId="{A7A69CFC-4623-4E11-924B-20C7B584A73E}" srcOrd="8" destOrd="0" presId="urn:microsoft.com/office/officeart/2008/layout/LinedList"/>
    <dgm:cxn modelId="{2C2020E2-70C7-418F-BD70-97A65FDB8A56}" type="presParOf" srcId="{80833D70-1AF2-4598-936C-28A75829D78F}" destId="{5CB36F3F-7ECC-428C-AF87-BE88D8D7984A}" srcOrd="9" destOrd="0" presId="urn:microsoft.com/office/officeart/2008/layout/LinedList"/>
    <dgm:cxn modelId="{CED31009-BE1B-434A-9EC7-D6859C986FBD}" type="presParOf" srcId="{5CB36F3F-7ECC-428C-AF87-BE88D8D7984A}" destId="{D1B89B92-047C-4F9A-A72E-EE9E4B4E2088}" srcOrd="0" destOrd="0" presId="urn:microsoft.com/office/officeart/2008/layout/LinedList"/>
    <dgm:cxn modelId="{B684E730-A23A-4D77-8D0C-E66361DA35C2}" type="presParOf" srcId="{5CB36F3F-7ECC-428C-AF87-BE88D8D7984A}" destId="{385FC22B-C6C5-4508-8DB1-3522F98D890E}" srcOrd="1" destOrd="0" presId="urn:microsoft.com/office/officeart/2008/layout/LinedList"/>
    <dgm:cxn modelId="{FDE0CF68-53D3-4783-9AFC-D369C9F734A5}" type="presParOf" srcId="{80833D70-1AF2-4598-936C-28A75829D78F}" destId="{7E137E9F-08BB-4296-9F34-4ED3A8D25E92}" srcOrd="10" destOrd="0" presId="urn:microsoft.com/office/officeart/2008/layout/LinedList"/>
    <dgm:cxn modelId="{C47A14B0-9AE9-425E-B313-F147DADA462B}" type="presParOf" srcId="{80833D70-1AF2-4598-936C-28A75829D78F}" destId="{3E4C95FB-E5B7-47C4-BAE0-C0E8C8379F8B}" srcOrd="11" destOrd="0" presId="urn:microsoft.com/office/officeart/2008/layout/LinedList"/>
    <dgm:cxn modelId="{50133FF4-0EDB-4DE5-9100-AAD7DB6C188F}" type="presParOf" srcId="{3E4C95FB-E5B7-47C4-BAE0-C0E8C8379F8B}" destId="{45C77168-AFBF-4CD8-A656-3A174B04D9DE}" srcOrd="0" destOrd="0" presId="urn:microsoft.com/office/officeart/2008/layout/LinedList"/>
    <dgm:cxn modelId="{A0A36504-9369-41C0-AC43-17C131843EEB}" type="presParOf" srcId="{3E4C95FB-E5B7-47C4-BAE0-C0E8C8379F8B}" destId="{BCF855F3-E8EF-4127-89E0-1AFB223E5111}" srcOrd="1" destOrd="0" presId="urn:microsoft.com/office/officeart/2008/layout/LinedList"/>
    <dgm:cxn modelId="{28340204-2715-45A7-B769-0D79128FF307}" type="presParOf" srcId="{80833D70-1AF2-4598-936C-28A75829D78F}" destId="{9681E164-41DE-4165-A7B4-CB1AE3807865}" srcOrd="12" destOrd="0" presId="urn:microsoft.com/office/officeart/2008/layout/LinedList"/>
    <dgm:cxn modelId="{A7787C5C-1767-4EA5-9E6C-26051B92BBB9}" type="presParOf" srcId="{80833D70-1AF2-4598-936C-28A75829D78F}" destId="{7906DCC4-34DE-409F-BE3C-2983C42EE2CE}" srcOrd="13" destOrd="0" presId="urn:microsoft.com/office/officeart/2008/layout/LinedList"/>
    <dgm:cxn modelId="{7343085E-F442-49F1-B3B2-C83686B286AA}" type="presParOf" srcId="{7906DCC4-34DE-409F-BE3C-2983C42EE2CE}" destId="{35884F1D-075A-4EF9-BEEE-E010589CAD05}" srcOrd="0" destOrd="0" presId="urn:microsoft.com/office/officeart/2008/layout/LinedList"/>
    <dgm:cxn modelId="{5C02A984-DFC6-4141-88F0-DCC00BB3DD37}" type="presParOf" srcId="{7906DCC4-34DE-409F-BE3C-2983C42EE2CE}" destId="{1FC5F507-B3F6-492C-A2B3-6B7F4DA625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0D4298-CB0A-48F8-AFE0-A4EA98448C8E}" type="doc">
      <dgm:prSet loTypeId="urn:microsoft.com/office/officeart/2005/8/layout/hierarchy2" loCatId="hierarchy" qsTypeId="urn:microsoft.com/office/officeart/2005/8/quickstyle/simple1" qsCatId="simple" csTypeId="urn:microsoft.com/office/officeart/2005/8/colors/colorful5" csCatId="colorful"/>
      <dgm:spPr/>
      <dgm:t>
        <a:bodyPr/>
        <a:lstStyle/>
        <a:p>
          <a:endParaRPr lang="en-US"/>
        </a:p>
      </dgm:t>
    </dgm:pt>
    <dgm:pt modelId="{4B0C7B89-3D80-470A-A7FA-37E71E99D13C}">
      <dgm:prSet/>
      <dgm:spPr/>
      <dgm:t>
        <a:bodyPr/>
        <a:lstStyle/>
        <a:p>
          <a:r>
            <a:rPr lang="en-US" b="1"/>
            <a:t>Dataset Source </a:t>
          </a:r>
          <a:r>
            <a:rPr lang="en-US" b="1" i="0"/>
            <a:t>:</a:t>
          </a:r>
          <a:r>
            <a:rPr lang="en-US" b="0" i="0"/>
            <a:t> Kaggle Heart Disease Dataset (David Lapp, 1988)</a:t>
          </a:r>
          <a:endParaRPr lang="en-US"/>
        </a:p>
      </dgm:t>
    </dgm:pt>
    <dgm:pt modelId="{72EAE0CD-7F94-40C1-B15C-64777F1D3529}" type="parTrans" cxnId="{6AF2FD1B-CB3A-4070-94E1-3EF1388BDD9E}">
      <dgm:prSet/>
      <dgm:spPr/>
      <dgm:t>
        <a:bodyPr/>
        <a:lstStyle/>
        <a:p>
          <a:endParaRPr lang="en-US"/>
        </a:p>
      </dgm:t>
    </dgm:pt>
    <dgm:pt modelId="{CED16C08-0702-4689-8653-8D16322872DC}" type="sibTrans" cxnId="{6AF2FD1B-CB3A-4070-94E1-3EF1388BDD9E}">
      <dgm:prSet/>
      <dgm:spPr/>
      <dgm:t>
        <a:bodyPr/>
        <a:lstStyle/>
        <a:p>
          <a:endParaRPr lang="en-US"/>
        </a:p>
      </dgm:t>
    </dgm:pt>
    <dgm:pt modelId="{05DF71E1-1437-49FA-AC81-6B905D8EF371}">
      <dgm:prSet/>
      <dgm:spPr/>
      <dgm:t>
        <a:bodyPr/>
        <a:lstStyle/>
        <a:p>
          <a:r>
            <a:rPr lang="en-US" b="1" i="0"/>
            <a:t>Samples:</a:t>
          </a:r>
          <a:r>
            <a:rPr lang="en-US" b="0" i="0"/>
            <a:t> 1025</a:t>
          </a:r>
          <a:endParaRPr lang="en-US"/>
        </a:p>
      </dgm:t>
    </dgm:pt>
    <dgm:pt modelId="{41CF6536-0D2B-4526-A057-C06BDD2D9D96}" type="parTrans" cxnId="{275F177C-5988-4DF8-903E-3B89F481DA04}">
      <dgm:prSet/>
      <dgm:spPr/>
      <dgm:t>
        <a:bodyPr/>
        <a:lstStyle/>
        <a:p>
          <a:endParaRPr lang="en-US"/>
        </a:p>
      </dgm:t>
    </dgm:pt>
    <dgm:pt modelId="{D1F5B69E-1FF5-4F0F-8F71-B5570E54393D}" type="sibTrans" cxnId="{275F177C-5988-4DF8-903E-3B89F481DA04}">
      <dgm:prSet/>
      <dgm:spPr/>
      <dgm:t>
        <a:bodyPr/>
        <a:lstStyle/>
        <a:p>
          <a:endParaRPr lang="en-US"/>
        </a:p>
      </dgm:t>
    </dgm:pt>
    <dgm:pt modelId="{6229DFB0-AF9C-4734-9FEE-CC677CB26834}">
      <dgm:prSet/>
      <dgm:spPr/>
      <dgm:t>
        <a:bodyPr/>
        <a:lstStyle/>
        <a:p>
          <a:r>
            <a:rPr lang="en-US" b="1" i="0"/>
            <a:t>Attributes:</a:t>
          </a:r>
          <a:r>
            <a:rPr lang="en-US" b="0" i="0"/>
            <a:t> 14</a:t>
          </a:r>
          <a:endParaRPr lang="en-US"/>
        </a:p>
      </dgm:t>
    </dgm:pt>
    <dgm:pt modelId="{92BE4FA6-AB36-4B41-8C5D-62B865EB95CA}" type="parTrans" cxnId="{8B6D6CBC-7440-46C1-87B7-B2C5E45E5C60}">
      <dgm:prSet/>
      <dgm:spPr/>
      <dgm:t>
        <a:bodyPr/>
        <a:lstStyle/>
        <a:p>
          <a:endParaRPr lang="en-US"/>
        </a:p>
      </dgm:t>
    </dgm:pt>
    <dgm:pt modelId="{8D210D8A-C791-49F2-A36D-F6F3AA118031}" type="sibTrans" cxnId="{8B6D6CBC-7440-46C1-87B7-B2C5E45E5C60}">
      <dgm:prSet/>
      <dgm:spPr/>
      <dgm:t>
        <a:bodyPr/>
        <a:lstStyle/>
        <a:p>
          <a:endParaRPr lang="en-US"/>
        </a:p>
      </dgm:t>
    </dgm:pt>
    <dgm:pt modelId="{9A1DE428-F638-427B-B90B-DF5BF441780B}">
      <dgm:prSet/>
      <dgm:spPr/>
      <dgm:t>
        <a:bodyPr/>
        <a:lstStyle/>
        <a:p>
          <a:r>
            <a:rPr lang="en-US" b="1" i="0"/>
            <a:t>Features:</a:t>
          </a:r>
          <a:endParaRPr lang="en-US"/>
        </a:p>
      </dgm:t>
    </dgm:pt>
    <dgm:pt modelId="{67397AD5-4E47-4E56-AAF2-4D12C3272538}" type="parTrans" cxnId="{0FF9C317-6DD5-40DA-A5A3-0A49A33EC86D}">
      <dgm:prSet/>
      <dgm:spPr/>
      <dgm:t>
        <a:bodyPr/>
        <a:lstStyle/>
        <a:p>
          <a:endParaRPr lang="en-US"/>
        </a:p>
      </dgm:t>
    </dgm:pt>
    <dgm:pt modelId="{FE36734A-A8AA-4D6C-A2B6-DFC13FB56FAA}" type="sibTrans" cxnId="{0FF9C317-6DD5-40DA-A5A3-0A49A33EC86D}">
      <dgm:prSet/>
      <dgm:spPr/>
      <dgm:t>
        <a:bodyPr/>
        <a:lstStyle/>
        <a:p>
          <a:endParaRPr lang="en-US"/>
        </a:p>
      </dgm:t>
    </dgm:pt>
    <dgm:pt modelId="{9485DE8A-50B3-41C5-9A5E-9F31F31D4741}">
      <dgm:prSet/>
      <dgm:spPr/>
      <dgm:t>
        <a:bodyPr/>
        <a:lstStyle/>
        <a:p>
          <a:r>
            <a:rPr lang="en-US" b="0" i="0"/>
            <a:t>Demographic (age, sex)</a:t>
          </a:r>
          <a:endParaRPr lang="en-US"/>
        </a:p>
      </dgm:t>
    </dgm:pt>
    <dgm:pt modelId="{1030DFBD-3C5F-4A6B-A9E3-388C37C78E03}" type="parTrans" cxnId="{B4C08E34-CA64-4391-AD1D-AE64C352B97A}">
      <dgm:prSet/>
      <dgm:spPr/>
      <dgm:t>
        <a:bodyPr/>
        <a:lstStyle/>
        <a:p>
          <a:endParaRPr lang="en-US"/>
        </a:p>
      </dgm:t>
    </dgm:pt>
    <dgm:pt modelId="{B91F44D2-0D67-4802-B4EE-095C39B059BA}" type="sibTrans" cxnId="{B4C08E34-CA64-4391-AD1D-AE64C352B97A}">
      <dgm:prSet/>
      <dgm:spPr/>
      <dgm:t>
        <a:bodyPr/>
        <a:lstStyle/>
        <a:p>
          <a:endParaRPr lang="en-US"/>
        </a:p>
      </dgm:t>
    </dgm:pt>
    <dgm:pt modelId="{C27E5B52-EAAA-4D7B-8D60-0B88093DF2C7}">
      <dgm:prSet/>
      <dgm:spPr/>
      <dgm:t>
        <a:bodyPr/>
        <a:lstStyle/>
        <a:p>
          <a:r>
            <a:rPr lang="en-US" b="0" i="0"/>
            <a:t>Medical history (chest pain type, resting blood pressure, serum cholesterol, etc.)</a:t>
          </a:r>
          <a:endParaRPr lang="en-US"/>
        </a:p>
      </dgm:t>
    </dgm:pt>
    <dgm:pt modelId="{C9996B1A-716C-4D43-BE4E-60B286B7B821}" type="parTrans" cxnId="{CFE46CF4-8859-4762-80AA-3A5F803021CB}">
      <dgm:prSet/>
      <dgm:spPr/>
      <dgm:t>
        <a:bodyPr/>
        <a:lstStyle/>
        <a:p>
          <a:endParaRPr lang="en-US"/>
        </a:p>
      </dgm:t>
    </dgm:pt>
    <dgm:pt modelId="{99C18F61-545F-458F-9765-7FBC636625AC}" type="sibTrans" cxnId="{CFE46CF4-8859-4762-80AA-3A5F803021CB}">
      <dgm:prSet/>
      <dgm:spPr/>
      <dgm:t>
        <a:bodyPr/>
        <a:lstStyle/>
        <a:p>
          <a:endParaRPr lang="en-US"/>
        </a:p>
      </dgm:t>
    </dgm:pt>
    <dgm:pt modelId="{D6EF87DB-4CD1-425C-913B-C5035AE6852C}">
      <dgm:prSet/>
      <dgm:spPr/>
      <dgm:t>
        <a:bodyPr/>
        <a:lstStyle/>
        <a:p>
          <a:r>
            <a:rPr lang="en-US" b="0" i="0"/>
            <a:t>Electrocardiographic results</a:t>
          </a:r>
          <a:endParaRPr lang="en-US"/>
        </a:p>
      </dgm:t>
    </dgm:pt>
    <dgm:pt modelId="{A30CCA9B-449B-47CA-8307-2399A9AAF354}" type="parTrans" cxnId="{CC9F0F7B-198A-412C-860D-555EBC6358E1}">
      <dgm:prSet/>
      <dgm:spPr/>
      <dgm:t>
        <a:bodyPr/>
        <a:lstStyle/>
        <a:p>
          <a:endParaRPr lang="en-US"/>
        </a:p>
      </dgm:t>
    </dgm:pt>
    <dgm:pt modelId="{F6BAA81E-A0ED-4FF8-B27C-220051F54968}" type="sibTrans" cxnId="{CC9F0F7B-198A-412C-860D-555EBC6358E1}">
      <dgm:prSet/>
      <dgm:spPr/>
      <dgm:t>
        <a:bodyPr/>
        <a:lstStyle/>
        <a:p>
          <a:endParaRPr lang="en-US"/>
        </a:p>
      </dgm:t>
    </dgm:pt>
    <dgm:pt modelId="{B008F71D-A2CD-4166-8CC7-D138A1C55CE0}">
      <dgm:prSet/>
      <dgm:spPr/>
      <dgm:t>
        <a:bodyPr/>
        <a:lstStyle/>
        <a:p>
          <a:r>
            <a:rPr lang="en-US" b="0" i="0"/>
            <a:t>Exercise test results</a:t>
          </a:r>
          <a:endParaRPr lang="en-US"/>
        </a:p>
      </dgm:t>
    </dgm:pt>
    <dgm:pt modelId="{44329C66-3568-43D4-B0A8-7497FFF694DB}" type="parTrans" cxnId="{16E73D1B-4B7C-49F0-827A-254CC5EBC29B}">
      <dgm:prSet/>
      <dgm:spPr/>
      <dgm:t>
        <a:bodyPr/>
        <a:lstStyle/>
        <a:p>
          <a:endParaRPr lang="en-US"/>
        </a:p>
      </dgm:t>
    </dgm:pt>
    <dgm:pt modelId="{FE794183-7E66-4C3A-B4A3-C1B82E38BFB6}" type="sibTrans" cxnId="{16E73D1B-4B7C-49F0-827A-254CC5EBC29B}">
      <dgm:prSet/>
      <dgm:spPr/>
      <dgm:t>
        <a:bodyPr/>
        <a:lstStyle/>
        <a:p>
          <a:endParaRPr lang="en-US"/>
        </a:p>
      </dgm:t>
    </dgm:pt>
    <dgm:pt modelId="{14E0B528-11FB-471F-A32A-8EC99BD83CF0}">
      <dgm:prSet/>
      <dgm:spPr/>
      <dgm:t>
        <a:bodyPr/>
        <a:lstStyle/>
        <a:p>
          <a:r>
            <a:rPr lang="en-US" b="0" i="0"/>
            <a:t>Thalassemia status</a:t>
          </a:r>
          <a:endParaRPr lang="en-US"/>
        </a:p>
      </dgm:t>
    </dgm:pt>
    <dgm:pt modelId="{D6D7E152-5E81-46FC-BEB7-4AB7391CA45D}" type="parTrans" cxnId="{346B39A9-5262-43FF-9230-FF54B6648CAE}">
      <dgm:prSet/>
      <dgm:spPr/>
      <dgm:t>
        <a:bodyPr/>
        <a:lstStyle/>
        <a:p>
          <a:endParaRPr lang="en-US"/>
        </a:p>
      </dgm:t>
    </dgm:pt>
    <dgm:pt modelId="{25D2F65E-A8D4-4C02-B4FF-6C478D7B79CB}" type="sibTrans" cxnId="{346B39A9-5262-43FF-9230-FF54B6648CAE}">
      <dgm:prSet/>
      <dgm:spPr/>
      <dgm:t>
        <a:bodyPr/>
        <a:lstStyle/>
        <a:p>
          <a:endParaRPr lang="en-US"/>
        </a:p>
      </dgm:t>
    </dgm:pt>
    <dgm:pt modelId="{74F8DB96-BF2E-498A-872A-8E5480555747}">
      <dgm:prSet/>
      <dgm:spPr/>
      <dgm:t>
        <a:bodyPr/>
        <a:lstStyle/>
        <a:p>
          <a:r>
            <a:rPr lang="en-US" b="1" i="0"/>
            <a:t>Target Variable:</a:t>
          </a:r>
          <a:r>
            <a:rPr lang="en-US" b="0" i="0"/>
            <a:t> Presence of heart disease (1 = yes, 0 = no)</a:t>
          </a:r>
          <a:endParaRPr lang="en-US"/>
        </a:p>
      </dgm:t>
    </dgm:pt>
    <dgm:pt modelId="{78AF49D2-CDCF-4AA1-BEA7-004B7B71F28A}" type="parTrans" cxnId="{F626C880-9F08-49B8-82B6-C05C974D77DD}">
      <dgm:prSet/>
      <dgm:spPr/>
      <dgm:t>
        <a:bodyPr/>
        <a:lstStyle/>
        <a:p>
          <a:endParaRPr lang="en-US"/>
        </a:p>
      </dgm:t>
    </dgm:pt>
    <dgm:pt modelId="{C4A04E89-EECC-464F-B470-60B8EFF59AD2}" type="sibTrans" cxnId="{F626C880-9F08-49B8-82B6-C05C974D77DD}">
      <dgm:prSet/>
      <dgm:spPr/>
      <dgm:t>
        <a:bodyPr/>
        <a:lstStyle/>
        <a:p>
          <a:endParaRPr lang="en-US"/>
        </a:p>
      </dgm:t>
    </dgm:pt>
    <dgm:pt modelId="{7E548B99-AAEF-47B8-9B9C-37697ABE9E92}" type="pres">
      <dgm:prSet presAssocID="{C20D4298-CB0A-48F8-AFE0-A4EA98448C8E}" presName="diagram" presStyleCnt="0">
        <dgm:presLayoutVars>
          <dgm:chPref val="1"/>
          <dgm:dir/>
          <dgm:animOne val="branch"/>
          <dgm:animLvl val="lvl"/>
          <dgm:resizeHandles val="exact"/>
        </dgm:presLayoutVars>
      </dgm:prSet>
      <dgm:spPr/>
    </dgm:pt>
    <dgm:pt modelId="{89D38ED8-99BB-4615-A8E2-8E51E3B6DAFE}" type="pres">
      <dgm:prSet presAssocID="{4B0C7B89-3D80-470A-A7FA-37E71E99D13C}" presName="root1" presStyleCnt="0"/>
      <dgm:spPr/>
    </dgm:pt>
    <dgm:pt modelId="{2BD8E02A-8A83-4E2C-9BF9-092B1EA80B33}" type="pres">
      <dgm:prSet presAssocID="{4B0C7B89-3D80-470A-A7FA-37E71E99D13C}" presName="LevelOneTextNode" presStyleLbl="node0" presStyleIdx="0" presStyleCnt="5">
        <dgm:presLayoutVars>
          <dgm:chPref val="3"/>
        </dgm:presLayoutVars>
      </dgm:prSet>
      <dgm:spPr/>
    </dgm:pt>
    <dgm:pt modelId="{7EF82465-0949-4737-B3CC-79860EB4CFDD}" type="pres">
      <dgm:prSet presAssocID="{4B0C7B89-3D80-470A-A7FA-37E71E99D13C}" presName="level2hierChild" presStyleCnt="0"/>
      <dgm:spPr/>
    </dgm:pt>
    <dgm:pt modelId="{7953D1B2-9029-4D62-8DF1-AB79972D4DBE}" type="pres">
      <dgm:prSet presAssocID="{05DF71E1-1437-49FA-AC81-6B905D8EF371}" presName="root1" presStyleCnt="0"/>
      <dgm:spPr/>
    </dgm:pt>
    <dgm:pt modelId="{CB7BA3C6-7825-4CA4-83C4-3390D3272FF7}" type="pres">
      <dgm:prSet presAssocID="{05DF71E1-1437-49FA-AC81-6B905D8EF371}" presName="LevelOneTextNode" presStyleLbl="node0" presStyleIdx="1" presStyleCnt="5">
        <dgm:presLayoutVars>
          <dgm:chPref val="3"/>
        </dgm:presLayoutVars>
      </dgm:prSet>
      <dgm:spPr/>
    </dgm:pt>
    <dgm:pt modelId="{2D46E85D-0B84-4C81-8660-EF8FFCFEF6A1}" type="pres">
      <dgm:prSet presAssocID="{05DF71E1-1437-49FA-AC81-6B905D8EF371}" presName="level2hierChild" presStyleCnt="0"/>
      <dgm:spPr/>
    </dgm:pt>
    <dgm:pt modelId="{1DA4FACA-B0A4-4786-AA11-14E61AB07262}" type="pres">
      <dgm:prSet presAssocID="{6229DFB0-AF9C-4734-9FEE-CC677CB26834}" presName="root1" presStyleCnt="0"/>
      <dgm:spPr/>
    </dgm:pt>
    <dgm:pt modelId="{627CF1A2-C774-4448-864E-BEC7945299F9}" type="pres">
      <dgm:prSet presAssocID="{6229DFB0-AF9C-4734-9FEE-CC677CB26834}" presName="LevelOneTextNode" presStyleLbl="node0" presStyleIdx="2" presStyleCnt="5">
        <dgm:presLayoutVars>
          <dgm:chPref val="3"/>
        </dgm:presLayoutVars>
      </dgm:prSet>
      <dgm:spPr/>
    </dgm:pt>
    <dgm:pt modelId="{291CC219-130C-4387-9BB8-1B4F6F2FD04C}" type="pres">
      <dgm:prSet presAssocID="{6229DFB0-AF9C-4734-9FEE-CC677CB26834}" presName="level2hierChild" presStyleCnt="0"/>
      <dgm:spPr/>
    </dgm:pt>
    <dgm:pt modelId="{B1299B06-B738-4C79-BD3B-DEAB4F6F7126}" type="pres">
      <dgm:prSet presAssocID="{9A1DE428-F638-427B-B90B-DF5BF441780B}" presName="root1" presStyleCnt="0"/>
      <dgm:spPr/>
    </dgm:pt>
    <dgm:pt modelId="{A55FC0BD-A498-4F4C-A678-C46378C78C71}" type="pres">
      <dgm:prSet presAssocID="{9A1DE428-F638-427B-B90B-DF5BF441780B}" presName="LevelOneTextNode" presStyleLbl="node0" presStyleIdx="3" presStyleCnt="5">
        <dgm:presLayoutVars>
          <dgm:chPref val="3"/>
        </dgm:presLayoutVars>
      </dgm:prSet>
      <dgm:spPr/>
    </dgm:pt>
    <dgm:pt modelId="{EA313934-042A-4804-BD88-F09C65690B23}" type="pres">
      <dgm:prSet presAssocID="{9A1DE428-F638-427B-B90B-DF5BF441780B}" presName="level2hierChild" presStyleCnt="0"/>
      <dgm:spPr/>
    </dgm:pt>
    <dgm:pt modelId="{4AAFBDB0-BC51-4BD3-8699-DD796AC312A2}" type="pres">
      <dgm:prSet presAssocID="{1030DFBD-3C5F-4A6B-A9E3-388C37C78E03}" presName="conn2-1" presStyleLbl="parChTrans1D2" presStyleIdx="0" presStyleCnt="5"/>
      <dgm:spPr/>
    </dgm:pt>
    <dgm:pt modelId="{C8A23895-24EB-4E9B-9935-AE8305A18FE7}" type="pres">
      <dgm:prSet presAssocID="{1030DFBD-3C5F-4A6B-A9E3-388C37C78E03}" presName="connTx" presStyleLbl="parChTrans1D2" presStyleIdx="0" presStyleCnt="5"/>
      <dgm:spPr/>
    </dgm:pt>
    <dgm:pt modelId="{68750057-56EA-4B14-AFEF-D8CDADABE12F}" type="pres">
      <dgm:prSet presAssocID="{9485DE8A-50B3-41C5-9A5E-9F31F31D4741}" presName="root2" presStyleCnt="0"/>
      <dgm:spPr/>
    </dgm:pt>
    <dgm:pt modelId="{13866E00-79E9-4C69-BE76-28C2DD56EDD5}" type="pres">
      <dgm:prSet presAssocID="{9485DE8A-50B3-41C5-9A5E-9F31F31D4741}" presName="LevelTwoTextNode" presStyleLbl="node2" presStyleIdx="0" presStyleCnt="5">
        <dgm:presLayoutVars>
          <dgm:chPref val="3"/>
        </dgm:presLayoutVars>
      </dgm:prSet>
      <dgm:spPr/>
    </dgm:pt>
    <dgm:pt modelId="{6320DF67-8E28-4825-A02B-409C462082EC}" type="pres">
      <dgm:prSet presAssocID="{9485DE8A-50B3-41C5-9A5E-9F31F31D4741}" presName="level3hierChild" presStyleCnt="0"/>
      <dgm:spPr/>
    </dgm:pt>
    <dgm:pt modelId="{1257E113-2650-4B62-AEC0-4AEFFFF53110}" type="pres">
      <dgm:prSet presAssocID="{C9996B1A-716C-4D43-BE4E-60B286B7B821}" presName="conn2-1" presStyleLbl="parChTrans1D2" presStyleIdx="1" presStyleCnt="5"/>
      <dgm:spPr/>
    </dgm:pt>
    <dgm:pt modelId="{A93A79D0-E6A0-4F11-817B-C455DCD606F6}" type="pres">
      <dgm:prSet presAssocID="{C9996B1A-716C-4D43-BE4E-60B286B7B821}" presName="connTx" presStyleLbl="parChTrans1D2" presStyleIdx="1" presStyleCnt="5"/>
      <dgm:spPr/>
    </dgm:pt>
    <dgm:pt modelId="{6EAD4743-2349-4C9B-B297-32DF361E5971}" type="pres">
      <dgm:prSet presAssocID="{C27E5B52-EAAA-4D7B-8D60-0B88093DF2C7}" presName="root2" presStyleCnt="0"/>
      <dgm:spPr/>
    </dgm:pt>
    <dgm:pt modelId="{A12C0F5C-A83C-43B0-9E2B-A02234B498D1}" type="pres">
      <dgm:prSet presAssocID="{C27E5B52-EAAA-4D7B-8D60-0B88093DF2C7}" presName="LevelTwoTextNode" presStyleLbl="node2" presStyleIdx="1" presStyleCnt="5">
        <dgm:presLayoutVars>
          <dgm:chPref val="3"/>
        </dgm:presLayoutVars>
      </dgm:prSet>
      <dgm:spPr/>
    </dgm:pt>
    <dgm:pt modelId="{A9DAB36F-9C90-48C7-B50E-9D1D109D3F1F}" type="pres">
      <dgm:prSet presAssocID="{C27E5B52-EAAA-4D7B-8D60-0B88093DF2C7}" presName="level3hierChild" presStyleCnt="0"/>
      <dgm:spPr/>
    </dgm:pt>
    <dgm:pt modelId="{E2532130-DBD3-42BB-B747-83760327B92F}" type="pres">
      <dgm:prSet presAssocID="{A30CCA9B-449B-47CA-8307-2399A9AAF354}" presName="conn2-1" presStyleLbl="parChTrans1D2" presStyleIdx="2" presStyleCnt="5"/>
      <dgm:spPr/>
    </dgm:pt>
    <dgm:pt modelId="{B4634D9E-195E-49C2-A583-E3048D3F7A3E}" type="pres">
      <dgm:prSet presAssocID="{A30CCA9B-449B-47CA-8307-2399A9AAF354}" presName="connTx" presStyleLbl="parChTrans1D2" presStyleIdx="2" presStyleCnt="5"/>
      <dgm:spPr/>
    </dgm:pt>
    <dgm:pt modelId="{B352B953-B861-44CC-BCF7-B98A1AE98333}" type="pres">
      <dgm:prSet presAssocID="{D6EF87DB-4CD1-425C-913B-C5035AE6852C}" presName="root2" presStyleCnt="0"/>
      <dgm:spPr/>
    </dgm:pt>
    <dgm:pt modelId="{648EDB6D-823A-413B-818D-6BD159EDA98F}" type="pres">
      <dgm:prSet presAssocID="{D6EF87DB-4CD1-425C-913B-C5035AE6852C}" presName="LevelTwoTextNode" presStyleLbl="node2" presStyleIdx="2" presStyleCnt="5">
        <dgm:presLayoutVars>
          <dgm:chPref val="3"/>
        </dgm:presLayoutVars>
      </dgm:prSet>
      <dgm:spPr/>
    </dgm:pt>
    <dgm:pt modelId="{D1315E36-C1B5-408A-B0DB-75222BA94D0C}" type="pres">
      <dgm:prSet presAssocID="{D6EF87DB-4CD1-425C-913B-C5035AE6852C}" presName="level3hierChild" presStyleCnt="0"/>
      <dgm:spPr/>
    </dgm:pt>
    <dgm:pt modelId="{F68B70B9-838C-46C6-8C39-6D3116AA12A2}" type="pres">
      <dgm:prSet presAssocID="{44329C66-3568-43D4-B0A8-7497FFF694DB}" presName="conn2-1" presStyleLbl="parChTrans1D2" presStyleIdx="3" presStyleCnt="5"/>
      <dgm:spPr/>
    </dgm:pt>
    <dgm:pt modelId="{1C30B1E3-E839-46BC-94F6-8441C5C44C6D}" type="pres">
      <dgm:prSet presAssocID="{44329C66-3568-43D4-B0A8-7497FFF694DB}" presName="connTx" presStyleLbl="parChTrans1D2" presStyleIdx="3" presStyleCnt="5"/>
      <dgm:spPr/>
    </dgm:pt>
    <dgm:pt modelId="{2D4FD851-F924-483E-8F71-5761F3EBE7DB}" type="pres">
      <dgm:prSet presAssocID="{B008F71D-A2CD-4166-8CC7-D138A1C55CE0}" presName="root2" presStyleCnt="0"/>
      <dgm:spPr/>
    </dgm:pt>
    <dgm:pt modelId="{42EBD837-7A74-42B7-B43F-8C71FB9818A9}" type="pres">
      <dgm:prSet presAssocID="{B008F71D-A2CD-4166-8CC7-D138A1C55CE0}" presName="LevelTwoTextNode" presStyleLbl="node2" presStyleIdx="3" presStyleCnt="5">
        <dgm:presLayoutVars>
          <dgm:chPref val="3"/>
        </dgm:presLayoutVars>
      </dgm:prSet>
      <dgm:spPr/>
    </dgm:pt>
    <dgm:pt modelId="{39A9FA84-4C8E-4577-B64A-35AC5CADBDBE}" type="pres">
      <dgm:prSet presAssocID="{B008F71D-A2CD-4166-8CC7-D138A1C55CE0}" presName="level3hierChild" presStyleCnt="0"/>
      <dgm:spPr/>
    </dgm:pt>
    <dgm:pt modelId="{05BB11CA-4EE2-4069-9E7B-BA50691049DA}" type="pres">
      <dgm:prSet presAssocID="{D6D7E152-5E81-46FC-BEB7-4AB7391CA45D}" presName="conn2-1" presStyleLbl="parChTrans1D2" presStyleIdx="4" presStyleCnt="5"/>
      <dgm:spPr/>
    </dgm:pt>
    <dgm:pt modelId="{6E3F7802-31F7-4FE1-858C-02D9F7D324D6}" type="pres">
      <dgm:prSet presAssocID="{D6D7E152-5E81-46FC-BEB7-4AB7391CA45D}" presName="connTx" presStyleLbl="parChTrans1D2" presStyleIdx="4" presStyleCnt="5"/>
      <dgm:spPr/>
    </dgm:pt>
    <dgm:pt modelId="{1D8BFA4C-ECA6-4C14-8147-07031D5C5724}" type="pres">
      <dgm:prSet presAssocID="{14E0B528-11FB-471F-A32A-8EC99BD83CF0}" presName="root2" presStyleCnt="0"/>
      <dgm:spPr/>
    </dgm:pt>
    <dgm:pt modelId="{1E5FDCB8-4B52-477F-9719-95989F8750D3}" type="pres">
      <dgm:prSet presAssocID="{14E0B528-11FB-471F-A32A-8EC99BD83CF0}" presName="LevelTwoTextNode" presStyleLbl="node2" presStyleIdx="4" presStyleCnt="5">
        <dgm:presLayoutVars>
          <dgm:chPref val="3"/>
        </dgm:presLayoutVars>
      </dgm:prSet>
      <dgm:spPr/>
    </dgm:pt>
    <dgm:pt modelId="{6E3F98C8-53A1-4932-BA45-DAAD511A194C}" type="pres">
      <dgm:prSet presAssocID="{14E0B528-11FB-471F-A32A-8EC99BD83CF0}" presName="level3hierChild" presStyleCnt="0"/>
      <dgm:spPr/>
    </dgm:pt>
    <dgm:pt modelId="{6380C98B-A817-47FD-B9B9-0D46462F17F6}" type="pres">
      <dgm:prSet presAssocID="{74F8DB96-BF2E-498A-872A-8E5480555747}" presName="root1" presStyleCnt="0"/>
      <dgm:spPr/>
    </dgm:pt>
    <dgm:pt modelId="{85D7F107-BCA5-4C09-8D9D-77B76FC8D64F}" type="pres">
      <dgm:prSet presAssocID="{74F8DB96-BF2E-498A-872A-8E5480555747}" presName="LevelOneTextNode" presStyleLbl="node0" presStyleIdx="4" presStyleCnt="5">
        <dgm:presLayoutVars>
          <dgm:chPref val="3"/>
        </dgm:presLayoutVars>
      </dgm:prSet>
      <dgm:spPr/>
    </dgm:pt>
    <dgm:pt modelId="{008BBBC7-5845-4214-9835-1BFED843FCB7}" type="pres">
      <dgm:prSet presAssocID="{74F8DB96-BF2E-498A-872A-8E5480555747}" presName="level2hierChild" presStyleCnt="0"/>
      <dgm:spPr/>
    </dgm:pt>
  </dgm:ptLst>
  <dgm:cxnLst>
    <dgm:cxn modelId="{AFE63F0A-CCE0-40D9-84BB-74D0E8C26788}" type="presOf" srcId="{D6D7E152-5E81-46FC-BEB7-4AB7391CA45D}" destId="{6E3F7802-31F7-4FE1-858C-02D9F7D324D6}" srcOrd="1" destOrd="0" presId="urn:microsoft.com/office/officeart/2005/8/layout/hierarchy2"/>
    <dgm:cxn modelId="{27B5060F-9204-48CC-AE4F-0E9220BF5360}" type="presOf" srcId="{C9996B1A-716C-4D43-BE4E-60B286B7B821}" destId="{1257E113-2650-4B62-AEC0-4AEFFFF53110}" srcOrd="0" destOrd="0" presId="urn:microsoft.com/office/officeart/2005/8/layout/hierarchy2"/>
    <dgm:cxn modelId="{2BE88A12-50B6-4980-87AC-48FBFA1BFD5D}" type="presOf" srcId="{14E0B528-11FB-471F-A32A-8EC99BD83CF0}" destId="{1E5FDCB8-4B52-477F-9719-95989F8750D3}" srcOrd="0" destOrd="0" presId="urn:microsoft.com/office/officeart/2005/8/layout/hierarchy2"/>
    <dgm:cxn modelId="{0FF9C317-6DD5-40DA-A5A3-0A49A33EC86D}" srcId="{C20D4298-CB0A-48F8-AFE0-A4EA98448C8E}" destId="{9A1DE428-F638-427B-B90B-DF5BF441780B}" srcOrd="3" destOrd="0" parTransId="{67397AD5-4E47-4E56-AAF2-4D12C3272538}" sibTransId="{FE36734A-A8AA-4D6C-A2B6-DFC13FB56FAA}"/>
    <dgm:cxn modelId="{16E73D1B-4B7C-49F0-827A-254CC5EBC29B}" srcId="{9A1DE428-F638-427B-B90B-DF5BF441780B}" destId="{B008F71D-A2CD-4166-8CC7-D138A1C55CE0}" srcOrd="3" destOrd="0" parTransId="{44329C66-3568-43D4-B0A8-7497FFF694DB}" sibTransId="{FE794183-7E66-4C3A-B4A3-C1B82E38BFB6}"/>
    <dgm:cxn modelId="{6AF2FD1B-CB3A-4070-94E1-3EF1388BDD9E}" srcId="{C20D4298-CB0A-48F8-AFE0-A4EA98448C8E}" destId="{4B0C7B89-3D80-470A-A7FA-37E71E99D13C}" srcOrd="0" destOrd="0" parTransId="{72EAE0CD-7F94-40C1-B15C-64777F1D3529}" sibTransId="{CED16C08-0702-4689-8653-8D16322872DC}"/>
    <dgm:cxn modelId="{B4C08E34-CA64-4391-AD1D-AE64C352B97A}" srcId="{9A1DE428-F638-427B-B90B-DF5BF441780B}" destId="{9485DE8A-50B3-41C5-9A5E-9F31F31D4741}" srcOrd="0" destOrd="0" parTransId="{1030DFBD-3C5F-4A6B-A9E3-388C37C78E03}" sibTransId="{B91F44D2-0D67-4802-B4EE-095C39B059BA}"/>
    <dgm:cxn modelId="{A51CF836-4C7A-4E08-A9BC-B0B89848AD99}" type="presOf" srcId="{44329C66-3568-43D4-B0A8-7497FFF694DB}" destId="{F68B70B9-838C-46C6-8C39-6D3116AA12A2}" srcOrd="0" destOrd="0" presId="urn:microsoft.com/office/officeart/2005/8/layout/hierarchy2"/>
    <dgm:cxn modelId="{E7291037-0C05-4FB2-AAA4-C19110D8EC97}" type="presOf" srcId="{9A1DE428-F638-427B-B90B-DF5BF441780B}" destId="{A55FC0BD-A498-4F4C-A678-C46378C78C71}" srcOrd="0" destOrd="0" presId="urn:microsoft.com/office/officeart/2005/8/layout/hierarchy2"/>
    <dgm:cxn modelId="{983D6638-B802-4F3F-967E-88AE3E17D6B3}" type="presOf" srcId="{4B0C7B89-3D80-470A-A7FA-37E71E99D13C}" destId="{2BD8E02A-8A83-4E2C-9BF9-092B1EA80B33}" srcOrd="0" destOrd="0" presId="urn:microsoft.com/office/officeart/2005/8/layout/hierarchy2"/>
    <dgm:cxn modelId="{869E9852-C6A2-4F87-A29A-4FF5E1C8928E}" type="presOf" srcId="{6229DFB0-AF9C-4734-9FEE-CC677CB26834}" destId="{627CF1A2-C774-4448-864E-BEC7945299F9}" srcOrd="0" destOrd="0" presId="urn:microsoft.com/office/officeart/2005/8/layout/hierarchy2"/>
    <dgm:cxn modelId="{8AD31754-96C3-4650-9401-856B3E7938EF}" type="presOf" srcId="{D6D7E152-5E81-46FC-BEB7-4AB7391CA45D}" destId="{05BB11CA-4EE2-4069-9E7B-BA50691049DA}" srcOrd="0" destOrd="0" presId="urn:microsoft.com/office/officeart/2005/8/layout/hierarchy2"/>
    <dgm:cxn modelId="{45468975-37E2-4E3C-A2E4-92BC82747ED0}" type="presOf" srcId="{1030DFBD-3C5F-4A6B-A9E3-388C37C78E03}" destId="{C8A23895-24EB-4E9B-9935-AE8305A18FE7}" srcOrd="1" destOrd="0" presId="urn:microsoft.com/office/officeart/2005/8/layout/hierarchy2"/>
    <dgm:cxn modelId="{CC9F0F7B-198A-412C-860D-555EBC6358E1}" srcId="{9A1DE428-F638-427B-B90B-DF5BF441780B}" destId="{D6EF87DB-4CD1-425C-913B-C5035AE6852C}" srcOrd="2" destOrd="0" parTransId="{A30CCA9B-449B-47CA-8307-2399A9AAF354}" sibTransId="{F6BAA81E-A0ED-4FF8-B27C-220051F54968}"/>
    <dgm:cxn modelId="{275F177C-5988-4DF8-903E-3B89F481DA04}" srcId="{C20D4298-CB0A-48F8-AFE0-A4EA98448C8E}" destId="{05DF71E1-1437-49FA-AC81-6B905D8EF371}" srcOrd="1" destOrd="0" parTransId="{41CF6536-0D2B-4526-A057-C06BDD2D9D96}" sibTransId="{D1F5B69E-1FF5-4F0F-8F71-B5570E54393D}"/>
    <dgm:cxn modelId="{10B17F7C-B014-4489-9E48-3D279867E87B}" type="presOf" srcId="{05DF71E1-1437-49FA-AC81-6B905D8EF371}" destId="{CB7BA3C6-7825-4CA4-83C4-3390D3272FF7}" srcOrd="0" destOrd="0" presId="urn:microsoft.com/office/officeart/2005/8/layout/hierarchy2"/>
    <dgm:cxn modelId="{F6CBA680-0E77-4555-9D3B-93552A9F1A7A}" type="presOf" srcId="{44329C66-3568-43D4-B0A8-7497FFF694DB}" destId="{1C30B1E3-E839-46BC-94F6-8441C5C44C6D}" srcOrd="1" destOrd="0" presId="urn:microsoft.com/office/officeart/2005/8/layout/hierarchy2"/>
    <dgm:cxn modelId="{F626C880-9F08-49B8-82B6-C05C974D77DD}" srcId="{C20D4298-CB0A-48F8-AFE0-A4EA98448C8E}" destId="{74F8DB96-BF2E-498A-872A-8E5480555747}" srcOrd="4" destOrd="0" parTransId="{78AF49D2-CDCF-4AA1-BEA7-004B7B71F28A}" sibTransId="{C4A04E89-EECC-464F-B470-60B8EFF59AD2}"/>
    <dgm:cxn modelId="{0B953781-691C-4FF8-B13E-E1113E784AB8}" type="presOf" srcId="{D6EF87DB-4CD1-425C-913B-C5035AE6852C}" destId="{648EDB6D-823A-413B-818D-6BD159EDA98F}" srcOrd="0" destOrd="0" presId="urn:microsoft.com/office/officeart/2005/8/layout/hierarchy2"/>
    <dgm:cxn modelId="{6C769398-C962-4C38-AA87-2DEA0054623E}" type="presOf" srcId="{9485DE8A-50B3-41C5-9A5E-9F31F31D4741}" destId="{13866E00-79E9-4C69-BE76-28C2DD56EDD5}" srcOrd="0" destOrd="0" presId="urn:microsoft.com/office/officeart/2005/8/layout/hierarchy2"/>
    <dgm:cxn modelId="{346B39A9-5262-43FF-9230-FF54B6648CAE}" srcId="{9A1DE428-F638-427B-B90B-DF5BF441780B}" destId="{14E0B528-11FB-471F-A32A-8EC99BD83CF0}" srcOrd="4" destOrd="0" parTransId="{D6D7E152-5E81-46FC-BEB7-4AB7391CA45D}" sibTransId="{25D2F65E-A8D4-4C02-B4FF-6C478D7B79CB}"/>
    <dgm:cxn modelId="{6AF10EAA-B554-4CB1-B67E-2BD60E06A2A8}" type="presOf" srcId="{C9996B1A-716C-4D43-BE4E-60B286B7B821}" destId="{A93A79D0-E6A0-4F11-817B-C455DCD606F6}" srcOrd="1" destOrd="0" presId="urn:microsoft.com/office/officeart/2005/8/layout/hierarchy2"/>
    <dgm:cxn modelId="{8B6D6CBC-7440-46C1-87B7-B2C5E45E5C60}" srcId="{C20D4298-CB0A-48F8-AFE0-A4EA98448C8E}" destId="{6229DFB0-AF9C-4734-9FEE-CC677CB26834}" srcOrd="2" destOrd="0" parTransId="{92BE4FA6-AB36-4B41-8C5D-62B865EB95CA}" sibTransId="{8D210D8A-C791-49F2-A36D-F6F3AA118031}"/>
    <dgm:cxn modelId="{428F2EC1-978F-4549-B232-E95CE31AE2B7}" type="presOf" srcId="{1030DFBD-3C5F-4A6B-A9E3-388C37C78E03}" destId="{4AAFBDB0-BC51-4BD3-8699-DD796AC312A2}" srcOrd="0" destOrd="0" presId="urn:microsoft.com/office/officeart/2005/8/layout/hierarchy2"/>
    <dgm:cxn modelId="{DB971DC3-4BC1-4061-BC73-A09BEEE782E8}" type="presOf" srcId="{A30CCA9B-449B-47CA-8307-2399A9AAF354}" destId="{B4634D9E-195E-49C2-A583-E3048D3F7A3E}" srcOrd="1" destOrd="0" presId="urn:microsoft.com/office/officeart/2005/8/layout/hierarchy2"/>
    <dgm:cxn modelId="{43A0FBC4-E2E3-4491-BC1C-845B52C81911}" type="presOf" srcId="{C27E5B52-EAAA-4D7B-8D60-0B88093DF2C7}" destId="{A12C0F5C-A83C-43B0-9E2B-A02234B498D1}" srcOrd="0" destOrd="0" presId="urn:microsoft.com/office/officeart/2005/8/layout/hierarchy2"/>
    <dgm:cxn modelId="{F73832D2-F55D-45E4-A823-115565A528EB}" type="presOf" srcId="{C20D4298-CB0A-48F8-AFE0-A4EA98448C8E}" destId="{7E548B99-AAEF-47B8-9B9C-37697ABE9E92}" srcOrd="0" destOrd="0" presId="urn:microsoft.com/office/officeart/2005/8/layout/hierarchy2"/>
    <dgm:cxn modelId="{4E660AD8-3E09-424B-BDB0-92FE47232DEC}" type="presOf" srcId="{B008F71D-A2CD-4166-8CC7-D138A1C55CE0}" destId="{42EBD837-7A74-42B7-B43F-8C71FB9818A9}" srcOrd="0" destOrd="0" presId="urn:microsoft.com/office/officeart/2005/8/layout/hierarchy2"/>
    <dgm:cxn modelId="{93C68EE5-4AFF-447C-961B-66E3ACC8BD18}" type="presOf" srcId="{A30CCA9B-449B-47CA-8307-2399A9AAF354}" destId="{E2532130-DBD3-42BB-B747-83760327B92F}" srcOrd="0" destOrd="0" presId="urn:microsoft.com/office/officeart/2005/8/layout/hierarchy2"/>
    <dgm:cxn modelId="{F8C6DFF1-8434-420A-8B84-D9636D6CB356}" type="presOf" srcId="{74F8DB96-BF2E-498A-872A-8E5480555747}" destId="{85D7F107-BCA5-4C09-8D9D-77B76FC8D64F}" srcOrd="0" destOrd="0" presId="urn:microsoft.com/office/officeart/2005/8/layout/hierarchy2"/>
    <dgm:cxn modelId="{CFE46CF4-8859-4762-80AA-3A5F803021CB}" srcId="{9A1DE428-F638-427B-B90B-DF5BF441780B}" destId="{C27E5B52-EAAA-4D7B-8D60-0B88093DF2C7}" srcOrd="1" destOrd="0" parTransId="{C9996B1A-716C-4D43-BE4E-60B286B7B821}" sibTransId="{99C18F61-545F-458F-9765-7FBC636625AC}"/>
    <dgm:cxn modelId="{337EFF65-5145-4DD9-BE07-20EA0EE8C46A}" type="presParOf" srcId="{7E548B99-AAEF-47B8-9B9C-37697ABE9E92}" destId="{89D38ED8-99BB-4615-A8E2-8E51E3B6DAFE}" srcOrd="0" destOrd="0" presId="urn:microsoft.com/office/officeart/2005/8/layout/hierarchy2"/>
    <dgm:cxn modelId="{B031908C-8193-4D3B-A03A-43C2F93C2190}" type="presParOf" srcId="{89D38ED8-99BB-4615-A8E2-8E51E3B6DAFE}" destId="{2BD8E02A-8A83-4E2C-9BF9-092B1EA80B33}" srcOrd="0" destOrd="0" presId="urn:microsoft.com/office/officeart/2005/8/layout/hierarchy2"/>
    <dgm:cxn modelId="{0E2C8521-CCB0-462E-ACDD-A95942D086FB}" type="presParOf" srcId="{89D38ED8-99BB-4615-A8E2-8E51E3B6DAFE}" destId="{7EF82465-0949-4737-B3CC-79860EB4CFDD}" srcOrd="1" destOrd="0" presId="urn:microsoft.com/office/officeart/2005/8/layout/hierarchy2"/>
    <dgm:cxn modelId="{08811234-C492-46D2-B3E1-93709F968F5B}" type="presParOf" srcId="{7E548B99-AAEF-47B8-9B9C-37697ABE9E92}" destId="{7953D1B2-9029-4D62-8DF1-AB79972D4DBE}" srcOrd="1" destOrd="0" presId="urn:microsoft.com/office/officeart/2005/8/layout/hierarchy2"/>
    <dgm:cxn modelId="{34304953-2875-4B59-8818-4B4477F929AC}" type="presParOf" srcId="{7953D1B2-9029-4D62-8DF1-AB79972D4DBE}" destId="{CB7BA3C6-7825-4CA4-83C4-3390D3272FF7}" srcOrd="0" destOrd="0" presId="urn:microsoft.com/office/officeart/2005/8/layout/hierarchy2"/>
    <dgm:cxn modelId="{E62D022B-E679-4034-B764-A63F300BA5CD}" type="presParOf" srcId="{7953D1B2-9029-4D62-8DF1-AB79972D4DBE}" destId="{2D46E85D-0B84-4C81-8660-EF8FFCFEF6A1}" srcOrd="1" destOrd="0" presId="urn:microsoft.com/office/officeart/2005/8/layout/hierarchy2"/>
    <dgm:cxn modelId="{19DD486F-ACD5-4C26-89D7-2B8854A97417}" type="presParOf" srcId="{7E548B99-AAEF-47B8-9B9C-37697ABE9E92}" destId="{1DA4FACA-B0A4-4786-AA11-14E61AB07262}" srcOrd="2" destOrd="0" presId="urn:microsoft.com/office/officeart/2005/8/layout/hierarchy2"/>
    <dgm:cxn modelId="{27D34C5F-4232-4B9A-83BC-336E124AACC7}" type="presParOf" srcId="{1DA4FACA-B0A4-4786-AA11-14E61AB07262}" destId="{627CF1A2-C774-4448-864E-BEC7945299F9}" srcOrd="0" destOrd="0" presId="urn:microsoft.com/office/officeart/2005/8/layout/hierarchy2"/>
    <dgm:cxn modelId="{CCFA51B4-EB48-4A7E-AC2D-13689F35A107}" type="presParOf" srcId="{1DA4FACA-B0A4-4786-AA11-14E61AB07262}" destId="{291CC219-130C-4387-9BB8-1B4F6F2FD04C}" srcOrd="1" destOrd="0" presId="urn:microsoft.com/office/officeart/2005/8/layout/hierarchy2"/>
    <dgm:cxn modelId="{FFDBB023-356E-4675-A170-8299FB3598BE}" type="presParOf" srcId="{7E548B99-AAEF-47B8-9B9C-37697ABE9E92}" destId="{B1299B06-B738-4C79-BD3B-DEAB4F6F7126}" srcOrd="3" destOrd="0" presId="urn:microsoft.com/office/officeart/2005/8/layout/hierarchy2"/>
    <dgm:cxn modelId="{A14C3199-B02A-44CC-B3A8-125FB8782728}" type="presParOf" srcId="{B1299B06-B738-4C79-BD3B-DEAB4F6F7126}" destId="{A55FC0BD-A498-4F4C-A678-C46378C78C71}" srcOrd="0" destOrd="0" presId="urn:microsoft.com/office/officeart/2005/8/layout/hierarchy2"/>
    <dgm:cxn modelId="{F7A37AF7-70DD-481C-808A-A929F83BB7B0}" type="presParOf" srcId="{B1299B06-B738-4C79-BD3B-DEAB4F6F7126}" destId="{EA313934-042A-4804-BD88-F09C65690B23}" srcOrd="1" destOrd="0" presId="urn:microsoft.com/office/officeart/2005/8/layout/hierarchy2"/>
    <dgm:cxn modelId="{09FC2ED1-E139-45F4-A207-19E4BE28C516}" type="presParOf" srcId="{EA313934-042A-4804-BD88-F09C65690B23}" destId="{4AAFBDB0-BC51-4BD3-8699-DD796AC312A2}" srcOrd="0" destOrd="0" presId="urn:microsoft.com/office/officeart/2005/8/layout/hierarchy2"/>
    <dgm:cxn modelId="{EF476575-AB60-4AEE-B6EF-9D916991307D}" type="presParOf" srcId="{4AAFBDB0-BC51-4BD3-8699-DD796AC312A2}" destId="{C8A23895-24EB-4E9B-9935-AE8305A18FE7}" srcOrd="0" destOrd="0" presId="urn:microsoft.com/office/officeart/2005/8/layout/hierarchy2"/>
    <dgm:cxn modelId="{BF673E66-C1BC-4166-9273-3BF71BEC198E}" type="presParOf" srcId="{EA313934-042A-4804-BD88-F09C65690B23}" destId="{68750057-56EA-4B14-AFEF-D8CDADABE12F}" srcOrd="1" destOrd="0" presId="urn:microsoft.com/office/officeart/2005/8/layout/hierarchy2"/>
    <dgm:cxn modelId="{9A41780D-647D-43BD-AC83-B798706F3682}" type="presParOf" srcId="{68750057-56EA-4B14-AFEF-D8CDADABE12F}" destId="{13866E00-79E9-4C69-BE76-28C2DD56EDD5}" srcOrd="0" destOrd="0" presId="urn:microsoft.com/office/officeart/2005/8/layout/hierarchy2"/>
    <dgm:cxn modelId="{A117152E-2573-4B3A-A777-DFD4D0351559}" type="presParOf" srcId="{68750057-56EA-4B14-AFEF-D8CDADABE12F}" destId="{6320DF67-8E28-4825-A02B-409C462082EC}" srcOrd="1" destOrd="0" presId="urn:microsoft.com/office/officeart/2005/8/layout/hierarchy2"/>
    <dgm:cxn modelId="{91C18665-2DD4-4549-9495-736FE21A7250}" type="presParOf" srcId="{EA313934-042A-4804-BD88-F09C65690B23}" destId="{1257E113-2650-4B62-AEC0-4AEFFFF53110}" srcOrd="2" destOrd="0" presId="urn:microsoft.com/office/officeart/2005/8/layout/hierarchy2"/>
    <dgm:cxn modelId="{3DB5131D-A473-42DC-9564-B509A934ABBA}" type="presParOf" srcId="{1257E113-2650-4B62-AEC0-4AEFFFF53110}" destId="{A93A79D0-E6A0-4F11-817B-C455DCD606F6}" srcOrd="0" destOrd="0" presId="urn:microsoft.com/office/officeart/2005/8/layout/hierarchy2"/>
    <dgm:cxn modelId="{BEB82B8B-13C5-4406-B7BE-C318FEDA0D72}" type="presParOf" srcId="{EA313934-042A-4804-BD88-F09C65690B23}" destId="{6EAD4743-2349-4C9B-B297-32DF361E5971}" srcOrd="3" destOrd="0" presId="urn:microsoft.com/office/officeart/2005/8/layout/hierarchy2"/>
    <dgm:cxn modelId="{F4DB87B3-9572-462F-AABB-482B313DFAA1}" type="presParOf" srcId="{6EAD4743-2349-4C9B-B297-32DF361E5971}" destId="{A12C0F5C-A83C-43B0-9E2B-A02234B498D1}" srcOrd="0" destOrd="0" presId="urn:microsoft.com/office/officeart/2005/8/layout/hierarchy2"/>
    <dgm:cxn modelId="{0D639020-F617-4375-BEBB-59AD07A3AD20}" type="presParOf" srcId="{6EAD4743-2349-4C9B-B297-32DF361E5971}" destId="{A9DAB36F-9C90-48C7-B50E-9D1D109D3F1F}" srcOrd="1" destOrd="0" presId="urn:microsoft.com/office/officeart/2005/8/layout/hierarchy2"/>
    <dgm:cxn modelId="{2F9410A1-E280-4F96-A759-E8CB8B52CD02}" type="presParOf" srcId="{EA313934-042A-4804-BD88-F09C65690B23}" destId="{E2532130-DBD3-42BB-B747-83760327B92F}" srcOrd="4" destOrd="0" presId="urn:microsoft.com/office/officeart/2005/8/layout/hierarchy2"/>
    <dgm:cxn modelId="{B10AA1CF-8718-4C6E-9C41-1C90D2F22F26}" type="presParOf" srcId="{E2532130-DBD3-42BB-B747-83760327B92F}" destId="{B4634D9E-195E-49C2-A583-E3048D3F7A3E}" srcOrd="0" destOrd="0" presId="urn:microsoft.com/office/officeart/2005/8/layout/hierarchy2"/>
    <dgm:cxn modelId="{4A12DC6A-F639-4250-A931-5837F3EA3D1C}" type="presParOf" srcId="{EA313934-042A-4804-BD88-F09C65690B23}" destId="{B352B953-B861-44CC-BCF7-B98A1AE98333}" srcOrd="5" destOrd="0" presId="urn:microsoft.com/office/officeart/2005/8/layout/hierarchy2"/>
    <dgm:cxn modelId="{01CB8EF0-5EB1-4F68-A38B-50016E3A0FE3}" type="presParOf" srcId="{B352B953-B861-44CC-BCF7-B98A1AE98333}" destId="{648EDB6D-823A-413B-818D-6BD159EDA98F}" srcOrd="0" destOrd="0" presId="urn:microsoft.com/office/officeart/2005/8/layout/hierarchy2"/>
    <dgm:cxn modelId="{35443E4D-57E2-4EBC-AE13-6A13B717882E}" type="presParOf" srcId="{B352B953-B861-44CC-BCF7-B98A1AE98333}" destId="{D1315E36-C1B5-408A-B0DB-75222BA94D0C}" srcOrd="1" destOrd="0" presId="urn:microsoft.com/office/officeart/2005/8/layout/hierarchy2"/>
    <dgm:cxn modelId="{E26D50D5-B2A2-433C-B895-81124CA157BA}" type="presParOf" srcId="{EA313934-042A-4804-BD88-F09C65690B23}" destId="{F68B70B9-838C-46C6-8C39-6D3116AA12A2}" srcOrd="6" destOrd="0" presId="urn:microsoft.com/office/officeart/2005/8/layout/hierarchy2"/>
    <dgm:cxn modelId="{ECCBB9D4-C452-4EFB-A4EC-9BBCF748FA34}" type="presParOf" srcId="{F68B70B9-838C-46C6-8C39-6D3116AA12A2}" destId="{1C30B1E3-E839-46BC-94F6-8441C5C44C6D}" srcOrd="0" destOrd="0" presId="urn:microsoft.com/office/officeart/2005/8/layout/hierarchy2"/>
    <dgm:cxn modelId="{1A8A1AD4-C1D0-410E-8A43-AFEAE2E916F1}" type="presParOf" srcId="{EA313934-042A-4804-BD88-F09C65690B23}" destId="{2D4FD851-F924-483E-8F71-5761F3EBE7DB}" srcOrd="7" destOrd="0" presId="urn:microsoft.com/office/officeart/2005/8/layout/hierarchy2"/>
    <dgm:cxn modelId="{8DB6390C-2940-451E-B1E9-D3F949D93206}" type="presParOf" srcId="{2D4FD851-F924-483E-8F71-5761F3EBE7DB}" destId="{42EBD837-7A74-42B7-B43F-8C71FB9818A9}" srcOrd="0" destOrd="0" presId="urn:microsoft.com/office/officeart/2005/8/layout/hierarchy2"/>
    <dgm:cxn modelId="{5D4FCEAD-E4E4-45A3-81E8-F904618E10E8}" type="presParOf" srcId="{2D4FD851-F924-483E-8F71-5761F3EBE7DB}" destId="{39A9FA84-4C8E-4577-B64A-35AC5CADBDBE}" srcOrd="1" destOrd="0" presId="urn:microsoft.com/office/officeart/2005/8/layout/hierarchy2"/>
    <dgm:cxn modelId="{245B1419-C279-4658-B6B6-949DA683F814}" type="presParOf" srcId="{EA313934-042A-4804-BD88-F09C65690B23}" destId="{05BB11CA-4EE2-4069-9E7B-BA50691049DA}" srcOrd="8" destOrd="0" presId="urn:microsoft.com/office/officeart/2005/8/layout/hierarchy2"/>
    <dgm:cxn modelId="{6D239390-24A5-4514-91B0-16A802EB2AAF}" type="presParOf" srcId="{05BB11CA-4EE2-4069-9E7B-BA50691049DA}" destId="{6E3F7802-31F7-4FE1-858C-02D9F7D324D6}" srcOrd="0" destOrd="0" presId="urn:microsoft.com/office/officeart/2005/8/layout/hierarchy2"/>
    <dgm:cxn modelId="{CCCDDAE4-E7F8-430B-9437-878E150ADA75}" type="presParOf" srcId="{EA313934-042A-4804-BD88-F09C65690B23}" destId="{1D8BFA4C-ECA6-4C14-8147-07031D5C5724}" srcOrd="9" destOrd="0" presId="urn:microsoft.com/office/officeart/2005/8/layout/hierarchy2"/>
    <dgm:cxn modelId="{D6C22F46-C6F8-465B-B6A2-4D0208966C5D}" type="presParOf" srcId="{1D8BFA4C-ECA6-4C14-8147-07031D5C5724}" destId="{1E5FDCB8-4B52-477F-9719-95989F8750D3}" srcOrd="0" destOrd="0" presId="urn:microsoft.com/office/officeart/2005/8/layout/hierarchy2"/>
    <dgm:cxn modelId="{6AB12867-8BC3-482D-9E32-E3436BEBFD34}" type="presParOf" srcId="{1D8BFA4C-ECA6-4C14-8147-07031D5C5724}" destId="{6E3F98C8-53A1-4932-BA45-DAAD511A194C}" srcOrd="1" destOrd="0" presId="urn:microsoft.com/office/officeart/2005/8/layout/hierarchy2"/>
    <dgm:cxn modelId="{F6EFF351-9D67-4ADD-BFE8-6F15441FF468}" type="presParOf" srcId="{7E548B99-AAEF-47B8-9B9C-37697ABE9E92}" destId="{6380C98B-A817-47FD-B9B9-0D46462F17F6}" srcOrd="4" destOrd="0" presId="urn:microsoft.com/office/officeart/2005/8/layout/hierarchy2"/>
    <dgm:cxn modelId="{F41FC4F6-BB33-47D5-829C-DED248F7EDE9}" type="presParOf" srcId="{6380C98B-A817-47FD-B9B9-0D46462F17F6}" destId="{85D7F107-BCA5-4C09-8D9D-77B76FC8D64F}" srcOrd="0" destOrd="0" presId="urn:microsoft.com/office/officeart/2005/8/layout/hierarchy2"/>
    <dgm:cxn modelId="{E31D8E70-2075-40DE-9824-4A72CAFD2413}" type="presParOf" srcId="{6380C98B-A817-47FD-B9B9-0D46462F17F6}" destId="{008BBBC7-5845-4214-9835-1BFED843FCB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3B223F-D1C7-42BD-83D0-AECF03E2410E}"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en-US"/>
        </a:p>
      </dgm:t>
    </dgm:pt>
    <dgm:pt modelId="{1CF16ADE-5491-468E-A957-F4775462C70F}">
      <dgm:prSet/>
      <dgm:spPr/>
      <dgm:t>
        <a:bodyPr/>
        <a:lstStyle/>
        <a:p>
          <a:r>
            <a:rPr lang="en-US" b="1" i="0"/>
            <a:t>Dataset Loading and Data Type Definition</a:t>
          </a:r>
          <a:endParaRPr lang="en-US"/>
        </a:p>
      </dgm:t>
    </dgm:pt>
    <dgm:pt modelId="{1BFEC1CF-8158-4A27-A778-A17F16FEC13A}" type="parTrans" cxnId="{F54C3855-BA26-44C2-BB02-97FDC30F572D}">
      <dgm:prSet/>
      <dgm:spPr/>
      <dgm:t>
        <a:bodyPr/>
        <a:lstStyle/>
        <a:p>
          <a:endParaRPr lang="en-US"/>
        </a:p>
      </dgm:t>
    </dgm:pt>
    <dgm:pt modelId="{AF2E974A-0332-4E72-A748-FE411A74A9EA}" type="sibTrans" cxnId="{F54C3855-BA26-44C2-BB02-97FDC30F572D}">
      <dgm:prSet/>
      <dgm:spPr/>
      <dgm:t>
        <a:bodyPr/>
        <a:lstStyle/>
        <a:p>
          <a:endParaRPr lang="en-US"/>
        </a:p>
      </dgm:t>
    </dgm:pt>
    <dgm:pt modelId="{D151DF33-8395-40CF-9700-6A2B7FE8C779}">
      <dgm:prSet/>
      <dgm:spPr/>
      <dgm:t>
        <a:bodyPr/>
        <a:lstStyle/>
        <a:p>
          <a:r>
            <a:rPr lang="en-US" b="0" i="0"/>
            <a:t>Categorize columns based on data types</a:t>
          </a:r>
          <a:endParaRPr lang="en-US"/>
        </a:p>
      </dgm:t>
    </dgm:pt>
    <dgm:pt modelId="{A3AC3BB7-D992-4CF9-9C95-AB5CB044B059}" type="parTrans" cxnId="{9257FEFB-BD87-48F0-8EAC-01EF41D7A717}">
      <dgm:prSet/>
      <dgm:spPr/>
      <dgm:t>
        <a:bodyPr/>
        <a:lstStyle/>
        <a:p>
          <a:endParaRPr lang="en-US"/>
        </a:p>
      </dgm:t>
    </dgm:pt>
    <dgm:pt modelId="{CAFE6B79-F259-4A1E-A578-E7F14C0EED5A}" type="sibTrans" cxnId="{9257FEFB-BD87-48F0-8EAC-01EF41D7A717}">
      <dgm:prSet/>
      <dgm:spPr/>
      <dgm:t>
        <a:bodyPr/>
        <a:lstStyle/>
        <a:p>
          <a:endParaRPr lang="en-US"/>
        </a:p>
      </dgm:t>
    </dgm:pt>
    <dgm:pt modelId="{05B1BDBE-DA61-4454-A5F7-540D08E5F6EE}">
      <dgm:prSet/>
      <dgm:spPr/>
      <dgm:t>
        <a:bodyPr/>
        <a:lstStyle/>
        <a:p>
          <a:r>
            <a:rPr lang="en-US" b="0" i="0"/>
            <a:t>Import dataset from CSV file into a Pandas DataFrame</a:t>
          </a:r>
          <a:endParaRPr lang="en-US"/>
        </a:p>
      </dgm:t>
    </dgm:pt>
    <dgm:pt modelId="{67F526C6-2373-4C9E-8984-0AC1F42F791A}" type="parTrans" cxnId="{C349D839-2ECF-4D2D-BE87-719172CCD954}">
      <dgm:prSet/>
      <dgm:spPr/>
      <dgm:t>
        <a:bodyPr/>
        <a:lstStyle/>
        <a:p>
          <a:endParaRPr lang="en-US"/>
        </a:p>
      </dgm:t>
    </dgm:pt>
    <dgm:pt modelId="{2F0B09D5-DD9A-4818-9EF3-B5A982AD12BC}" type="sibTrans" cxnId="{C349D839-2ECF-4D2D-BE87-719172CCD954}">
      <dgm:prSet/>
      <dgm:spPr/>
      <dgm:t>
        <a:bodyPr/>
        <a:lstStyle/>
        <a:p>
          <a:endParaRPr lang="en-US"/>
        </a:p>
      </dgm:t>
    </dgm:pt>
    <dgm:pt modelId="{3A4BB00E-1697-436A-8D01-6A4BDECFFBEE}">
      <dgm:prSet/>
      <dgm:spPr/>
      <dgm:t>
        <a:bodyPr/>
        <a:lstStyle/>
        <a:p>
          <a:r>
            <a:rPr lang="en-US" b="1" i="0"/>
            <a:t>Handling Missing Values</a:t>
          </a:r>
          <a:endParaRPr lang="en-US"/>
        </a:p>
      </dgm:t>
    </dgm:pt>
    <dgm:pt modelId="{46C282DB-720C-4DE8-8776-2F9217F36172}" type="parTrans" cxnId="{861BD687-462C-46C0-9A5E-BC39E3AF9455}">
      <dgm:prSet/>
      <dgm:spPr/>
      <dgm:t>
        <a:bodyPr/>
        <a:lstStyle/>
        <a:p>
          <a:endParaRPr lang="en-US"/>
        </a:p>
      </dgm:t>
    </dgm:pt>
    <dgm:pt modelId="{97D28528-2E78-4A89-BD3F-7F3D2C5FE67D}" type="sibTrans" cxnId="{861BD687-462C-46C0-9A5E-BC39E3AF9455}">
      <dgm:prSet/>
      <dgm:spPr/>
      <dgm:t>
        <a:bodyPr/>
        <a:lstStyle/>
        <a:p>
          <a:endParaRPr lang="en-US"/>
        </a:p>
      </dgm:t>
    </dgm:pt>
    <dgm:pt modelId="{445D71AB-1829-4E1F-884E-FEBCC69E764C}">
      <dgm:prSet/>
      <dgm:spPr/>
      <dgm:t>
        <a:bodyPr/>
        <a:lstStyle/>
        <a:p>
          <a:r>
            <a:rPr lang="en-US" b="0" i="0" dirty="0"/>
            <a:t>Check for missing values in the dataset</a:t>
          </a:r>
          <a:endParaRPr lang="en-US" dirty="0"/>
        </a:p>
      </dgm:t>
    </dgm:pt>
    <dgm:pt modelId="{6A220B4A-9B2A-490E-AC34-B7AD46172860}" type="parTrans" cxnId="{F0D43382-D121-4D81-9F22-E7F653B79BE1}">
      <dgm:prSet/>
      <dgm:spPr/>
      <dgm:t>
        <a:bodyPr/>
        <a:lstStyle/>
        <a:p>
          <a:endParaRPr lang="en-US"/>
        </a:p>
      </dgm:t>
    </dgm:pt>
    <dgm:pt modelId="{D2A55E83-FFE3-42AA-8B71-8B78FF086688}" type="sibTrans" cxnId="{F0D43382-D121-4D81-9F22-E7F653B79BE1}">
      <dgm:prSet/>
      <dgm:spPr/>
      <dgm:t>
        <a:bodyPr/>
        <a:lstStyle/>
        <a:p>
          <a:endParaRPr lang="en-US"/>
        </a:p>
      </dgm:t>
    </dgm:pt>
    <dgm:pt modelId="{94D629CE-E1E5-4F5D-A835-259D54D375CF}">
      <dgm:prSet/>
      <dgm:spPr/>
      <dgm:t>
        <a:bodyPr/>
        <a:lstStyle/>
        <a:p>
          <a:r>
            <a:rPr lang="en-US" b="0" i="0"/>
            <a:t>Analyze the dataset and find 0 missing values</a:t>
          </a:r>
          <a:endParaRPr lang="en-US"/>
        </a:p>
      </dgm:t>
    </dgm:pt>
    <dgm:pt modelId="{C9E681F6-AE7F-4591-B85F-059DDD080454}" type="parTrans" cxnId="{3B2848CF-7F60-40DF-A277-2E965CEE06C0}">
      <dgm:prSet/>
      <dgm:spPr/>
      <dgm:t>
        <a:bodyPr/>
        <a:lstStyle/>
        <a:p>
          <a:endParaRPr lang="en-US"/>
        </a:p>
      </dgm:t>
    </dgm:pt>
    <dgm:pt modelId="{1B7BC1FA-775F-404D-BF8C-72BD7FC301E1}" type="sibTrans" cxnId="{3B2848CF-7F60-40DF-A277-2E965CEE06C0}">
      <dgm:prSet/>
      <dgm:spPr/>
      <dgm:t>
        <a:bodyPr/>
        <a:lstStyle/>
        <a:p>
          <a:endParaRPr lang="en-US"/>
        </a:p>
      </dgm:t>
    </dgm:pt>
    <dgm:pt modelId="{FF46A74E-D225-43F4-9B09-BC3ACA9DD5BE}">
      <dgm:prSet/>
      <dgm:spPr/>
      <dgm:t>
        <a:bodyPr/>
        <a:lstStyle/>
        <a:p>
          <a:r>
            <a:rPr lang="en-US" b="0" i="0"/>
            <a:t>No values needed to be replaced</a:t>
          </a:r>
          <a:endParaRPr lang="en-US"/>
        </a:p>
      </dgm:t>
    </dgm:pt>
    <dgm:pt modelId="{A76B08BA-27E7-41D2-A368-E94C0110A833}" type="parTrans" cxnId="{6759EE85-5C9E-40CA-B8F0-E9BEE4438215}">
      <dgm:prSet/>
      <dgm:spPr/>
      <dgm:t>
        <a:bodyPr/>
        <a:lstStyle/>
        <a:p>
          <a:endParaRPr lang="en-US"/>
        </a:p>
      </dgm:t>
    </dgm:pt>
    <dgm:pt modelId="{9A83D3EA-77D4-4640-BAA1-DE90B03F849E}" type="sibTrans" cxnId="{6759EE85-5C9E-40CA-B8F0-E9BEE4438215}">
      <dgm:prSet/>
      <dgm:spPr/>
      <dgm:t>
        <a:bodyPr/>
        <a:lstStyle/>
        <a:p>
          <a:endParaRPr lang="en-US"/>
        </a:p>
      </dgm:t>
    </dgm:pt>
    <dgm:pt modelId="{46258C8E-44A9-400F-8520-4A1525FB476F}">
      <dgm:prSet/>
      <dgm:spPr/>
      <dgm:t>
        <a:bodyPr/>
        <a:lstStyle/>
        <a:p>
          <a:r>
            <a:rPr lang="en-US" b="1" i="0"/>
            <a:t>Eliminating Duplicate Values</a:t>
          </a:r>
          <a:endParaRPr lang="en-US"/>
        </a:p>
      </dgm:t>
    </dgm:pt>
    <dgm:pt modelId="{F8EB236B-927E-4FF1-8447-A75DAEC5902B}" type="parTrans" cxnId="{BFE1CED2-BDA2-4AB9-98D5-517CDDED1C1E}">
      <dgm:prSet/>
      <dgm:spPr/>
      <dgm:t>
        <a:bodyPr/>
        <a:lstStyle/>
        <a:p>
          <a:endParaRPr lang="en-US"/>
        </a:p>
      </dgm:t>
    </dgm:pt>
    <dgm:pt modelId="{E5A3E0EA-C9E2-402F-B22A-A546465FC8A6}" type="sibTrans" cxnId="{BFE1CED2-BDA2-4AB9-98D5-517CDDED1C1E}">
      <dgm:prSet/>
      <dgm:spPr/>
      <dgm:t>
        <a:bodyPr/>
        <a:lstStyle/>
        <a:p>
          <a:endParaRPr lang="en-US"/>
        </a:p>
      </dgm:t>
    </dgm:pt>
    <dgm:pt modelId="{CB303BEF-31ED-419C-AA9F-2F63123A235E}">
      <dgm:prSet/>
      <dgm:spPr/>
      <dgm:t>
        <a:bodyPr/>
        <a:lstStyle/>
        <a:p>
          <a:r>
            <a:rPr lang="en-US" b="0" i="0"/>
            <a:t>Detect and eliminate duplicate entries</a:t>
          </a:r>
          <a:endParaRPr lang="en-US"/>
        </a:p>
      </dgm:t>
    </dgm:pt>
    <dgm:pt modelId="{EDD02A64-4B17-43DA-94BF-BFE931748F40}" type="parTrans" cxnId="{B5B2DD5C-B7EA-42A0-A3AF-E61A4A7C25B3}">
      <dgm:prSet/>
      <dgm:spPr/>
      <dgm:t>
        <a:bodyPr/>
        <a:lstStyle/>
        <a:p>
          <a:endParaRPr lang="en-US"/>
        </a:p>
      </dgm:t>
    </dgm:pt>
    <dgm:pt modelId="{3BD7E683-7D2C-41CD-BEB8-134065AD54A0}" type="sibTrans" cxnId="{B5B2DD5C-B7EA-42A0-A3AF-E61A4A7C25B3}">
      <dgm:prSet/>
      <dgm:spPr/>
      <dgm:t>
        <a:bodyPr/>
        <a:lstStyle/>
        <a:p>
          <a:endParaRPr lang="en-US"/>
        </a:p>
      </dgm:t>
    </dgm:pt>
    <dgm:pt modelId="{BA7B7CF3-6135-4D47-B210-36C4D70E06F2}">
      <dgm:prSet/>
      <dgm:spPr/>
      <dgm:t>
        <a:bodyPr/>
        <a:lstStyle/>
        <a:p>
          <a:r>
            <a:rPr lang="en-US" b="0" i="0"/>
            <a:t>Remove 723 duplicate entries from the dataset</a:t>
          </a:r>
          <a:endParaRPr lang="en-US"/>
        </a:p>
      </dgm:t>
    </dgm:pt>
    <dgm:pt modelId="{33D8D567-5D75-4950-B0F4-ACD25D6143BE}" type="parTrans" cxnId="{84437067-6EA9-4845-AC93-CD66C9915572}">
      <dgm:prSet/>
      <dgm:spPr/>
      <dgm:t>
        <a:bodyPr/>
        <a:lstStyle/>
        <a:p>
          <a:endParaRPr lang="en-US"/>
        </a:p>
      </dgm:t>
    </dgm:pt>
    <dgm:pt modelId="{937BB36B-9409-4D99-9BDE-49984B2FA0BE}" type="sibTrans" cxnId="{84437067-6EA9-4845-AC93-CD66C9915572}">
      <dgm:prSet/>
      <dgm:spPr/>
      <dgm:t>
        <a:bodyPr/>
        <a:lstStyle/>
        <a:p>
          <a:endParaRPr lang="en-US"/>
        </a:p>
      </dgm:t>
    </dgm:pt>
    <dgm:pt modelId="{BDC5D440-1E43-4C95-A94B-C242D6D71EAD}">
      <dgm:prSet/>
      <dgm:spPr/>
      <dgm:t>
        <a:bodyPr/>
        <a:lstStyle/>
        <a:p>
          <a:r>
            <a:rPr lang="en-US" b="0" i="0"/>
            <a:t>Preserve the first occurrence of a duplicated row</a:t>
          </a:r>
          <a:endParaRPr lang="en-US"/>
        </a:p>
      </dgm:t>
    </dgm:pt>
    <dgm:pt modelId="{CD0E45E8-357B-4658-B569-8DBD49EEBF6E}" type="parTrans" cxnId="{9A4A4456-4562-424C-9E31-B23FDDE48122}">
      <dgm:prSet/>
      <dgm:spPr/>
      <dgm:t>
        <a:bodyPr/>
        <a:lstStyle/>
        <a:p>
          <a:endParaRPr lang="en-US"/>
        </a:p>
      </dgm:t>
    </dgm:pt>
    <dgm:pt modelId="{901ACFFB-2D38-4754-83AB-DD14D02E3605}" type="sibTrans" cxnId="{9A4A4456-4562-424C-9E31-B23FDDE48122}">
      <dgm:prSet/>
      <dgm:spPr/>
      <dgm:t>
        <a:bodyPr/>
        <a:lstStyle/>
        <a:p>
          <a:endParaRPr lang="en-US"/>
        </a:p>
      </dgm:t>
    </dgm:pt>
    <dgm:pt modelId="{71FE3C92-A162-4D64-9B2F-64AEBAFA829A}">
      <dgm:prSet/>
      <dgm:spPr/>
      <dgm:t>
        <a:bodyPr/>
        <a:lstStyle/>
        <a:p>
          <a:r>
            <a:rPr lang="en-US" b="1" i="0"/>
            <a:t>Data Cleaning Outcomes</a:t>
          </a:r>
          <a:endParaRPr lang="en-US"/>
        </a:p>
      </dgm:t>
    </dgm:pt>
    <dgm:pt modelId="{31660AE2-86AE-439E-B887-D63B1C4B18CA}" type="parTrans" cxnId="{ADD4FA08-483A-49E6-9F59-E606091DB2FB}">
      <dgm:prSet/>
      <dgm:spPr/>
      <dgm:t>
        <a:bodyPr/>
        <a:lstStyle/>
        <a:p>
          <a:endParaRPr lang="en-US"/>
        </a:p>
      </dgm:t>
    </dgm:pt>
    <dgm:pt modelId="{C4553227-0795-4253-AA85-23F8113853F3}" type="sibTrans" cxnId="{ADD4FA08-483A-49E6-9F59-E606091DB2FB}">
      <dgm:prSet/>
      <dgm:spPr/>
      <dgm:t>
        <a:bodyPr/>
        <a:lstStyle/>
        <a:p>
          <a:endParaRPr lang="en-US"/>
        </a:p>
      </dgm:t>
    </dgm:pt>
    <dgm:pt modelId="{915B4562-1785-4919-916A-CE13097B843D}">
      <dgm:prSet/>
      <dgm:spPr/>
      <dgm:t>
        <a:bodyPr/>
        <a:lstStyle/>
        <a:p>
          <a:r>
            <a:rPr lang="en-US" b="0" i="0"/>
            <a:t>Improved data quality and readiness for model training</a:t>
          </a:r>
          <a:endParaRPr lang="en-US"/>
        </a:p>
      </dgm:t>
    </dgm:pt>
    <dgm:pt modelId="{C9E8FE9F-3D6B-48E5-94E0-FD479C1BE280}" type="parTrans" cxnId="{1B9FDF6F-713B-425E-8DD9-B62293623F0F}">
      <dgm:prSet/>
      <dgm:spPr/>
      <dgm:t>
        <a:bodyPr/>
        <a:lstStyle/>
        <a:p>
          <a:endParaRPr lang="en-US"/>
        </a:p>
      </dgm:t>
    </dgm:pt>
    <dgm:pt modelId="{1475823D-3ECE-44B1-8084-A717271D8F9A}" type="sibTrans" cxnId="{1B9FDF6F-713B-425E-8DD9-B62293623F0F}">
      <dgm:prSet/>
      <dgm:spPr/>
      <dgm:t>
        <a:bodyPr/>
        <a:lstStyle/>
        <a:p>
          <a:endParaRPr lang="en-US"/>
        </a:p>
      </dgm:t>
    </dgm:pt>
    <dgm:pt modelId="{F369C78B-EC73-44B4-AB1E-04F8FF1476C7}">
      <dgm:prSet/>
      <dgm:spPr/>
      <dgm:t>
        <a:bodyPr/>
        <a:lstStyle/>
        <a:p>
          <a:r>
            <a:rPr lang="en-US" b="0" i="0"/>
            <a:t>Enhanced consistency and accuracy of the dataset</a:t>
          </a:r>
          <a:endParaRPr lang="en-US"/>
        </a:p>
      </dgm:t>
    </dgm:pt>
    <dgm:pt modelId="{3749D4DB-3C3C-458E-BA67-63216FF26CB9}" type="parTrans" cxnId="{22678F4C-1751-4757-8E8C-810A686B8016}">
      <dgm:prSet/>
      <dgm:spPr/>
      <dgm:t>
        <a:bodyPr/>
        <a:lstStyle/>
        <a:p>
          <a:endParaRPr lang="en-US"/>
        </a:p>
      </dgm:t>
    </dgm:pt>
    <dgm:pt modelId="{185F495A-3DBE-45CD-ACE4-D3006749027D}" type="sibTrans" cxnId="{22678F4C-1751-4757-8E8C-810A686B8016}">
      <dgm:prSet/>
      <dgm:spPr/>
      <dgm:t>
        <a:bodyPr/>
        <a:lstStyle/>
        <a:p>
          <a:endParaRPr lang="en-US"/>
        </a:p>
      </dgm:t>
    </dgm:pt>
    <dgm:pt modelId="{42F16BF7-3A8B-4634-A131-2CD935CE5839}" type="pres">
      <dgm:prSet presAssocID="{C13B223F-D1C7-42BD-83D0-AECF03E2410E}" presName="Name0" presStyleCnt="0">
        <dgm:presLayoutVars>
          <dgm:dir/>
          <dgm:animLvl val="lvl"/>
          <dgm:resizeHandles val="exact"/>
        </dgm:presLayoutVars>
      </dgm:prSet>
      <dgm:spPr/>
    </dgm:pt>
    <dgm:pt modelId="{4C2F8073-EC03-423A-936D-CBE33676ADB9}" type="pres">
      <dgm:prSet presAssocID="{1CF16ADE-5491-468E-A957-F4775462C70F}" presName="composite" presStyleCnt="0"/>
      <dgm:spPr/>
    </dgm:pt>
    <dgm:pt modelId="{49538B7B-F3A1-48C4-8CD7-B3F9AFFD0E14}" type="pres">
      <dgm:prSet presAssocID="{1CF16ADE-5491-468E-A957-F4775462C70F}" presName="parTx" presStyleLbl="node1" presStyleIdx="0" presStyleCnt="4">
        <dgm:presLayoutVars>
          <dgm:chMax val="0"/>
          <dgm:chPref val="0"/>
          <dgm:bulletEnabled val="1"/>
        </dgm:presLayoutVars>
      </dgm:prSet>
      <dgm:spPr/>
    </dgm:pt>
    <dgm:pt modelId="{421D9A27-ABE3-49CF-A2AF-525AA83A8A07}" type="pres">
      <dgm:prSet presAssocID="{1CF16ADE-5491-468E-A957-F4775462C70F}" presName="desTx" presStyleLbl="revTx" presStyleIdx="0" presStyleCnt="4">
        <dgm:presLayoutVars>
          <dgm:bulletEnabled val="1"/>
        </dgm:presLayoutVars>
      </dgm:prSet>
      <dgm:spPr/>
    </dgm:pt>
    <dgm:pt modelId="{24D3BA91-B573-47B9-B39C-C06E89887199}" type="pres">
      <dgm:prSet presAssocID="{AF2E974A-0332-4E72-A748-FE411A74A9EA}" presName="space" presStyleCnt="0"/>
      <dgm:spPr/>
    </dgm:pt>
    <dgm:pt modelId="{76423912-60C8-4426-9260-00892BEAEA9F}" type="pres">
      <dgm:prSet presAssocID="{3A4BB00E-1697-436A-8D01-6A4BDECFFBEE}" presName="composite" presStyleCnt="0"/>
      <dgm:spPr/>
    </dgm:pt>
    <dgm:pt modelId="{9FE5D194-1A67-4CBB-9AB1-14EC52F2C813}" type="pres">
      <dgm:prSet presAssocID="{3A4BB00E-1697-436A-8D01-6A4BDECFFBEE}" presName="parTx" presStyleLbl="node1" presStyleIdx="1" presStyleCnt="4">
        <dgm:presLayoutVars>
          <dgm:chMax val="0"/>
          <dgm:chPref val="0"/>
          <dgm:bulletEnabled val="1"/>
        </dgm:presLayoutVars>
      </dgm:prSet>
      <dgm:spPr/>
    </dgm:pt>
    <dgm:pt modelId="{4B3BDF48-6C19-4866-B340-EBD8672663C5}" type="pres">
      <dgm:prSet presAssocID="{3A4BB00E-1697-436A-8D01-6A4BDECFFBEE}" presName="desTx" presStyleLbl="revTx" presStyleIdx="1" presStyleCnt="4">
        <dgm:presLayoutVars>
          <dgm:bulletEnabled val="1"/>
        </dgm:presLayoutVars>
      </dgm:prSet>
      <dgm:spPr/>
    </dgm:pt>
    <dgm:pt modelId="{56082593-4360-429A-BAE0-1261F69F4A20}" type="pres">
      <dgm:prSet presAssocID="{97D28528-2E78-4A89-BD3F-7F3D2C5FE67D}" presName="space" presStyleCnt="0"/>
      <dgm:spPr/>
    </dgm:pt>
    <dgm:pt modelId="{85E19690-204C-4D52-ACA9-9ACF0741953F}" type="pres">
      <dgm:prSet presAssocID="{46258C8E-44A9-400F-8520-4A1525FB476F}" presName="composite" presStyleCnt="0"/>
      <dgm:spPr/>
    </dgm:pt>
    <dgm:pt modelId="{4C40676B-3CF8-40E4-A072-89C8481BCD85}" type="pres">
      <dgm:prSet presAssocID="{46258C8E-44A9-400F-8520-4A1525FB476F}" presName="parTx" presStyleLbl="node1" presStyleIdx="2" presStyleCnt="4">
        <dgm:presLayoutVars>
          <dgm:chMax val="0"/>
          <dgm:chPref val="0"/>
          <dgm:bulletEnabled val="1"/>
        </dgm:presLayoutVars>
      </dgm:prSet>
      <dgm:spPr/>
    </dgm:pt>
    <dgm:pt modelId="{168119A7-3A7E-4E7D-9535-E610D32DA962}" type="pres">
      <dgm:prSet presAssocID="{46258C8E-44A9-400F-8520-4A1525FB476F}" presName="desTx" presStyleLbl="revTx" presStyleIdx="2" presStyleCnt="4">
        <dgm:presLayoutVars>
          <dgm:bulletEnabled val="1"/>
        </dgm:presLayoutVars>
      </dgm:prSet>
      <dgm:spPr/>
    </dgm:pt>
    <dgm:pt modelId="{F7EB5652-B8B7-47E4-A055-F407FC2E2141}" type="pres">
      <dgm:prSet presAssocID="{E5A3E0EA-C9E2-402F-B22A-A546465FC8A6}" presName="space" presStyleCnt="0"/>
      <dgm:spPr/>
    </dgm:pt>
    <dgm:pt modelId="{85EACA47-095B-42D9-90B5-EF5CDD2C6033}" type="pres">
      <dgm:prSet presAssocID="{71FE3C92-A162-4D64-9B2F-64AEBAFA829A}" presName="composite" presStyleCnt="0"/>
      <dgm:spPr/>
    </dgm:pt>
    <dgm:pt modelId="{23E3FC0D-6A98-4DDC-9ABE-56805FF7DB02}" type="pres">
      <dgm:prSet presAssocID="{71FE3C92-A162-4D64-9B2F-64AEBAFA829A}" presName="parTx" presStyleLbl="node1" presStyleIdx="3" presStyleCnt="4">
        <dgm:presLayoutVars>
          <dgm:chMax val="0"/>
          <dgm:chPref val="0"/>
          <dgm:bulletEnabled val="1"/>
        </dgm:presLayoutVars>
      </dgm:prSet>
      <dgm:spPr/>
    </dgm:pt>
    <dgm:pt modelId="{11C5FC55-29B9-4513-BA09-B6D1B02874B3}" type="pres">
      <dgm:prSet presAssocID="{71FE3C92-A162-4D64-9B2F-64AEBAFA829A}" presName="desTx" presStyleLbl="revTx" presStyleIdx="3" presStyleCnt="4">
        <dgm:presLayoutVars>
          <dgm:bulletEnabled val="1"/>
        </dgm:presLayoutVars>
      </dgm:prSet>
      <dgm:spPr/>
    </dgm:pt>
  </dgm:ptLst>
  <dgm:cxnLst>
    <dgm:cxn modelId="{ADD4FA08-483A-49E6-9F59-E606091DB2FB}" srcId="{C13B223F-D1C7-42BD-83D0-AECF03E2410E}" destId="{71FE3C92-A162-4D64-9B2F-64AEBAFA829A}" srcOrd="3" destOrd="0" parTransId="{31660AE2-86AE-439E-B887-D63B1C4B18CA}" sibTransId="{C4553227-0795-4253-AA85-23F8113853F3}"/>
    <dgm:cxn modelId="{B9AD281C-E63A-4081-9ED4-2283187546B1}" type="presOf" srcId="{46258C8E-44A9-400F-8520-4A1525FB476F}" destId="{4C40676B-3CF8-40E4-A072-89C8481BCD85}" srcOrd="0" destOrd="0" presId="urn:microsoft.com/office/officeart/2005/8/layout/chevron1"/>
    <dgm:cxn modelId="{56A0E421-AF04-469C-BF4B-84067AB01D15}" type="presOf" srcId="{915B4562-1785-4919-916A-CE13097B843D}" destId="{11C5FC55-29B9-4513-BA09-B6D1B02874B3}" srcOrd="0" destOrd="0" presId="urn:microsoft.com/office/officeart/2005/8/layout/chevron1"/>
    <dgm:cxn modelId="{6A39002F-41C6-4ADF-8E90-FDF3028914F8}" type="presOf" srcId="{FF46A74E-D225-43F4-9B09-BC3ACA9DD5BE}" destId="{4B3BDF48-6C19-4866-B340-EBD8672663C5}" srcOrd="0" destOrd="2" presId="urn:microsoft.com/office/officeart/2005/8/layout/chevron1"/>
    <dgm:cxn modelId="{C349D839-2ECF-4D2D-BE87-719172CCD954}" srcId="{1CF16ADE-5491-468E-A957-F4775462C70F}" destId="{05B1BDBE-DA61-4454-A5F7-540D08E5F6EE}" srcOrd="1" destOrd="0" parTransId="{67F526C6-2373-4C9E-8984-0AC1F42F791A}" sibTransId="{2F0B09D5-DD9A-4818-9EF3-B5A982AD12BC}"/>
    <dgm:cxn modelId="{B5B2DD5C-B7EA-42A0-A3AF-E61A4A7C25B3}" srcId="{46258C8E-44A9-400F-8520-4A1525FB476F}" destId="{CB303BEF-31ED-419C-AA9F-2F63123A235E}" srcOrd="0" destOrd="0" parTransId="{EDD02A64-4B17-43DA-94BF-BFE931748F40}" sibTransId="{3BD7E683-7D2C-41CD-BEB8-134065AD54A0}"/>
    <dgm:cxn modelId="{7F55965E-8107-4592-9D17-98CD2C6B4755}" type="presOf" srcId="{1CF16ADE-5491-468E-A957-F4775462C70F}" destId="{49538B7B-F3A1-48C4-8CD7-B3F9AFFD0E14}" srcOrd="0" destOrd="0" presId="urn:microsoft.com/office/officeart/2005/8/layout/chevron1"/>
    <dgm:cxn modelId="{FFB7CB46-9B76-48C2-A974-BE932A4B06BB}" type="presOf" srcId="{C13B223F-D1C7-42BD-83D0-AECF03E2410E}" destId="{42F16BF7-3A8B-4634-A131-2CD935CE5839}" srcOrd="0" destOrd="0" presId="urn:microsoft.com/office/officeart/2005/8/layout/chevron1"/>
    <dgm:cxn modelId="{84437067-6EA9-4845-AC93-CD66C9915572}" srcId="{46258C8E-44A9-400F-8520-4A1525FB476F}" destId="{BA7B7CF3-6135-4D47-B210-36C4D70E06F2}" srcOrd="1" destOrd="0" parTransId="{33D8D567-5D75-4950-B0F4-ACD25D6143BE}" sibTransId="{937BB36B-9409-4D99-9BDE-49984B2FA0BE}"/>
    <dgm:cxn modelId="{22678F4C-1751-4757-8E8C-810A686B8016}" srcId="{71FE3C92-A162-4D64-9B2F-64AEBAFA829A}" destId="{F369C78B-EC73-44B4-AB1E-04F8FF1476C7}" srcOrd="1" destOrd="0" parTransId="{3749D4DB-3C3C-458E-BA67-63216FF26CB9}" sibTransId="{185F495A-3DBE-45CD-ACE4-D3006749027D}"/>
    <dgm:cxn modelId="{1B9FDF6F-713B-425E-8DD9-B62293623F0F}" srcId="{71FE3C92-A162-4D64-9B2F-64AEBAFA829A}" destId="{915B4562-1785-4919-916A-CE13097B843D}" srcOrd="0" destOrd="0" parTransId="{C9E8FE9F-3D6B-48E5-94E0-FD479C1BE280}" sibTransId="{1475823D-3ECE-44B1-8084-A717271D8F9A}"/>
    <dgm:cxn modelId="{F54C3855-BA26-44C2-BB02-97FDC30F572D}" srcId="{C13B223F-D1C7-42BD-83D0-AECF03E2410E}" destId="{1CF16ADE-5491-468E-A957-F4775462C70F}" srcOrd="0" destOrd="0" parTransId="{1BFEC1CF-8158-4A27-A778-A17F16FEC13A}" sibTransId="{AF2E974A-0332-4E72-A748-FE411A74A9EA}"/>
    <dgm:cxn modelId="{9A4A4456-4562-424C-9E31-B23FDDE48122}" srcId="{46258C8E-44A9-400F-8520-4A1525FB476F}" destId="{BDC5D440-1E43-4C95-A94B-C242D6D71EAD}" srcOrd="2" destOrd="0" parTransId="{CD0E45E8-357B-4658-B569-8DBD49EEBF6E}" sibTransId="{901ACFFB-2D38-4754-83AB-DD14D02E3605}"/>
    <dgm:cxn modelId="{098CE97E-D7A6-49F9-B36D-F9C98D4A2E12}" type="presOf" srcId="{3A4BB00E-1697-436A-8D01-6A4BDECFFBEE}" destId="{9FE5D194-1A67-4CBB-9AB1-14EC52F2C813}" srcOrd="0" destOrd="0" presId="urn:microsoft.com/office/officeart/2005/8/layout/chevron1"/>
    <dgm:cxn modelId="{F0D43382-D121-4D81-9F22-E7F653B79BE1}" srcId="{3A4BB00E-1697-436A-8D01-6A4BDECFFBEE}" destId="{445D71AB-1829-4E1F-884E-FEBCC69E764C}" srcOrd="0" destOrd="0" parTransId="{6A220B4A-9B2A-490E-AC34-B7AD46172860}" sibTransId="{D2A55E83-FFE3-42AA-8B71-8B78FF086688}"/>
    <dgm:cxn modelId="{87F51384-7F5E-442D-ABFA-71E4EC464A77}" type="presOf" srcId="{BDC5D440-1E43-4C95-A94B-C242D6D71EAD}" destId="{168119A7-3A7E-4E7D-9535-E610D32DA962}" srcOrd="0" destOrd="2" presId="urn:microsoft.com/office/officeart/2005/8/layout/chevron1"/>
    <dgm:cxn modelId="{6759EE85-5C9E-40CA-B8F0-E9BEE4438215}" srcId="{3A4BB00E-1697-436A-8D01-6A4BDECFFBEE}" destId="{FF46A74E-D225-43F4-9B09-BC3ACA9DD5BE}" srcOrd="2" destOrd="0" parTransId="{A76B08BA-27E7-41D2-A368-E94C0110A833}" sibTransId="{9A83D3EA-77D4-4640-BAA1-DE90B03F849E}"/>
    <dgm:cxn modelId="{861BD687-462C-46C0-9A5E-BC39E3AF9455}" srcId="{C13B223F-D1C7-42BD-83D0-AECF03E2410E}" destId="{3A4BB00E-1697-436A-8D01-6A4BDECFFBEE}" srcOrd="1" destOrd="0" parTransId="{46C282DB-720C-4DE8-8776-2F9217F36172}" sibTransId="{97D28528-2E78-4A89-BD3F-7F3D2C5FE67D}"/>
    <dgm:cxn modelId="{2147208B-C7D3-48F7-9EC4-C0999A2ADB0F}" type="presOf" srcId="{CB303BEF-31ED-419C-AA9F-2F63123A235E}" destId="{168119A7-3A7E-4E7D-9535-E610D32DA962}" srcOrd="0" destOrd="0" presId="urn:microsoft.com/office/officeart/2005/8/layout/chevron1"/>
    <dgm:cxn modelId="{59BF2D95-84B1-4557-8FD1-578664902D03}" type="presOf" srcId="{F369C78B-EC73-44B4-AB1E-04F8FF1476C7}" destId="{11C5FC55-29B9-4513-BA09-B6D1B02874B3}" srcOrd="0" destOrd="1" presId="urn:microsoft.com/office/officeart/2005/8/layout/chevron1"/>
    <dgm:cxn modelId="{BB5A55A0-2A45-468F-B13C-C8014E70EC41}" type="presOf" srcId="{71FE3C92-A162-4D64-9B2F-64AEBAFA829A}" destId="{23E3FC0D-6A98-4DDC-9ABE-56805FF7DB02}" srcOrd="0" destOrd="0" presId="urn:microsoft.com/office/officeart/2005/8/layout/chevron1"/>
    <dgm:cxn modelId="{9279D2A0-E923-4E96-B43A-9A15CF169F37}" type="presOf" srcId="{445D71AB-1829-4E1F-884E-FEBCC69E764C}" destId="{4B3BDF48-6C19-4866-B340-EBD8672663C5}" srcOrd="0" destOrd="0" presId="urn:microsoft.com/office/officeart/2005/8/layout/chevron1"/>
    <dgm:cxn modelId="{BDE3B2B7-D01B-485A-8C7E-6E5110FEDFA2}" type="presOf" srcId="{D151DF33-8395-40CF-9700-6A2B7FE8C779}" destId="{421D9A27-ABE3-49CF-A2AF-525AA83A8A07}" srcOrd="0" destOrd="0" presId="urn:microsoft.com/office/officeart/2005/8/layout/chevron1"/>
    <dgm:cxn modelId="{BED07ABD-D64D-485C-B2F5-80D84ACB4793}" type="presOf" srcId="{BA7B7CF3-6135-4D47-B210-36C4D70E06F2}" destId="{168119A7-3A7E-4E7D-9535-E610D32DA962}" srcOrd="0" destOrd="1" presId="urn:microsoft.com/office/officeart/2005/8/layout/chevron1"/>
    <dgm:cxn modelId="{3B2848CF-7F60-40DF-A277-2E965CEE06C0}" srcId="{3A4BB00E-1697-436A-8D01-6A4BDECFFBEE}" destId="{94D629CE-E1E5-4F5D-A835-259D54D375CF}" srcOrd="1" destOrd="0" parTransId="{C9E681F6-AE7F-4591-B85F-059DDD080454}" sibTransId="{1B7BC1FA-775F-404D-BF8C-72BD7FC301E1}"/>
    <dgm:cxn modelId="{BFE1CED2-BDA2-4AB9-98D5-517CDDED1C1E}" srcId="{C13B223F-D1C7-42BD-83D0-AECF03E2410E}" destId="{46258C8E-44A9-400F-8520-4A1525FB476F}" srcOrd="2" destOrd="0" parTransId="{F8EB236B-927E-4FF1-8447-A75DAEC5902B}" sibTransId="{E5A3E0EA-C9E2-402F-B22A-A546465FC8A6}"/>
    <dgm:cxn modelId="{F40CC4E1-4FC2-4F6B-80DB-F87C1779CF0B}" type="presOf" srcId="{94D629CE-E1E5-4F5D-A835-259D54D375CF}" destId="{4B3BDF48-6C19-4866-B340-EBD8672663C5}" srcOrd="0" destOrd="1" presId="urn:microsoft.com/office/officeart/2005/8/layout/chevron1"/>
    <dgm:cxn modelId="{752CCEED-F40A-4F24-8462-CF6D6C495BB8}" type="presOf" srcId="{05B1BDBE-DA61-4454-A5F7-540D08E5F6EE}" destId="{421D9A27-ABE3-49CF-A2AF-525AA83A8A07}" srcOrd="0" destOrd="1" presId="urn:microsoft.com/office/officeart/2005/8/layout/chevron1"/>
    <dgm:cxn modelId="{9257FEFB-BD87-48F0-8EAC-01EF41D7A717}" srcId="{1CF16ADE-5491-468E-A957-F4775462C70F}" destId="{D151DF33-8395-40CF-9700-6A2B7FE8C779}" srcOrd="0" destOrd="0" parTransId="{A3AC3BB7-D992-4CF9-9C95-AB5CB044B059}" sibTransId="{CAFE6B79-F259-4A1E-A578-E7F14C0EED5A}"/>
    <dgm:cxn modelId="{51A2A794-DA19-4A2A-AD3C-C8F612646949}" type="presParOf" srcId="{42F16BF7-3A8B-4634-A131-2CD935CE5839}" destId="{4C2F8073-EC03-423A-936D-CBE33676ADB9}" srcOrd="0" destOrd="0" presId="urn:microsoft.com/office/officeart/2005/8/layout/chevron1"/>
    <dgm:cxn modelId="{805EA8CC-F9C8-479E-8E96-F20BE108AC8B}" type="presParOf" srcId="{4C2F8073-EC03-423A-936D-CBE33676ADB9}" destId="{49538B7B-F3A1-48C4-8CD7-B3F9AFFD0E14}" srcOrd="0" destOrd="0" presId="urn:microsoft.com/office/officeart/2005/8/layout/chevron1"/>
    <dgm:cxn modelId="{69B4C43F-AC7B-4DC1-ACAE-D0525D0B3569}" type="presParOf" srcId="{4C2F8073-EC03-423A-936D-CBE33676ADB9}" destId="{421D9A27-ABE3-49CF-A2AF-525AA83A8A07}" srcOrd="1" destOrd="0" presId="urn:microsoft.com/office/officeart/2005/8/layout/chevron1"/>
    <dgm:cxn modelId="{1807D37C-A148-4E92-AC18-DAFB4B8A1D7D}" type="presParOf" srcId="{42F16BF7-3A8B-4634-A131-2CD935CE5839}" destId="{24D3BA91-B573-47B9-B39C-C06E89887199}" srcOrd="1" destOrd="0" presId="urn:microsoft.com/office/officeart/2005/8/layout/chevron1"/>
    <dgm:cxn modelId="{7F6621D8-0DC6-4E70-BAA6-1DFCC85A0221}" type="presParOf" srcId="{42F16BF7-3A8B-4634-A131-2CD935CE5839}" destId="{76423912-60C8-4426-9260-00892BEAEA9F}" srcOrd="2" destOrd="0" presId="urn:microsoft.com/office/officeart/2005/8/layout/chevron1"/>
    <dgm:cxn modelId="{6D5D992B-ED82-438D-B54B-8D120945876B}" type="presParOf" srcId="{76423912-60C8-4426-9260-00892BEAEA9F}" destId="{9FE5D194-1A67-4CBB-9AB1-14EC52F2C813}" srcOrd="0" destOrd="0" presId="urn:microsoft.com/office/officeart/2005/8/layout/chevron1"/>
    <dgm:cxn modelId="{6659BB64-BB50-47FF-9DDC-A1F89BCDC77C}" type="presParOf" srcId="{76423912-60C8-4426-9260-00892BEAEA9F}" destId="{4B3BDF48-6C19-4866-B340-EBD8672663C5}" srcOrd="1" destOrd="0" presId="urn:microsoft.com/office/officeart/2005/8/layout/chevron1"/>
    <dgm:cxn modelId="{9AA254D8-FA65-4667-8A80-CE642E7CF87E}" type="presParOf" srcId="{42F16BF7-3A8B-4634-A131-2CD935CE5839}" destId="{56082593-4360-429A-BAE0-1261F69F4A20}" srcOrd="3" destOrd="0" presId="urn:microsoft.com/office/officeart/2005/8/layout/chevron1"/>
    <dgm:cxn modelId="{E8DE492B-F729-492F-AFF2-299EE7A73858}" type="presParOf" srcId="{42F16BF7-3A8B-4634-A131-2CD935CE5839}" destId="{85E19690-204C-4D52-ACA9-9ACF0741953F}" srcOrd="4" destOrd="0" presId="urn:microsoft.com/office/officeart/2005/8/layout/chevron1"/>
    <dgm:cxn modelId="{76384F43-FEE5-4BF8-9F6E-78AAFBCA1BC7}" type="presParOf" srcId="{85E19690-204C-4D52-ACA9-9ACF0741953F}" destId="{4C40676B-3CF8-40E4-A072-89C8481BCD85}" srcOrd="0" destOrd="0" presId="urn:microsoft.com/office/officeart/2005/8/layout/chevron1"/>
    <dgm:cxn modelId="{D4C9694F-F969-448A-BE68-EFD0371F2367}" type="presParOf" srcId="{85E19690-204C-4D52-ACA9-9ACF0741953F}" destId="{168119A7-3A7E-4E7D-9535-E610D32DA962}" srcOrd="1" destOrd="0" presId="urn:microsoft.com/office/officeart/2005/8/layout/chevron1"/>
    <dgm:cxn modelId="{08F4CA4D-2AC8-46A5-8107-DDC4B782A400}" type="presParOf" srcId="{42F16BF7-3A8B-4634-A131-2CD935CE5839}" destId="{F7EB5652-B8B7-47E4-A055-F407FC2E2141}" srcOrd="5" destOrd="0" presId="urn:microsoft.com/office/officeart/2005/8/layout/chevron1"/>
    <dgm:cxn modelId="{FDDF449F-4938-4FDD-892A-97E2DF379591}" type="presParOf" srcId="{42F16BF7-3A8B-4634-A131-2CD935CE5839}" destId="{85EACA47-095B-42D9-90B5-EF5CDD2C6033}" srcOrd="6" destOrd="0" presId="urn:microsoft.com/office/officeart/2005/8/layout/chevron1"/>
    <dgm:cxn modelId="{DCA04CED-899C-4960-BD87-9E03A8A97954}" type="presParOf" srcId="{85EACA47-095B-42D9-90B5-EF5CDD2C6033}" destId="{23E3FC0D-6A98-4DDC-9ABE-56805FF7DB02}" srcOrd="0" destOrd="0" presId="urn:microsoft.com/office/officeart/2005/8/layout/chevron1"/>
    <dgm:cxn modelId="{1DD5402E-D053-4320-B507-6E38B265E9C5}" type="presParOf" srcId="{85EACA47-095B-42D9-90B5-EF5CDD2C6033}" destId="{11C5FC55-29B9-4513-BA09-B6D1B02874B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2C8571-5125-4280-89C7-A08D0B5620D7}"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846B7B1B-4886-476B-9BB4-D3C2D0924C63}">
      <dgm:prSet/>
      <dgm:spPr/>
      <dgm:t>
        <a:bodyPr/>
        <a:lstStyle/>
        <a:p>
          <a:r>
            <a:rPr lang="en-US" b="1" i="0"/>
            <a:t>F1 Score</a:t>
          </a:r>
          <a:endParaRPr lang="en-US"/>
        </a:p>
      </dgm:t>
    </dgm:pt>
    <dgm:pt modelId="{644B71EC-78B6-48EF-AA14-B8ACE88BDFE2}" type="parTrans" cxnId="{8BC2A290-91C4-44F3-8A7B-F53183340BD8}">
      <dgm:prSet/>
      <dgm:spPr/>
      <dgm:t>
        <a:bodyPr/>
        <a:lstStyle/>
        <a:p>
          <a:endParaRPr lang="en-US"/>
        </a:p>
      </dgm:t>
    </dgm:pt>
    <dgm:pt modelId="{D020D08C-9152-4BD4-B01C-CF9ADDF166E0}" type="sibTrans" cxnId="{8BC2A290-91C4-44F3-8A7B-F53183340BD8}">
      <dgm:prSet/>
      <dgm:spPr/>
      <dgm:t>
        <a:bodyPr/>
        <a:lstStyle/>
        <a:p>
          <a:endParaRPr lang="en-US"/>
        </a:p>
      </dgm:t>
    </dgm:pt>
    <dgm:pt modelId="{4CC55CA7-D0B5-4D4C-890A-6C4E7CDE4B1C}">
      <dgm:prSet/>
      <dgm:spPr/>
      <dgm:t>
        <a:bodyPr/>
        <a:lstStyle/>
        <a:p>
          <a:r>
            <a:rPr lang="en-US" b="0" i="0"/>
            <a:t>Harmonic mean of Precision and Recall</a:t>
          </a:r>
          <a:endParaRPr lang="en-US"/>
        </a:p>
      </dgm:t>
    </dgm:pt>
    <dgm:pt modelId="{E36105B6-EA0D-45BA-9A65-A487914D856B}" type="parTrans" cxnId="{30DE2C20-9CEF-4B7D-B82F-567CA972DC17}">
      <dgm:prSet/>
      <dgm:spPr/>
      <dgm:t>
        <a:bodyPr/>
        <a:lstStyle/>
        <a:p>
          <a:endParaRPr lang="en-US"/>
        </a:p>
      </dgm:t>
    </dgm:pt>
    <dgm:pt modelId="{A808B1A6-EBB5-41B1-A72B-757A07FB1E25}" type="sibTrans" cxnId="{30DE2C20-9CEF-4B7D-B82F-567CA972DC17}">
      <dgm:prSet/>
      <dgm:spPr/>
      <dgm:t>
        <a:bodyPr/>
        <a:lstStyle/>
        <a:p>
          <a:endParaRPr lang="en-US"/>
        </a:p>
      </dgm:t>
    </dgm:pt>
    <dgm:pt modelId="{295FAA6E-A83A-499D-BD6A-8ACB42911FDB}">
      <dgm:prSet/>
      <dgm:spPr/>
      <dgm:t>
        <a:bodyPr/>
        <a:lstStyle/>
        <a:p>
          <a:r>
            <a:rPr lang="en-US" b="0" i="0"/>
            <a:t>Better performance indicated by higher values (0-1)</a:t>
          </a:r>
          <a:endParaRPr lang="en-US"/>
        </a:p>
      </dgm:t>
    </dgm:pt>
    <dgm:pt modelId="{BD79BA3F-60E2-421F-9899-ED03842852AE}" type="parTrans" cxnId="{46518AFA-B870-49C9-BF7A-F1A52E06B8F3}">
      <dgm:prSet/>
      <dgm:spPr/>
      <dgm:t>
        <a:bodyPr/>
        <a:lstStyle/>
        <a:p>
          <a:endParaRPr lang="en-US"/>
        </a:p>
      </dgm:t>
    </dgm:pt>
    <dgm:pt modelId="{E3DC7F2E-B5A3-4D96-B73E-F262E2E0AA93}" type="sibTrans" cxnId="{46518AFA-B870-49C9-BF7A-F1A52E06B8F3}">
      <dgm:prSet/>
      <dgm:spPr/>
      <dgm:t>
        <a:bodyPr/>
        <a:lstStyle/>
        <a:p>
          <a:endParaRPr lang="en-US"/>
        </a:p>
      </dgm:t>
    </dgm:pt>
    <dgm:pt modelId="{0D0CEF1F-1CFB-4DD8-8BFC-965E1B94C5AE}">
      <dgm:prSet/>
      <dgm:spPr/>
      <dgm:t>
        <a:bodyPr/>
        <a:lstStyle/>
        <a:p>
          <a:r>
            <a:rPr lang="en-US" b="0" i="0"/>
            <a:t>Robust for skewed datasets</a:t>
          </a:r>
          <a:endParaRPr lang="en-US"/>
        </a:p>
      </dgm:t>
    </dgm:pt>
    <dgm:pt modelId="{B0DF24A9-2026-402C-AEB0-E8EFFD7CA355}" type="parTrans" cxnId="{96D6CB3C-3A5C-4590-BD49-5C660C1DE9EE}">
      <dgm:prSet/>
      <dgm:spPr/>
      <dgm:t>
        <a:bodyPr/>
        <a:lstStyle/>
        <a:p>
          <a:endParaRPr lang="en-US"/>
        </a:p>
      </dgm:t>
    </dgm:pt>
    <dgm:pt modelId="{3E7F0518-E787-4BB5-8610-529BE0F22CF9}" type="sibTrans" cxnId="{96D6CB3C-3A5C-4590-BD49-5C660C1DE9EE}">
      <dgm:prSet/>
      <dgm:spPr/>
      <dgm:t>
        <a:bodyPr/>
        <a:lstStyle/>
        <a:p>
          <a:endParaRPr lang="en-US"/>
        </a:p>
      </dgm:t>
    </dgm:pt>
    <dgm:pt modelId="{D5E5E21D-43B2-4574-AE79-BBD701DC0031}">
      <dgm:prSet/>
      <dgm:spPr/>
      <dgm:t>
        <a:bodyPr/>
        <a:lstStyle/>
        <a:p>
          <a:r>
            <a:rPr lang="en-US" b="1" i="0"/>
            <a:t>F1 Score Calculation</a:t>
          </a:r>
          <a:endParaRPr lang="en-US"/>
        </a:p>
      </dgm:t>
    </dgm:pt>
    <dgm:pt modelId="{A483D3A2-FC6A-43B1-B77C-B3E514D4D318}" type="parTrans" cxnId="{AD9D18FC-E560-455E-803E-3BD42F956DAA}">
      <dgm:prSet/>
      <dgm:spPr/>
      <dgm:t>
        <a:bodyPr/>
        <a:lstStyle/>
        <a:p>
          <a:endParaRPr lang="en-US"/>
        </a:p>
      </dgm:t>
    </dgm:pt>
    <dgm:pt modelId="{3DE0A618-9F71-4605-9E2A-EC49F4047213}" type="sibTrans" cxnId="{AD9D18FC-E560-455E-803E-3BD42F956DAA}">
      <dgm:prSet/>
      <dgm:spPr/>
      <dgm:t>
        <a:bodyPr/>
        <a:lstStyle/>
        <a:p>
          <a:endParaRPr lang="en-US"/>
        </a:p>
      </dgm:t>
    </dgm:pt>
    <dgm:pt modelId="{CEC56667-4304-4D97-9CA0-D85C39AEEE8B}">
      <dgm:prSet/>
      <dgm:spPr/>
      <dgm:t>
        <a:bodyPr/>
        <a:lstStyle/>
        <a:p>
          <a:r>
            <a:rPr lang="en-US" b="0" i="0"/>
            <a:t>F1 = 2 × Precision × Recall / (Precision + Recall)</a:t>
          </a:r>
          <a:endParaRPr lang="en-US"/>
        </a:p>
      </dgm:t>
    </dgm:pt>
    <dgm:pt modelId="{823C73B9-1A48-4073-953E-AC5E1B293880}" type="parTrans" cxnId="{9B900544-D75D-4C90-9947-EC6F0979734D}">
      <dgm:prSet/>
      <dgm:spPr/>
      <dgm:t>
        <a:bodyPr/>
        <a:lstStyle/>
        <a:p>
          <a:endParaRPr lang="en-US"/>
        </a:p>
      </dgm:t>
    </dgm:pt>
    <dgm:pt modelId="{C16193B1-0D14-4FF6-8ABA-310CF9F8687F}" type="sibTrans" cxnId="{9B900544-D75D-4C90-9947-EC6F0979734D}">
      <dgm:prSet/>
      <dgm:spPr/>
      <dgm:t>
        <a:bodyPr/>
        <a:lstStyle/>
        <a:p>
          <a:endParaRPr lang="en-US"/>
        </a:p>
      </dgm:t>
    </dgm:pt>
    <dgm:pt modelId="{2BB316AB-E946-4E22-B532-BCF9FC243FA6}">
      <dgm:prSet/>
      <dgm:spPr/>
      <dgm:t>
        <a:bodyPr/>
        <a:lstStyle/>
        <a:p>
          <a:r>
            <a:rPr lang="en-US" b="1" i="0"/>
            <a:t>Accuracy</a:t>
          </a:r>
          <a:endParaRPr lang="en-US"/>
        </a:p>
      </dgm:t>
    </dgm:pt>
    <dgm:pt modelId="{B887BCBB-6F5B-424F-8EB7-66A24F0B5442}" type="parTrans" cxnId="{9B8C52E8-4F65-4010-BC43-2D78412B34B1}">
      <dgm:prSet/>
      <dgm:spPr/>
      <dgm:t>
        <a:bodyPr/>
        <a:lstStyle/>
        <a:p>
          <a:endParaRPr lang="en-US"/>
        </a:p>
      </dgm:t>
    </dgm:pt>
    <dgm:pt modelId="{4CC5137B-6160-4748-B664-0F24DB88D159}" type="sibTrans" cxnId="{9B8C52E8-4F65-4010-BC43-2D78412B34B1}">
      <dgm:prSet/>
      <dgm:spPr/>
      <dgm:t>
        <a:bodyPr/>
        <a:lstStyle/>
        <a:p>
          <a:endParaRPr lang="en-US"/>
        </a:p>
      </dgm:t>
    </dgm:pt>
    <dgm:pt modelId="{50431F0D-C963-44CB-9D3E-B175DE974CF8}">
      <dgm:prSet/>
      <dgm:spPr/>
      <dgm:t>
        <a:bodyPr/>
        <a:lstStyle/>
        <a:p>
          <a:r>
            <a:rPr lang="en-US" b="0" i="0"/>
            <a:t>Percentage of correctly predicted instances</a:t>
          </a:r>
          <a:endParaRPr lang="en-US"/>
        </a:p>
      </dgm:t>
    </dgm:pt>
    <dgm:pt modelId="{27045880-357C-4CDC-B5D6-2D964BBFD1F7}" type="parTrans" cxnId="{7E3297BB-0F1E-47DC-BD9A-663702793DB9}">
      <dgm:prSet/>
      <dgm:spPr/>
      <dgm:t>
        <a:bodyPr/>
        <a:lstStyle/>
        <a:p>
          <a:endParaRPr lang="en-US"/>
        </a:p>
      </dgm:t>
    </dgm:pt>
    <dgm:pt modelId="{FA7FEBD7-028E-43F3-B6DC-22F92864463A}" type="sibTrans" cxnId="{7E3297BB-0F1E-47DC-BD9A-663702793DB9}">
      <dgm:prSet/>
      <dgm:spPr/>
      <dgm:t>
        <a:bodyPr/>
        <a:lstStyle/>
        <a:p>
          <a:endParaRPr lang="en-US"/>
        </a:p>
      </dgm:t>
    </dgm:pt>
    <dgm:pt modelId="{69D9C932-70BF-4306-9721-871FD176231B}">
      <dgm:prSet/>
      <dgm:spPr/>
      <dgm:t>
        <a:bodyPr/>
        <a:lstStyle/>
        <a:p>
          <a:r>
            <a:rPr lang="en-US" b="0" i="0"/>
            <a:t>Calculated as: Accuracy = (Number of Correct Predictions / Total Number of Predictions) × 100</a:t>
          </a:r>
          <a:endParaRPr lang="en-US"/>
        </a:p>
      </dgm:t>
    </dgm:pt>
    <dgm:pt modelId="{34812AF3-E039-4018-BEEA-A62DE1F0EA62}" type="parTrans" cxnId="{8689CCA7-D258-4619-B8FA-EE86734B538B}">
      <dgm:prSet/>
      <dgm:spPr/>
      <dgm:t>
        <a:bodyPr/>
        <a:lstStyle/>
        <a:p>
          <a:endParaRPr lang="en-US"/>
        </a:p>
      </dgm:t>
    </dgm:pt>
    <dgm:pt modelId="{1E6BCA75-FBF2-49DE-A1FA-C8A6BB638E2A}" type="sibTrans" cxnId="{8689CCA7-D258-4619-B8FA-EE86734B538B}">
      <dgm:prSet/>
      <dgm:spPr/>
      <dgm:t>
        <a:bodyPr/>
        <a:lstStyle/>
        <a:p>
          <a:endParaRPr lang="en-US"/>
        </a:p>
      </dgm:t>
    </dgm:pt>
    <dgm:pt modelId="{8450F3C9-448C-4970-B8B8-36B7EF6081E9}">
      <dgm:prSet/>
      <dgm:spPr/>
      <dgm:t>
        <a:bodyPr/>
        <a:lstStyle/>
        <a:p>
          <a:r>
            <a:rPr lang="en-US" b="1" i="0"/>
            <a:t>Precision</a:t>
          </a:r>
          <a:endParaRPr lang="en-US"/>
        </a:p>
      </dgm:t>
    </dgm:pt>
    <dgm:pt modelId="{5FC2EE59-F1E8-45F5-B264-4ED3BAC47729}" type="parTrans" cxnId="{FD338907-7542-424E-A0E8-D4AF641E6050}">
      <dgm:prSet/>
      <dgm:spPr/>
      <dgm:t>
        <a:bodyPr/>
        <a:lstStyle/>
        <a:p>
          <a:endParaRPr lang="en-US"/>
        </a:p>
      </dgm:t>
    </dgm:pt>
    <dgm:pt modelId="{2F7C8A43-763D-4947-B18B-99E640878348}" type="sibTrans" cxnId="{FD338907-7542-424E-A0E8-D4AF641E6050}">
      <dgm:prSet/>
      <dgm:spPr/>
      <dgm:t>
        <a:bodyPr/>
        <a:lstStyle/>
        <a:p>
          <a:endParaRPr lang="en-US"/>
        </a:p>
      </dgm:t>
    </dgm:pt>
    <dgm:pt modelId="{476BED38-09FE-4388-99A8-E6BF98B5C77A}">
      <dgm:prSet/>
      <dgm:spPr/>
      <dgm:t>
        <a:bodyPr/>
        <a:lstStyle/>
        <a:p>
          <a:r>
            <a:rPr lang="en-US" b="0" i="0"/>
            <a:t>Proportion of true positive predictions among all positive predictions</a:t>
          </a:r>
          <a:endParaRPr lang="en-US"/>
        </a:p>
      </dgm:t>
    </dgm:pt>
    <dgm:pt modelId="{C3A946CB-C225-4A30-A1A2-305765A3E14B}" type="parTrans" cxnId="{1B2491A0-31AC-48AF-9E9C-E39A53AC862E}">
      <dgm:prSet/>
      <dgm:spPr/>
      <dgm:t>
        <a:bodyPr/>
        <a:lstStyle/>
        <a:p>
          <a:endParaRPr lang="en-US"/>
        </a:p>
      </dgm:t>
    </dgm:pt>
    <dgm:pt modelId="{2B2137DF-6E38-4FB5-829C-81AE43E76F3E}" type="sibTrans" cxnId="{1B2491A0-31AC-48AF-9E9C-E39A53AC862E}">
      <dgm:prSet/>
      <dgm:spPr/>
      <dgm:t>
        <a:bodyPr/>
        <a:lstStyle/>
        <a:p>
          <a:endParaRPr lang="en-US"/>
        </a:p>
      </dgm:t>
    </dgm:pt>
    <dgm:pt modelId="{147419E2-38EE-4BC9-942A-D126D902FCED}">
      <dgm:prSet/>
      <dgm:spPr/>
      <dgm:t>
        <a:bodyPr/>
        <a:lstStyle/>
        <a:p>
          <a:r>
            <a:rPr lang="en-US" b="0" i="0"/>
            <a:t>Calculated as: Precision = True Positives / (True Positives + False Positives)</a:t>
          </a:r>
          <a:endParaRPr lang="en-US"/>
        </a:p>
      </dgm:t>
    </dgm:pt>
    <dgm:pt modelId="{D92DA8A9-4CAB-4A54-808B-BD440882A1E5}" type="parTrans" cxnId="{33BA09C6-26F1-4461-A8ED-A8542DAFDF27}">
      <dgm:prSet/>
      <dgm:spPr/>
      <dgm:t>
        <a:bodyPr/>
        <a:lstStyle/>
        <a:p>
          <a:endParaRPr lang="en-US"/>
        </a:p>
      </dgm:t>
    </dgm:pt>
    <dgm:pt modelId="{7DC1F360-EFC7-4575-92C4-1ED387DAE973}" type="sibTrans" cxnId="{33BA09C6-26F1-4461-A8ED-A8542DAFDF27}">
      <dgm:prSet/>
      <dgm:spPr/>
      <dgm:t>
        <a:bodyPr/>
        <a:lstStyle/>
        <a:p>
          <a:endParaRPr lang="en-US"/>
        </a:p>
      </dgm:t>
    </dgm:pt>
    <dgm:pt modelId="{EC989981-3B43-4BF6-8F4A-22FC81AFF50F}">
      <dgm:prSet/>
      <dgm:spPr/>
      <dgm:t>
        <a:bodyPr/>
        <a:lstStyle/>
        <a:p>
          <a:r>
            <a:rPr lang="en-US" b="1" i="0"/>
            <a:t>Recall</a:t>
          </a:r>
          <a:endParaRPr lang="en-US"/>
        </a:p>
      </dgm:t>
    </dgm:pt>
    <dgm:pt modelId="{EF737DD6-AA3A-42EE-B1D8-83E4B78A006A}" type="parTrans" cxnId="{DC0CF40D-AAB1-4037-8528-A67247537FB1}">
      <dgm:prSet/>
      <dgm:spPr/>
      <dgm:t>
        <a:bodyPr/>
        <a:lstStyle/>
        <a:p>
          <a:endParaRPr lang="en-US"/>
        </a:p>
      </dgm:t>
    </dgm:pt>
    <dgm:pt modelId="{EC1162AA-AAB2-4026-B5E7-F4566B54B6F9}" type="sibTrans" cxnId="{DC0CF40D-AAB1-4037-8528-A67247537FB1}">
      <dgm:prSet/>
      <dgm:spPr/>
      <dgm:t>
        <a:bodyPr/>
        <a:lstStyle/>
        <a:p>
          <a:endParaRPr lang="en-US"/>
        </a:p>
      </dgm:t>
    </dgm:pt>
    <dgm:pt modelId="{DA4017A0-7C44-4D88-92CA-A8FBB687834D}">
      <dgm:prSet/>
      <dgm:spPr/>
      <dgm:t>
        <a:bodyPr/>
        <a:lstStyle/>
        <a:p>
          <a:r>
            <a:rPr lang="en-US" b="0" i="0"/>
            <a:t>Proportion of true positive predictions among all actual positive instances</a:t>
          </a:r>
          <a:endParaRPr lang="en-US"/>
        </a:p>
      </dgm:t>
    </dgm:pt>
    <dgm:pt modelId="{A0591D7D-917D-421F-84EB-6BD541C431B3}" type="parTrans" cxnId="{78FC29D4-D5C2-4B79-83D9-FB263333AE23}">
      <dgm:prSet/>
      <dgm:spPr/>
      <dgm:t>
        <a:bodyPr/>
        <a:lstStyle/>
        <a:p>
          <a:endParaRPr lang="en-US"/>
        </a:p>
      </dgm:t>
    </dgm:pt>
    <dgm:pt modelId="{61C41F68-1078-4196-A188-D5A6EB3654C4}" type="sibTrans" cxnId="{78FC29D4-D5C2-4B79-83D9-FB263333AE23}">
      <dgm:prSet/>
      <dgm:spPr/>
      <dgm:t>
        <a:bodyPr/>
        <a:lstStyle/>
        <a:p>
          <a:endParaRPr lang="en-US"/>
        </a:p>
      </dgm:t>
    </dgm:pt>
    <dgm:pt modelId="{631BFEE2-FBBE-46B7-96DF-1EC9CC058957}">
      <dgm:prSet/>
      <dgm:spPr/>
      <dgm:t>
        <a:bodyPr/>
        <a:lstStyle/>
        <a:p>
          <a:r>
            <a:rPr lang="en-US" b="0" i="0"/>
            <a:t>Calculated as: Recall = True Positives / (True Positives + False Negatives)</a:t>
          </a:r>
          <a:endParaRPr lang="en-US"/>
        </a:p>
      </dgm:t>
    </dgm:pt>
    <dgm:pt modelId="{57EDAB39-5DD6-402C-89E2-7D18B0D091FC}" type="parTrans" cxnId="{552515F9-FEB1-4048-AB49-F20D0483DFD5}">
      <dgm:prSet/>
      <dgm:spPr/>
      <dgm:t>
        <a:bodyPr/>
        <a:lstStyle/>
        <a:p>
          <a:endParaRPr lang="en-US"/>
        </a:p>
      </dgm:t>
    </dgm:pt>
    <dgm:pt modelId="{D8EFDC9C-7E6F-46C4-86F7-9FB3D81AE6D5}" type="sibTrans" cxnId="{552515F9-FEB1-4048-AB49-F20D0483DFD5}">
      <dgm:prSet/>
      <dgm:spPr/>
      <dgm:t>
        <a:bodyPr/>
        <a:lstStyle/>
        <a:p>
          <a:endParaRPr lang="en-US"/>
        </a:p>
      </dgm:t>
    </dgm:pt>
    <dgm:pt modelId="{54C542EE-B988-4D32-9EEB-4B826698D116}">
      <dgm:prSet/>
      <dgm:spPr/>
      <dgm:t>
        <a:bodyPr/>
        <a:lstStyle/>
        <a:p>
          <a:r>
            <a:rPr lang="en-US" b="1" i="0"/>
            <a:t>Confusion Matrix</a:t>
          </a:r>
          <a:endParaRPr lang="en-US"/>
        </a:p>
      </dgm:t>
    </dgm:pt>
    <dgm:pt modelId="{B4505021-E4FE-4CBC-9116-74B5F103BDFD}" type="parTrans" cxnId="{2CE7B886-C95A-4D9C-8CBD-5D24F7CC72E0}">
      <dgm:prSet/>
      <dgm:spPr/>
      <dgm:t>
        <a:bodyPr/>
        <a:lstStyle/>
        <a:p>
          <a:endParaRPr lang="en-US"/>
        </a:p>
      </dgm:t>
    </dgm:pt>
    <dgm:pt modelId="{B3E229A3-AB68-4D0F-865C-022F8E33B1BC}" type="sibTrans" cxnId="{2CE7B886-C95A-4D9C-8CBD-5D24F7CC72E0}">
      <dgm:prSet/>
      <dgm:spPr/>
      <dgm:t>
        <a:bodyPr/>
        <a:lstStyle/>
        <a:p>
          <a:endParaRPr lang="en-US"/>
        </a:p>
      </dgm:t>
    </dgm:pt>
    <dgm:pt modelId="{4E8B3459-26E5-4CFF-8C63-F5173FB724DB}">
      <dgm:prSet/>
      <dgm:spPr/>
      <dgm:t>
        <a:bodyPr/>
        <a:lstStyle/>
        <a:p>
          <a:r>
            <a:rPr lang="en-US" b="0" i="0"/>
            <a:t>Table describing the performance of a classification model</a:t>
          </a:r>
          <a:endParaRPr lang="en-US"/>
        </a:p>
      </dgm:t>
    </dgm:pt>
    <dgm:pt modelId="{2EBB6C5A-94DB-416A-ABF8-BAE955AFA62D}" type="parTrans" cxnId="{8BC61C36-5819-4ECA-9750-2080FAFDF7DE}">
      <dgm:prSet/>
      <dgm:spPr/>
      <dgm:t>
        <a:bodyPr/>
        <a:lstStyle/>
        <a:p>
          <a:endParaRPr lang="en-US"/>
        </a:p>
      </dgm:t>
    </dgm:pt>
    <dgm:pt modelId="{0F8B9AA0-1C0F-4D8C-BD12-7853D21034C8}" type="sibTrans" cxnId="{8BC61C36-5819-4ECA-9750-2080FAFDF7DE}">
      <dgm:prSet/>
      <dgm:spPr/>
      <dgm:t>
        <a:bodyPr/>
        <a:lstStyle/>
        <a:p>
          <a:endParaRPr lang="en-US"/>
        </a:p>
      </dgm:t>
    </dgm:pt>
    <dgm:pt modelId="{22101816-C8D8-4AB9-AEBA-5E3050CFC5C0}">
      <dgm:prSet/>
      <dgm:spPr/>
      <dgm:t>
        <a:bodyPr/>
        <a:lstStyle/>
        <a:p>
          <a:r>
            <a:rPr lang="en-US" b="0" i="0"/>
            <a:t>Contains four important metrics: TN, FP, FN, TP</a:t>
          </a:r>
          <a:endParaRPr lang="en-US"/>
        </a:p>
      </dgm:t>
    </dgm:pt>
    <dgm:pt modelId="{BCB08822-D716-409E-B9A5-00521CC2D37E}" type="parTrans" cxnId="{C3014BE7-B206-4B91-83FE-0AABB1BA0813}">
      <dgm:prSet/>
      <dgm:spPr/>
      <dgm:t>
        <a:bodyPr/>
        <a:lstStyle/>
        <a:p>
          <a:endParaRPr lang="en-US"/>
        </a:p>
      </dgm:t>
    </dgm:pt>
    <dgm:pt modelId="{2BD4349D-26A6-479F-8DDB-DD35F53A5991}" type="sibTrans" cxnId="{C3014BE7-B206-4B91-83FE-0AABB1BA0813}">
      <dgm:prSet/>
      <dgm:spPr/>
      <dgm:t>
        <a:bodyPr/>
        <a:lstStyle/>
        <a:p>
          <a:endParaRPr lang="en-US"/>
        </a:p>
      </dgm:t>
    </dgm:pt>
    <dgm:pt modelId="{AC71CA52-6AF8-4060-B638-56237FEC0A4E}">
      <dgm:prSet/>
      <dgm:spPr/>
      <dgm:t>
        <a:bodyPr/>
        <a:lstStyle/>
        <a:p>
          <a:r>
            <a:rPr lang="en-US" b="1" i="0"/>
            <a:t>Evaluation Metrics Importance</a:t>
          </a:r>
          <a:endParaRPr lang="en-US"/>
        </a:p>
      </dgm:t>
    </dgm:pt>
    <dgm:pt modelId="{14F8D8DC-945D-4BF0-97B2-BFFB38D2BAAA}" type="parTrans" cxnId="{BFFAECAF-1FE0-4596-8714-A2C1B6A30C13}">
      <dgm:prSet/>
      <dgm:spPr/>
      <dgm:t>
        <a:bodyPr/>
        <a:lstStyle/>
        <a:p>
          <a:endParaRPr lang="en-US"/>
        </a:p>
      </dgm:t>
    </dgm:pt>
    <dgm:pt modelId="{AB862501-81D6-48CF-812F-9E43DBEAB4FB}" type="sibTrans" cxnId="{BFFAECAF-1FE0-4596-8714-A2C1B6A30C13}">
      <dgm:prSet/>
      <dgm:spPr/>
      <dgm:t>
        <a:bodyPr/>
        <a:lstStyle/>
        <a:p>
          <a:endParaRPr lang="en-US"/>
        </a:p>
      </dgm:t>
    </dgm:pt>
    <dgm:pt modelId="{1ACA984A-B745-4147-A1BF-054E9168D255}">
      <dgm:prSet/>
      <dgm:spPr/>
      <dgm:t>
        <a:bodyPr/>
        <a:lstStyle/>
        <a:p>
          <a:r>
            <a:rPr lang="en-US" b="0" i="0"/>
            <a:t>Comprehensive understanding of model performance</a:t>
          </a:r>
          <a:endParaRPr lang="en-US"/>
        </a:p>
      </dgm:t>
    </dgm:pt>
    <dgm:pt modelId="{324518D1-6D5C-4B1E-ADB2-E65585278907}" type="parTrans" cxnId="{BFB3DB1B-5E34-4A61-B894-ABB7A0AA7798}">
      <dgm:prSet/>
      <dgm:spPr/>
      <dgm:t>
        <a:bodyPr/>
        <a:lstStyle/>
        <a:p>
          <a:endParaRPr lang="en-US"/>
        </a:p>
      </dgm:t>
    </dgm:pt>
    <dgm:pt modelId="{39B7723C-1CE8-49CE-A931-A36EFDD74F02}" type="sibTrans" cxnId="{BFB3DB1B-5E34-4A61-B894-ABB7A0AA7798}">
      <dgm:prSet/>
      <dgm:spPr/>
      <dgm:t>
        <a:bodyPr/>
        <a:lstStyle/>
        <a:p>
          <a:endParaRPr lang="en-US"/>
        </a:p>
      </dgm:t>
    </dgm:pt>
    <dgm:pt modelId="{DF994673-6D69-4DA6-8A74-ED31BE0A7A7F}">
      <dgm:prSet/>
      <dgm:spPr/>
      <dgm:t>
        <a:bodyPr/>
        <a:lstStyle/>
        <a:p>
          <a:r>
            <a:rPr lang="en-US" b="0" i="0"/>
            <a:t>Accuracy, Precision, and Recall should be used together for better assessment</a:t>
          </a:r>
          <a:endParaRPr lang="en-US"/>
        </a:p>
      </dgm:t>
    </dgm:pt>
    <dgm:pt modelId="{9B1E5E21-A3A0-4F06-A8D6-2E49255E783C}" type="parTrans" cxnId="{3952093B-84BA-4116-B168-B8F1B4F51246}">
      <dgm:prSet/>
      <dgm:spPr/>
      <dgm:t>
        <a:bodyPr/>
        <a:lstStyle/>
        <a:p>
          <a:endParaRPr lang="en-US"/>
        </a:p>
      </dgm:t>
    </dgm:pt>
    <dgm:pt modelId="{9C59873C-7C34-4859-846B-2F1E3B6EAAB3}" type="sibTrans" cxnId="{3952093B-84BA-4116-B168-B8F1B4F51246}">
      <dgm:prSet/>
      <dgm:spPr/>
      <dgm:t>
        <a:bodyPr/>
        <a:lstStyle/>
        <a:p>
          <a:endParaRPr lang="en-US"/>
        </a:p>
      </dgm:t>
    </dgm:pt>
    <dgm:pt modelId="{DE5369F4-EA96-40BF-A42F-4A6F40EBDC65}" type="pres">
      <dgm:prSet presAssocID="{BF2C8571-5125-4280-89C7-A08D0B5620D7}" presName="diagram" presStyleCnt="0">
        <dgm:presLayoutVars>
          <dgm:chPref val="1"/>
          <dgm:dir/>
          <dgm:animOne val="branch"/>
          <dgm:animLvl val="lvl"/>
          <dgm:resizeHandles/>
        </dgm:presLayoutVars>
      </dgm:prSet>
      <dgm:spPr/>
    </dgm:pt>
    <dgm:pt modelId="{8A9EAE30-8350-4771-8B3F-5F8742E94103}" type="pres">
      <dgm:prSet presAssocID="{846B7B1B-4886-476B-9BB4-D3C2D0924C63}" presName="root" presStyleCnt="0"/>
      <dgm:spPr/>
    </dgm:pt>
    <dgm:pt modelId="{FB7F0BA3-108C-4690-A58E-F2C3FB96ED93}" type="pres">
      <dgm:prSet presAssocID="{846B7B1B-4886-476B-9BB4-D3C2D0924C63}" presName="rootComposite" presStyleCnt="0"/>
      <dgm:spPr/>
    </dgm:pt>
    <dgm:pt modelId="{02560F31-53EC-431A-8D95-0864375B6474}" type="pres">
      <dgm:prSet presAssocID="{846B7B1B-4886-476B-9BB4-D3C2D0924C63}" presName="rootText" presStyleLbl="node1" presStyleIdx="0" presStyleCnt="7"/>
      <dgm:spPr/>
    </dgm:pt>
    <dgm:pt modelId="{6AE8CE37-1217-409C-B234-A6E8C6723906}" type="pres">
      <dgm:prSet presAssocID="{846B7B1B-4886-476B-9BB4-D3C2D0924C63}" presName="rootConnector" presStyleLbl="node1" presStyleIdx="0" presStyleCnt="7"/>
      <dgm:spPr/>
    </dgm:pt>
    <dgm:pt modelId="{94B18821-768E-46A3-B8E2-3671BB2CFAA6}" type="pres">
      <dgm:prSet presAssocID="{846B7B1B-4886-476B-9BB4-D3C2D0924C63}" presName="childShape" presStyleCnt="0"/>
      <dgm:spPr/>
    </dgm:pt>
    <dgm:pt modelId="{AB95EFDC-39AA-463E-A47A-7B82F8603A29}" type="pres">
      <dgm:prSet presAssocID="{E36105B6-EA0D-45BA-9A65-A487914D856B}" presName="Name13" presStyleLbl="parChTrans1D2" presStyleIdx="0" presStyleCnt="14"/>
      <dgm:spPr/>
    </dgm:pt>
    <dgm:pt modelId="{69D47439-CB4A-40A8-89DA-11E8FD17BA9A}" type="pres">
      <dgm:prSet presAssocID="{4CC55CA7-D0B5-4D4C-890A-6C4E7CDE4B1C}" presName="childText" presStyleLbl="bgAcc1" presStyleIdx="0" presStyleCnt="14">
        <dgm:presLayoutVars>
          <dgm:bulletEnabled val="1"/>
        </dgm:presLayoutVars>
      </dgm:prSet>
      <dgm:spPr/>
    </dgm:pt>
    <dgm:pt modelId="{C1531C37-4657-47BC-B1A6-05E5B7C137B2}" type="pres">
      <dgm:prSet presAssocID="{BD79BA3F-60E2-421F-9899-ED03842852AE}" presName="Name13" presStyleLbl="parChTrans1D2" presStyleIdx="1" presStyleCnt="14"/>
      <dgm:spPr/>
    </dgm:pt>
    <dgm:pt modelId="{523B6E12-726B-4847-86C9-35981FA86337}" type="pres">
      <dgm:prSet presAssocID="{295FAA6E-A83A-499D-BD6A-8ACB42911FDB}" presName="childText" presStyleLbl="bgAcc1" presStyleIdx="1" presStyleCnt="14">
        <dgm:presLayoutVars>
          <dgm:bulletEnabled val="1"/>
        </dgm:presLayoutVars>
      </dgm:prSet>
      <dgm:spPr/>
    </dgm:pt>
    <dgm:pt modelId="{6D749C41-CA99-41E9-B391-CBE51BDB3AD8}" type="pres">
      <dgm:prSet presAssocID="{B0DF24A9-2026-402C-AEB0-E8EFFD7CA355}" presName="Name13" presStyleLbl="parChTrans1D2" presStyleIdx="2" presStyleCnt="14"/>
      <dgm:spPr/>
    </dgm:pt>
    <dgm:pt modelId="{F07AABF2-9909-4219-9661-A6A81CB43321}" type="pres">
      <dgm:prSet presAssocID="{0D0CEF1F-1CFB-4DD8-8BFC-965E1B94C5AE}" presName="childText" presStyleLbl="bgAcc1" presStyleIdx="2" presStyleCnt="14">
        <dgm:presLayoutVars>
          <dgm:bulletEnabled val="1"/>
        </dgm:presLayoutVars>
      </dgm:prSet>
      <dgm:spPr/>
    </dgm:pt>
    <dgm:pt modelId="{213B3A34-DA18-4D08-ABBE-A18A7F4276BF}" type="pres">
      <dgm:prSet presAssocID="{D5E5E21D-43B2-4574-AE79-BBD701DC0031}" presName="root" presStyleCnt="0"/>
      <dgm:spPr/>
    </dgm:pt>
    <dgm:pt modelId="{85EB2A7E-CCDC-4F57-9F31-D7D3B1A7E073}" type="pres">
      <dgm:prSet presAssocID="{D5E5E21D-43B2-4574-AE79-BBD701DC0031}" presName="rootComposite" presStyleCnt="0"/>
      <dgm:spPr/>
    </dgm:pt>
    <dgm:pt modelId="{B08B39F6-343D-42A3-930F-EE766C75CF59}" type="pres">
      <dgm:prSet presAssocID="{D5E5E21D-43B2-4574-AE79-BBD701DC0031}" presName="rootText" presStyleLbl="node1" presStyleIdx="1" presStyleCnt="7"/>
      <dgm:spPr/>
    </dgm:pt>
    <dgm:pt modelId="{4CF447BE-51FF-43C3-8E4D-2E3B4300AB82}" type="pres">
      <dgm:prSet presAssocID="{D5E5E21D-43B2-4574-AE79-BBD701DC0031}" presName="rootConnector" presStyleLbl="node1" presStyleIdx="1" presStyleCnt="7"/>
      <dgm:spPr/>
    </dgm:pt>
    <dgm:pt modelId="{31496AD7-CC6C-4F22-9CC0-4A90D5E3AC4F}" type="pres">
      <dgm:prSet presAssocID="{D5E5E21D-43B2-4574-AE79-BBD701DC0031}" presName="childShape" presStyleCnt="0"/>
      <dgm:spPr/>
    </dgm:pt>
    <dgm:pt modelId="{BF3EB9D8-4DB0-4F10-828C-16A6F0228E3C}" type="pres">
      <dgm:prSet presAssocID="{823C73B9-1A48-4073-953E-AC5E1B293880}" presName="Name13" presStyleLbl="parChTrans1D2" presStyleIdx="3" presStyleCnt="14"/>
      <dgm:spPr/>
    </dgm:pt>
    <dgm:pt modelId="{4F463CE9-BE8C-4D08-A8F3-3CDDAC685C76}" type="pres">
      <dgm:prSet presAssocID="{CEC56667-4304-4D97-9CA0-D85C39AEEE8B}" presName="childText" presStyleLbl="bgAcc1" presStyleIdx="3" presStyleCnt="14">
        <dgm:presLayoutVars>
          <dgm:bulletEnabled val="1"/>
        </dgm:presLayoutVars>
      </dgm:prSet>
      <dgm:spPr/>
    </dgm:pt>
    <dgm:pt modelId="{9F38F548-2C3A-4781-86B9-176993E030B2}" type="pres">
      <dgm:prSet presAssocID="{2BB316AB-E946-4E22-B532-BCF9FC243FA6}" presName="root" presStyleCnt="0"/>
      <dgm:spPr/>
    </dgm:pt>
    <dgm:pt modelId="{C49956FE-6B55-4FDD-AD4F-D1131B415962}" type="pres">
      <dgm:prSet presAssocID="{2BB316AB-E946-4E22-B532-BCF9FC243FA6}" presName="rootComposite" presStyleCnt="0"/>
      <dgm:spPr/>
    </dgm:pt>
    <dgm:pt modelId="{4C352B27-4748-4698-84AC-AEDF73115721}" type="pres">
      <dgm:prSet presAssocID="{2BB316AB-E946-4E22-B532-BCF9FC243FA6}" presName="rootText" presStyleLbl="node1" presStyleIdx="2" presStyleCnt="7"/>
      <dgm:spPr/>
    </dgm:pt>
    <dgm:pt modelId="{7DE43A65-46A8-422A-BE55-3542A5FA6A6B}" type="pres">
      <dgm:prSet presAssocID="{2BB316AB-E946-4E22-B532-BCF9FC243FA6}" presName="rootConnector" presStyleLbl="node1" presStyleIdx="2" presStyleCnt="7"/>
      <dgm:spPr/>
    </dgm:pt>
    <dgm:pt modelId="{54E1F424-1239-4BAB-A7B7-FC341887B9E0}" type="pres">
      <dgm:prSet presAssocID="{2BB316AB-E946-4E22-B532-BCF9FC243FA6}" presName="childShape" presStyleCnt="0"/>
      <dgm:spPr/>
    </dgm:pt>
    <dgm:pt modelId="{A6F7C674-3E3D-4969-B911-BB326D464EFB}" type="pres">
      <dgm:prSet presAssocID="{27045880-357C-4CDC-B5D6-2D964BBFD1F7}" presName="Name13" presStyleLbl="parChTrans1D2" presStyleIdx="4" presStyleCnt="14"/>
      <dgm:spPr/>
    </dgm:pt>
    <dgm:pt modelId="{9B95181B-3AE4-4E89-902E-BB198F65061D}" type="pres">
      <dgm:prSet presAssocID="{50431F0D-C963-44CB-9D3E-B175DE974CF8}" presName="childText" presStyleLbl="bgAcc1" presStyleIdx="4" presStyleCnt="14">
        <dgm:presLayoutVars>
          <dgm:bulletEnabled val="1"/>
        </dgm:presLayoutVars>
      </dgm:prSet>
      <dgm:spPr/>
    </dgm:pt>
    <dgm:pt modelId="{7ABD6AA5-CFE3-4FCE-A338-A2554BA744C4}" type="pres">
      <dgm:prSet presAssocID="{34812AF3-E039-4018-BEEA-A62DE1F0EA62}" presName="Name13" presStyleLbl="parChTrans1D2" presStyleIdx="5" presStyleCnt="14"/>
      <dgm:spPr/>
    </dgm:pt>
    <dgm:pt modelId="{45867289-B255-4B68-914B-1ED5FBF6CE22}" type="pres">
      <dgm:prSet presAssocID="{69D9C932-70BF-4306-9721-871FD176231B}" presName="childText" presStyleLbl="bgAcc1" presStyleIdx="5" presStyleCnt="14">
        <dgm:presLayoutVars>
          <dgm:bulletEnabled val="1"/>
        </dgm:presLayoutVars>
      </dgm:prSet>
      <dgm:spPr/>
    </dgm:pt>
    <dgm:pt modelId="{44F1CF1F-00A6-4699-8162-4337FCF937C3}" type="pres">
      <dgm:prSet presAssocID="{8450F3C9-448C-4970-B8B8-36B7EF6081E9}" presName="root" presStyleCnt="0"/>
      <dgm:spPr/>
    </dgm:pt>
    <dgm:pt modelId="{F0BE5237-012C-4F36-BD6E-ABFCA4BC62C2}" type="pres">
      <dgm:prSet presAssocID="{8450F3C9-448C-4970-B8B8-36B7EF6081E9}" presName="rootComposite" presStyleCnt="0"/>
      <dgm:spPr/>
    </dgm:pt>
    <dgm:pt modelId="{68A0849E-B619-4CDD-AB45-B646EE397839}" type="pres">
      <dgm:prSet presAssocID="{8450F3C9-448C-4970-B8B8-36B7EF6081E9}" presName="rootText" presStyleLbl="node1" presStyleIdx="3" presStyleCnt="7"/>
      <dgm:spPr/>
    </dgm:pt>
    <dgm:pt modelId="{B9DFD4F4-910F-4B1A-B1AB-FDDECC2F3B4B}" type="pres">
      <dgm:prSet presAssocID="{8450F3C9-448C-4970-B8B8-36B7EF6081E9}" presName="rootConnector" presStyleLbl="node1" presStyleIdx="3" presStyleCnt="7"/>
      <dgm:spPr/>
    </dgm:pt>
    <dgm:pt modelId="{1DD56DAB-2CCB-497F-9A5E-99D7C5AD6854}" type="pres">
      <dgm:prSet presAssocID="{8450F3C9-448C-4970-B8B8-36B7EF6081E9}" presName="childShape" presStyleCnt="0"/>
      <dgm:spPr/>
    </dgm:pt>
    <dgm:pt modelId="{A0082EEF-BE50-41C1-9A48-1CD19B293D6F}" type="pres">
      <dgm:prSet presAssocID="{C3A946CB-C225-4A30-A1A2-305765A3E14B}" presName="Name13" presStyleLbl="parChTrans1D2" presStyleIdx="6" presStyleCnt="14"/>
      <dgm:spPr/>
    </dgm:pt>
    <dgm:pt modelId="{A3C6FD13-52B3-4260-B66C-D78DC17F5BD6}" type="pres">
      <dgm:prSet presAssocID="{476BED38-09FE-4388-99A8-E6BF98B5C77A}" presName="childText" presStyleLbl="bgAcc1" presStyleIdx="6" presStyleCnt="14">
        <dgm:presLayoutVars>
          <dgm:bulletEnabled val="1"/>
        </dgm:presLayoutVars>
      </dgm:prSet>
      <dgm:spPr/>
    </dgm:pt>
    <dgm:pt modelId="{FC4D3C8E-8458-4B72-9505-7AD50B6C619E}" type="pres">
      <dgm:prSet presAssocID="{D92DA8A9-4CAB-4A54-808B-BD440882A1E5}" presName="Name13" presStyleLbl="parChTrans1D2" presStyleIdx="7" presStyleCnt="14"/>
      <dgm:spPr/>
    </dgm:pt>
    <dgm:pt modelId="{A186DEA5-797C-48C7-AEBA-708A15BE829D}" type="pres">
      <dgm:prSet presAssocID="{147419E2-38EE-4BC9-942A-D126D902FCED}" presName="childText" presStyleLbl="bgAcc1" presStyleIdx="7" presStyleCnt="14">
        <dgm:presLayoutVars>
          <dgm:bulletEnabled val="1"/>
        </dgm:presLayoutVars>
      </dgm:prSet>
      <dgm:spPr/>
    </dgm:pt>
    <dgm:pt modelId="{387DE61B-AF1C-456C-AD4C-85A548648589}" type="pres">
      <dgm:prSet presAssocID="{EC989981-3B43-4BF6-8F4A-22FC81AFF50F}" presName="root" presStyleCnt="0"/>
      <dgm:spPr/>
    </dgm:pt>
    <dgm:pt modelId="{81EE5D27-221D-4A75-BC36-E51FBD497175}" type="pres">
      <dgm:prSet presAssocID="{EC989981-3B43-4BF6-8F4A-22FC81AFF50F}" presName="rootComposite" presStyleCnt="0"/>
      <dgm:spPr/>
    </dgm:pt>
    <dgm:pt modelId="{EDA74ECB-D202-4C33-AED8-D2BFF66CE3E2}" type="pres">
      <dgm:prSet presAssocID="{EC989981-3B43-4BF6-8F4A-22FC81AFF50F}" presName="rootText" presStyleLbl="node1" presStyleIdx="4" presStyleCnt="7"/>
      <dgm:spPr/>
    </dgm:pt>
    <dgm:pt modelId="{7B31054C-63CB-4528-9883-04AC58B6CE32}" type="pres">
      <dgm:prSet presAssocID="{EC989981-3B43-4BF6-8F4A-22FC81AFF50F}" presName="rootConnector" presStyleLbl="node1" presStyleIdx="4" presStyleCnt="7"/>
      <dgm:spPr/>
    </dgm:pt>
    <dgm:pt modelId="{B6DC527F-1FFC-48E9-A2A0-522F955DBDA6}" type="pres">
      <dgm:prSet presAssocID="{EC989981-3B43-4BF6-8F4A-22FC81AFF50F}" presName="childShape" presStyleCnt="0"/>
      <dgm:spPr/>
    </dgm:pt>
    <dgm:pt modelId="{F3FB0465-6E95-4246-8D83-EB98AE82E8EB}" type="pres">
      <dgm:prSet presAssocID="{A0591D7D-917D-421F-84EB-6BD541C431B3}" presName="Name13" presStyleLbl="parChTrans1D2" presStyleIdx="8" presStyleCnt="14"/>
      <dgm:spPr/>
    </dgm:pt>
    <dgm:pt modelId="{6031FD4C-FFAC-4AF4-90FD-3AC7239CB1C9}" type="pres">
      <dgm:prSet presAssocID="{DA4017A0-7C44-4D88-92CA-A8FBB687834D}" presName="childText" presStyleLbl="bgAcc1" presStyleIdx="8" presStyleCnt="14">
        <dgm:presLayoutVars>
          <dgm:bulletEnabled val="1"/>
        </dgm:presLayoutVars>
      </dgm:prSet>
      <dgm:spPr/>
    </dgm:pt>
    <dgm:pt modelId="{C51CB516-B0D9-482C-B75D-1F54BFEC261D}" type="pres">
      <dgm:prSet presAssocID="{57EDAB39-5DD6-402C-89E2-7D18B0D091FC}" presName="Name13" presStyleLbl="parChTrans1D2" presStyleIdx="9" presStyleCnt="14"/>
      <dgm:spPr/>
    </dgm:pt>
    <dgm:pt modelId="{4CEC541B-3E61-4FCC-BC22-76D80365E293}" type="pres">
      <dgm:prSet presAssocID="{631BFEE2-FBBE-46B7-96DF-1EC9CC058957}" presName="childText" presStyleLbl="bgAcc1" presStyleIdx="9" presStyleCnt="14">
        <dgm:presLayoutVars>
          <dgm:bulletEnabled val="1"/>
        </dgm:presLayoutVars>
      </dgm:prSet>
      <dgm:spPr/>
    </dgm:pt>
    <dgm:pt modelId="{EEF0346A-0356-47CF-8C05-7464C1B5279F}" type="pres">
      <dgm:prSet presAssocID="{54C542EE-B988-4D32-9EEB-4B826698D116}" presName="root" presStyleCnt="0"/>
      <dgm:spPr/>
    </dgm:pt>
    <dgm:pt modelId="{AA2AE184-E727-4348-9516-0DA75F356E89}" type="pres">
      <dgm:prSet presAssocID="{54C542EE-B988-4D32-9EEB-4B826698D116}" presName="rootComposite" presStyleCnt="0"/>
      <dgm:spPr/>
    </dgm:pt>
    <dgm:pt modelId="{9E4FBF9A-1294-4786-96EF-DCB0858CD735}" type="pres">
      <dgm:prSet presAssocID="{54C542EE-B988-4D32-9EEB-4B826698D116}" presName="rootText" presStyleLbl="node1" presStyleIdx="5" presStyleCnt="7"/>
      <dgm:spPr/>
    </dgm:pt>
    <dgm:pt modelId="{C7B64F45-DF8E-493F-AC6C-10C29969E61B}" type="pres">
      <dgm:prSet presAssocID="{54C542EE-B988-4D32-9EEB-4B826698D116}" presName="rootConnector" presStyleLbl="node1" presStyleIdx="5" presStyleCnt="7"/>
      <dgm:spPr/>
    </dgm:pt>
    <dgm:pt modelId="{3DD2D26B-A203-4626-8ABC-628E9D806019}" type="pres">
      <dgm:prSet presAssocID="{54C542EE-B988-4D32-9EEB-4B826698D116}" presName="childShape" presStyleCnt="0"/>
      <dgm:spPr/>
    </dgm:pt>
    <dgm:pt modelId="{2256A7C2-F99C-4B07-8800-254928EF843B}" type="pres">
      <dgm:prSet presAssocID="{2EBB6C5A-94DB-416A-ABF8-BAE955AFA62D}" presName="Name13" presStyleLbl="parChTrans1D2" presStyleIdx="10" presStyleCnt="14"/>
      <dgm:spPr/>
    </dgm:pt>
    <dgm:pt modelId="{2719457B-C1A3-4B61-8BD6-9BC79338C188}" type="pres">
      <dgm:prSet presAssocID="{4E8B3459-26E5-4CFF-8C63-F5173FB724DB}" presName="childText" presStyleLbl="bgAcc1" presStyleIdx="10" presStyleCnt="14">
        <dgm:presLayoutVars>
          <dgm:bulletEnabled val="1"/>
        </dgm:presLayoutVars>
      </dgm:prSet>
      <dgm:spPr/>
    </dgm:pt>
    <dgm:pt modelId="{23AAD886-296E-4F1D-842D-0E853A49E74E}" type="pres">
      <dgm:prSet presAssocID="{BCB08822-D716-409E-B9A5-00521CC2D37E}" presName="Name13" presStyleLbl="parChTrans1D2" presStyleIdx="11" presStyleCnt="14"/>
      <dgm:spPr/>
    </dgm:pt>
    <dgm:pt modelId="{9BF70F89-7CF7-4A60-A59B-E206F9A43568}" type="pres">
      <dgm:prSet presAssocID="{22101816-C8D8-4AB9-AEBA-5E3050CFC5C0}" presName="childText" presStyleLbl="bgAcc1" presStyleIdx="11" presStyleCnt="14">
        <dgm:presLayoutVars>
          <dgm:bulletEnabled val="1"/>
        </dgm:presLayoutVars>
      </dgm:prSet>
      <dgm:spPr/>
    </dgm:pt>
    <dgm:pt modelId="{74768312-CFCB-41A1-862B-4047D0A0D745}" type="pres">
      <dgm:prSet presAssocID="{AC71CA52-6AF8-4060-B638-56237FEC0A4E}" presName="root" presStyleCnt="0"/>
      <dgm:spPr/>
    </dgm:pt>
    <dgm:pt modelId="{C244AEEB-A6A5-4B4F-A9CB-9D1874F07B45}" type="pres">
      <dgm:prSet presAssocID="{AC71CA52-6AF8-4060-B638-56237FEC0A4E}" presName="rootComposite" presStyleCnt="0"/>
      <dgm:spPr/>
    </dgm:pt>
    <dgm:pt modelId="{DB154E6C-636E-487F-9E18-8CB2189A6744}" type="pres">
      <dgm:prSet presAssocID="{AC71CA52-6AF8-4060-B638-56237FEC0A4E}" presName="rootText" presStyleLbl="node1" presStyleIdx="6" presStyleCnt="7"/>
      <dgm:spPr/>
    </dgm:pt>
    <dgm:pt modelId="{0381E661-E344-4E5D-99AB-11C09DE1C5CA}" type="pres">
      <dgm:prSet presAssocID="{AC71CA52-6AF8-4060-B638-56237FEC0A4E}" presName="rootConnector" presStyleLbl="node1" presStyleIdx="6" presStyleCnt="7"/>
      <dgm:spPr/>
    </dgm:pt>
    <dgm:pt modelId="{73405605-C591-44AE-9F46-C803857FC0D7}" type="pres">
      <dgm:prSet presAssocID="{AC71CA52-6AF8-4060-B638-56237FEC0A4E}" presName="childShape" presStyleCnt="0"/>
      <dgm:spPr/>
    </dgm:pt>
    <dgm:pt modelId="{9DA15B85-2557-461D-8051-82FC8475AC38}" type="pres">
      <dgm:prSet presAssocID="{324518D1-6D5C-4B1E-ADB2-E65585278907}" presName="Name13" presStyleLbl="parChTrans1D2" presStyleIdx="12" presStyleCnt="14"/>
      <dgm:spPr/>
    </dgm:pt>
    <dgm:pt modelId="{32274A71-7E83-4F4A-BA9F-546CA19B54DB}" type="pres">
      <dgm:prSet presAssocID="{1ACA984A-B745-4147-A1BF-054E9168D255}" presName="childText" presStyleLbl="bgAcc1" presStyleIdx="12" presStyleCnt="14">
        <dgm:presLayoutVars>
          <dgm:bulletEnabled val="1"/>
        </dgm:presLayoutVars>
      </dgm:prSet>
      <dgm:spPr/>
    </dgm:pt>
    <dgm:pt modelId="{CE7BF57A-CB13-456B-8F49-25A88072AC42}" type="pres">
      <dgm:prSet presAssocID="{9B1E5E21-A3A0-4F06-A8D6-2E49255E783C}" presName="Name13" presStyleLbl="parChTrans1D2" presStyleIdx="13" presStyleCnt="14"/>
      <dgm:spPr/>
    </dgm:pt>
    <dgm:pt modelId="{F6CA699F-FE91-47D9-8359-4BC7F607C372}" type="pres">
      <dgm:prSet presAssocID="{DF994673-6D69-4DA6-8A74-ED31BE0A7A7F}" presName="childText" presStyleLbl="bgAcc1" presStyleIdx="13" presStyleCnt="14">
        <dgm:presLayoutVars>
          <dgm:bulletEnabled val="1"/>
        </dgm:presLayoutVars>
      </dgm:prSet>
      <dgm:spPr/>
    </dgm:pt>
  </dgm:ptLst>
  <dgm:cxnLst>
    <dgm:cxn modelId="{57842200-685A-4077-BA84-3C2A79B47D1E}" type="presOf" srcId="{476BED38-09FE-4388-99A8-E6BF98B5C77A}" destId="{A3C6FD13-52B3-4260-B66C-D78DC17F5BD6}" srcOrd="0" destOrd="0" presId="urn:microsoft.com/office/officeart/2005/8/layout/hierarchy3"/>
    <dgm:cxn modelId="{1B26FA00-67AD-4468-8B0D-C2B88175B556}" type="presOf" srcId="{295FAA6E-A83A-499D-BD6A-8ACB42911FDB}" destId="{523B6E12-726B-4847-86C9-35981FA86337}" srcOrd="0" destOrd="0" presId="urn:microsoft.com/office/officeart/2005/8/layout/hierarchy3"/>
    <dgm:cxn modelId="{A3C08003-3EB0-4CC2-AF5B-60B667264890}" type="presOf" srcId="{B0DF24A9-2026-402C-AEB0-E8EFFD7CA355}" destId="{6D749C41-CA99-41E9-B391-CBE51BDB3AD8}" srcOrd="0" destOrd="0" presId="urn:microsoft.com/office/officeart/2005/8/layout/hierarchy3"/>
    <dgm:cxn modelId="{298ED603-623F-411A-AF8A-884D47FE6502}" type="presOf" srcId="{8450F3C9-448C-4970-B8B8-36B7EF6081E9}" destId="{68A0849E-B619-4CDD-AB45-B646EE397839}" srcOrd="0" destOrd="0" presId="urn:microsoft.com/office/officeart/2005/8/layout/hierarchy3"/>
    <dgm:cxn modelId="{FD338907-7542-424E-A0E8-D4AF641E6050}" srcId="{BF2C8571-5125-4280-89C7-A08D0B5620D7}" destId="{8450F3C9-448C-4970-B8B8-36B7EF6081E9}" srcOrd="3" destOrd="0" parTransId="{5FC2EE59-F1E8-45F5-B264-4ED3BAC47729}" sibTransId="{2F7C8A43-763D-4947-B18B-99E640878348}"/>
    <dgm:cxn modelId="{DC0CF40D-AAB1-4037-8528-A67247537FB1}" srcId="{BF2C8571-5125-4280-89C7-A08D0B5620D7}" destId="{EC989981-3B43-4BF6-8F4A-22FC81AFF50F}" srcOrd="4" destOrd="0" parTransId="{EF737DD6-AA3A-42EE-B1D8-83E4B78A006A}" sibTransId="{EC1162AA-AAB2-4026-B5E7-F4566B54B6F9}"/>
    <dgm:cxn modelId="{537CF80F-76E2-4048-877A-98B0EDBFB32D}" type="presOf" srcId="{50431F0D-C963-44CB-9D3E-B175DE974CF8}" destId="{9B95181B-3AE4-4E89-902E-BB198F65061D}" srcOrd="0" destOrd="0" presId="urn:microsoft.com/office/officeart/2005/8/layout/hierarchy3"/>
    <dgm:cxn modelId="{4EB12911-B1FB-4ED2-B192-09CEE5B6C90C}" type="presOf" srcId="{0D0CEF1F-1CFB-4DD8-8BFC-965E1B94C5AE}" destId="{F07AABF2-9909-4219-9661-A6A81CB43321}" srcOrd="0" destOrd="0" presId="urn:microsoft.com/office/officeart/2005/8/layout/hierarchy3"/>
    <dgm:cxn modelId="{C7EF8E13-9D63-47A9-BFAD-4BC92940E80C}" type="presOf" srcId="{C3A946CB-C225-4A30-A1A2-305765A3E14B}" destId="{A0082EEF-BE50-41C1-9A48-1CD19B293D6F}" srcOrd="0" destOrd="0" presId="urn:microsoft.com/office/officeart/2005/8/layout/hierarchy3"/>
    <dgm:cxn modelId="{81480414-E2D6-460D-8C0D-2D29283EA1C9}" type="presOf" srcId="{22101816-C8D8-4AB9-AEBA-5E3050CFC5C0}" destId="{9BF70F89-7CF7-4A60-A59B-E206F9A43568}" srcOrd="0" destOrd="0" presId="urn:microsoft.com/office/officeart/2005/8/layout/hierarchy3"/>
    <dgm:cxn modelId="{3310AD16-2F5C-4E0D-9CE1-3C8FB51C739A}" type="presOf" srcId="{846B7B1B-4886-476B-9BB4-D3C2D0924C63}" destId="{02560F31-53EC-431A-8D95-0864375B6474}" srcOrd="0" destOrd="0" presId="urn:microsoft.com/office/officeart/2005/8/layout/hierarchy3"/>
    <dgm:cxn modelId="{DACC7219-E310-4F94-9089-F832391B207C}" type="presOf" srcId="{324518D1-6D5C-4B1E-ADB2-E65585278907}" destId="{9DA15B85-2557-461D-8051-82FC8475AC38}" srcOrd="0" destOrd="0" presId="urn:microsoft.com/office/officeart/2005/8/layout/hierarchy3"/>
    <dgm:cxn modelId="{6980A91A-E617-4C6E-8408-31755ABD5D5F}" type="presOf" srcId="{EC989981-3B43-4BF6-8F4A-22FC81AFF50F}" destId="{EDA74ECB-D202-4C33-AED8-D2BFF66CE3E2}" srcOrd="0" destOrd="0" presId="urn:microsoft.com/office/officeart/2005/8/layout/hierarchy3"/>
    <dgm:cxn modelId="{BFB3DB1B-5E34-4A61-B894-ABB7A0AA7798}" srcId="{AC71CA52-6AF8-4060-B638-56237FEC0A4E}" destId="{1ACA984A-B745-4147-A1BF-054E9168D255}" srcOrd="0" destOrd="0" parTransId="{324518D1-6D5C-4B1E-ADB2-E65585278907}" sibTransId="{39B7723C-1CE8-49CE-A931-A36EFDD74F02}"/>
    <dgm:cxn modelId="{30DE2C20-9CEF-4B7D-B82F-567CA972DC17}" srcId="{846B7B1B-4886-476B-9BB4-D3C2D0924C63}" destId="{4CC55CA7-D0B5-4D4C-890A-6C4E7CDE4B1C}" srcOrd="0" destOrd="0" parTransId="{E36105B6-EA0D-45BA-9A65-A487914D856B}" sibTransId="{A808B1A6-EBB5-41B1-A72B-757A07FB1E25}"/>
    <dgm:cxn modelId="{F8333633-9EAD-4D75-BAE7-FB57720A7F2E}" type="presOf" srcId="{D5E5E21D-43B2-4574-AE79-BBD701DC0031}" destId="{B08B39F6-343D-42A3-930F-EE766C75CF59}" srcOrd="0" destOrd="0" presId="urn:microsoft.com/office/officeart/2005/8/layout/hierarchy3"/>
    <dgm:cxn modelId="{8BC61C36-5819-4ECA-9750-2080FAFDF7DE}" srcId="{54C542EE-B988-4D32-9EEB-4B826698D116}" destId="{4E8B3459-26E5-4CFF-8C63-F5173FB724DB}" srcOrd="0" destOrd="0" parTransId="{2EBB6C5A-94DB-416A-ABF8-BAE955AFA62D}" sibTransId="{0F8B9AA0-1C0F-4D8C-BD12-7853D21034C8}"/>
    <dgm:cxn modelId="{12737E39-9DB3-48CA-8922-2B29E9474378}" type="presOf" srcId="{A0591D7D-917D-421F-84EB-6BD541C431B3}" destId="{F3FB0465-6E95-4246-8D83-EB98AE82E8EB}" srcOrd="0" destOrd="0" presId="urn:microsoft.com/office/officeart/2005/8/layout/hierarchy3"/>
    <dgm:cxn modelId="{3952093B-84BA-4116-B168-B8F1B4F51246}" srcId="{AC71CA52-6AF8-4060-B638-56237FEC0A4E}" destId="{DF994673-6D69-4DA6-8A74-ED31BE0A7A7F}" srcOrd="1" destOrd="0" parTransId="{9B1E5E21-A3A0-4F06-A8D6-2E49255E783C}" sibTransId="{9C59873C-7C34-4859-846B-2F1E3B6EAAB3}"/>
    <dgm:cxn modelId="{96D6CB3C-3A5C-4590-BD49-5C660C1DE9EE}" srcId="{846B7B1B-4886-476B-9BB4-D3C2D0924C63}" destId="{0D0CEF1F-1CFB-4DD8-8BFC-965E1B94C5AE}" srcOrd="2" destOrd="0" parTransId="{B0DF24A9-2026-402C-AEB0-E8EFFD7CA355}" sibTransId="{3E7F0518-E787-4BB5-8610-529BE0F22CF9}"/>
    <dgm:cxn modelId="{CA239561-4B9C-4BA8-BA7C-BB58AD089B15}" type="presOf" srcId="{AC71CA52-6AF8-4060-B638-56237FEC0A4E}" destId="{0381E661-E344-4E5D-99AB-11C09DE1C5CA}" srcOrd="1" destOrd="0" presId="urn:microsoft.com/office/officeart/2005/8/layout/hierarchy3"/>
    <dgm:cxn modelId="{9B900544-D75D-4C90-9947-EC6F0979734D}" srcId="{D5E5E21D-43B2-4574-AE79-BBD701DC0031}" destId="{CEC56667-4304-4D97-9CA0-D85C39AEEE8B}" srcOrd="0" destOrd="0" parTransId="{823C73B9-1A48-4073-953E-AC5E1B293880}" sibTransId="{C16193B1-0D14-4FF6-8ABA-310CF9F8687F}"/>
    <dgm:cxn modelId="{DF05FC44-C96E-4F39-8E49-29346091B226}" type="presOf" srcId="{4E8B3459-26E5-4CFF-8C63-F5173FB724DB}" destId="{2719457B-C1A3-4B61-8BD6-9BC79338C188}" srcOrd="0" destOrd="0" presId="urn:microsoft.com/office/officeart/2005/8/layout/hierarchy3"/>
    <dgm:cxn modelId="{E1F7B245-0F5E-46FC-B9CD-A1F8A7C8FA8B}" type="presOf" srcId="{D92DA8A9-4CAB-4A54-808B-BD440882A1E5}" destId="{FC4D3C8E-8458-4B72-9505-7AD50B6C619E}" srcOrd="0" destOrd="0" presId="urn:microsoft.com/office/officeart/2005/8/layout/hierarchy3"/>
    <dgm:cxn modelId="{7E61B465-1C19-455F-8A7D-2B7B8FD21797}" type="presOf" srcId="{8450F3C9-448C-4970-B8B8-36B7EF6081E9}" destId="{B9DFD4F4-910F-4B1A-B1AB-FDDECC2F3B4B}" srcOrd="1" destOrd="0" presId="urn:microsoft.com/office/officeart/2005/8/layout/hierarchy3"/>
    <dgm:cxn modelId="{E21D1A46-FC66-4FDE-8572-C5BAD1A070EA}" type="presOf" srcId="{2EBB6C5A-94DB-416A-ABF8-BAE955AFA62D}" destId="{2256A7C2-F99C-4B07-8800-254928EF843B}" srcOrd="0" destOrd="0" presId="urn:microsoft.com/office/officeart/2005/8/layout/hierarchy3"/>
    <dgm:cxn modelId="{5097696A-CD9E-4F80-93AB-214EADBCA23E}" type="presOf" srcId="{AC71CA52-6AF8-4060-B638-56237FEC0A4E}" destId="{DB154E6C-636E-487F-9E18-8CB2189A6744}" srcOrd="0" destOrd="0" presId="urn:microsoft.com/office/officeart/2005/8/layout/hierarchy3"/>
    <dgm:cxn modelId="{2BD6F14A-B776-46D3-86A2-79EA4C1FA422}" type="presOf" srcId="{57EDAB39-5DD6-402C-89E2-7D18B0D091FC}" destId="{C51CB516-B0D9-482C-B75D-1F54BFEC261D}" srcOrd="0" destOrd="0" presId="urn:microsoft.com/office/officeart/2005/8/layout/hierarchy3"/>
    <dgm:cxn modelId="{52450D6D-BE12-4A65-8065-D0C5480F3CED}" type="presOf" srcId="{BCB08822-D716-409E-B9A5-00521CC2D37E}" destId="{23AAD886-296E-4F1D-842D-0E853A49E74E}" srcOrd="0" destOrd="0" presId="urn:microsoft.com/office/officeart/2005/8/layout/hierarchy3"/>
    <dgm:cxn modelId="{4B57DD4F-71C9-4704-8992-64963507F496}" type="presOf" srcId="{DF994673-6D69-4DA6-8A74-ED31BE0A7A7F}" destId="{F6CA699F-FE91-47D9-8359-4BC7F607C372}" srcOrd="0" destOrd="0" presId="urn:microsoft.com/office/officeart/2005/8/layout/hierarchy3"/>
    <dgm:cxn modelId="{B0F43772-4FEC-49E8-BC65-26826BF3D256}" type="presOf" srcId="{54C542EE-B988-4D32-9EEB-4B826698D116}" destId="{C7B64F45-DF8E-493F-AC6C-10C29969E61B}" srcOrd="1" destOrd="0" presId="urn:microsoft.com/office/officeart/2005/8/layout/hierarchy3"/>
    <dgm:cxn modelId="{FE079F7F-2808-471B-A002-B6DE89454DD4}" type="presOf" srcId="{2BB316AB-E946-4E22-B532-BCF9FC243FA6}" destId="{7DE43A65-46A8-422A-BE55-3542A5FA6A6B}" srcOrd="1" destOrd="0" presId="urn:microsoft.com/office/officeart/2005/8/layout/hierarchy3"/>
    <dgm:cxn modelId="{2CE7B886-C95A-4D9C-8CBD-5D24F7CC72E0}" srcId="{BF2C8571-5125-4280-89C7-A08D0B5620D7}" destId="{54C542EE-B988-4D32-9EEB-4B826698D116}" srcOrd="5" destOrd="0" parTransId="{B4505021-E4FE-4CBC-9116-74B5F103BDFD}" sibTransId="{B3E229A3-AB68-4D0F-865C-022F8E33B1BC}"/>
    <dgm:cxn modelId="{8BC2A290-91C4-44F3-8A7B-F53183340BD8}" srcId="{BF2C8571-5125-4280-89C7-A08D0B5620D7}" destId="{846B7B1B-4886-476B-9BB4-D3C2D0924C63}" srcOrd="0" destOrd="0" parTransId="{644B71EC-78B6-48EF-AA14-B8ACE88BDFE2}" sibTransId="{D020D08C-9152-4BD4-B01C-CF9ADDF166E0}"/>
    <dgm:cxn modelId="{DA00BA98-2B48-4CA1-89EE-F98C1EBFDC5B}" type="presOf" srcId="{846B7B1B-4886-476B-9BB4-D3C2D0924C63}" destId="{6AE8CE37-1217-409C-B234-A6E8C6723906}" srcOrd="1" destOrd="0" presId="urn:microsoft.com/office/officeart/2005/8/layout/hierarchy3"/>
    <dgm:cxn modelId="{1303C89B-90C4-4EE0-B86F-29D71F2AB004}" type="presOf" srcId="{CEC56667-4304-4D97-9CA0-D85C39AEEE8B}" destId="{4F463CE9-BE8C-4D08-A8F3-3CDDAC685C76}" srcOrd="0" destOrd="0" presId="urn:microsoft.com/office/officeart/2005/8/layout/hierarchy3"/>
    <dgm:cxn modelId="{2D72A79F-586F-4B7B-820D-0840A119A52F}" type="presOf" srcId="{823C73B9-1A48-4073-953E-AC5E1B293880}" destId="{BF3EB9D8-4DB0-4F10-828C-16A6F0228E3C}" srcOrd="0" destOrd="0" presId="urn:microsoft.com/office/officeart/2005/8/layout/hierarchy3"/>
    <dgm:cxn modelId="{1B2491A0-31AC-48AF-9E9C-E39A53AC862E}" srcId="{8450F3C9-448C-4970-B8B8-36B7EF6081E9}" destId="{476BED38-09FE-4388-99A8-E6BF98B5C77A}" srcOrd="0" destOrd="0" parTransId="{C3A946CB-C225-4A30-A1A2-305765A3E14B}" sibTransId="{2B2137DF-6E38-4FB5-829C-81AE43E76F3E}"/>
    <dgm:cxn modelId="{0B49C4A2-DB00-4023-B1A8-6B57DB62955D}" type="presOf" srcId="{DA4017A0-7C44-4D88-92CA-A8FBB687834D}" destId="{6031FD4C-FFAC-4AF4-90FD-3AC7239CB1C9}" srcOrd="0" destOrd="0" presId="urn:microsoft.com/office/officeart/2005/8/layout/hierarchy3"/>
    <dgm:cxn modelId="{8689CCA7-D258-4619-B8FA-EE86734B538B}" srcId="{2BB316AB-E946-4E22-B532-BCF9FC243FA6}" destId="{69D9C932-70BF-4306-9721-871FD176231B}" srcOrd="1" destOrd="0" parTransId="{34812AF3-E039-4018-BEEA-A62DE1F0EA62}" sibTransId="{1E6BCA75-FBF2-49DE-A1FA-C8A6BB638E2A}"/>
    <dgm:cxn modelId="{227AAFAA-F4BE-45FC-A160-5A6F198BEF0E}" type="presOf" srcId="{1ACA984A-B745-4147-A1BF-054E9168D255}" destId="{32274A71-7E83-4F4A-BA9F-546CA19B54DB}" srcOrd="0" destOrd="0" presId="urn:microsoft.com/office/officeart/2005/8/layout/hierarchy3"/>
    <dgm:cxn modelId="{A5BDA7AC-7AD3-4789-AE3E-E8069FB0925C}" type="presOf" srcId="{9B1E5E21-A3A0-4F06-A8D6-2E49255E783C}" destId="{CE7BF57A-CB13-456B-8F49-25A88072AC42}" srcOrd="0" destOrd="0" presId="urn:microsoft.com/office/officeart/2005/8/layout/hierarchy3"/>
    <dgm:cxn modelId="{BFFAECAF-1FE0-4596-8714-A2C1B6A30C13}" srcId="{BF2C8571-5125-4280-89C7-A08D0B5620D7}" destId="{AC71CA52-6AF8-4060-B638-56237FEC0A4E}" srcOrd="6" destOrd="0" parTransId="{14F8D8DC-945D-4BF0-97B2-BFFB38D2BAAA}" sibTransId="{AB862501-81D6-48CF-812F-9E43DBEAB4FB}"/>
    <dgm:cxn modelId="{C85D6CB1-FDCC-4411-A92E-C7D303CAE489}" type="presOf" srcId="{2BB316AB-E946-4E22-B532-BCF9FC243FA6}" destId="{4C352B27-4748-4698-84AC-AEDF73115721}" srcOrd="0" destOrd="0" presId="urn:microsoft.com/office/officeart/2005/8/layout/hierarchy3"/>
    <dgm:cxn modelId="{FA431CBB-CAE0-460A-A1AC-2C2033F0B9C2}" type="presOf" srcId="{4CC55CA7-D0B5-4D4C-890A-6C4E7CDE4B1C}" destId="{69D47439-CB4A-40A8-89DA-11E8FD17BA9A}" srcOrd="0" destOrd="0" presId="urn:microsoft.com/office/officeart/2005/8/layout/hierarchy3"/>
    <dgm:cxn modelId="{7E3297BB-0F1E-47DC-BD9A-663702793DB9}" srcId="{2BB316AB-E946-4E22-B532-BCF9FC243FA6}" destId="{50431F0D-C963-44CB-9D3E-B175DE974CF8}" srcOrd="0" destOrd="0" parTransId="{27045880-357C-4CDC-B5D6-2D964BBFD1F7}" sibTransId="{FA7FEBD7-028E-43F3-B6DC-22F92864463A}"/>
    <dgm:cxn modelId="{33BA09C6-26F1-4461-A8ED-A8542DAFDF27}" srcId="{8450F3C9-448C-4970-B8B8-36B7EF6081E9}" destId="{147419E2-38EE-4BC9-942A-D126D902FCED}" srcOrd="1" destOrd="0" parTransId="{D92DA8A9-4CAB-4A54-808B-BD440882A1E5}" sibTransId="{7DC1F360-EFC7-4575-92C4-1ED387DAE973}"/>
    <dgm:cxn modelId="{78FC29D4-D5C2-4B79-83D9-FB263333AE23}" srcId="{EC989981-3B43-4BF6-8F4A-22FC81AFF50F}" destId="{DA4017A0-7C44-4D88-92CA-A8FBB687834D}" srcOrd="0" destOrd="0" parTransId="{A0591D7D-917D-421F-84EB-6BD541C431B3}" sibTransId="{61C41F68-1078-4196-A188-D5A6EB3654C4}"/>
    <dgm:cxn modelId="{30C6B6DA-2042-4902-990E-99EB25434A47}" type="presOf" srcId="{54C542EE-B988-4D32-9EEB-4B826698D116}" destId="{9E4FBF9A-1294-4786-96EF-DCB0858CD735}" srcOrd="0" destOrd="0" presId="urn:microsoft.com/office/officeart/2005/8/layout/hierarchy3"/>
    <dgm:cxn modelId="{C24F36DD-82A6-4442-8292-A8DD9A9247DA}" type="presOf" srcId="{27045880-357C-4CDC-B5D6-2D964BBFD1F7}" destId="{A6F7C674-3E3D-4969-B911-BB326D464EFB}" srcOrd="0" destOrd="0" presId="urn:microsoft.com/office/officeart/2005/8/layout/hierarchy3"/>
    <dgm:cxn modelId="{F819ACDE-6553-453F-94F6-C50562826F32}" type="presOf" srcId="{34812AF3-E039-4018-BEEA-A62DE1F0EA62}" destId="{7ABD6AA5-CFE3-4FCE-A338-A2554BA744C4}" srcOrd="0" destOrd="0" presId="urn:microsoft.com/office/officeart/2005/8/layout/hierarchy3"/>
    <dgm:cxn modelId="{3BFAE7DE-0013-420D-A75D-5CBD1FC266E0}" type="presOf" srcId="{147419E2-38EE-4BC9-942A-D126D902FCED}" destId="{A186DEA5-797C-48C7-AEBA-708A15BE829D}" srcOrd="0" destOrd="0" presId="urn:microsoft.com/office/officeart/2005/8/layout/hierarchy3"/>
    <dgm:cxn modelId="{8BC288E3-A8E9-44C1-8641-1809E2CABC1C}" type="presOf" srcId="{EC989981-3B43-4BF6-8F4A-22FC81AFF50F}" destId="{7B31054C-63CB-4528-9883-04AC58B6CE32}" srcOrd="1" destOrd="0" presId="urn:microsoft.com/office/officeart/2005/8/layout/hierarchy3"/>
    <dgm:cxn modelId="{D9E76EE5-0B9F-49F9-AF21-5C54570ED105}" type="presOf" srcId="{D5E5E21D-43B2-4574-AE79-BBD701DC0031}" destId="{4CF447BE-51FF-43C3-8E4D-2E3B4300AB82}" srcOrd="1" destOrd="0" presId="urn:microsoft.com/office/officeart/2005/8/layout/hierarchy3"/>
    <dgm:cxn modelId="{EEB687E5-A9D3-4E30-909C-C2ECF903178E}" type="presOf" srcId="{BF2C8571-5125-4280-89C7-A08D0B5620D7}" destId="{DE5369F4-EA96-40BF-A42F-4A6F40EBDC65}" srcOrd="0" destOrd="0" presId="urn:microsoft.com/office/officeart/2005/8/layout/hierarchy3"/>
    <dgm:cxn modelId="{C3014BE7-B206-4B91-83FE-0AABB1BA0813}" srcId="{54C542EE-B988-4D32-9EEB-4B826698D116}" destId="{22101816-C8D8-4AB9-AEBA-5E3050CFC5C0}" srcOrd="1" destOrd="0" parTransId="{BCB08822-D716-409E-B9A5-00521CC2D37E}" sibTransId="{2BD4349D-26A6-479F-8DDB-DD35F53A5991}"/>
    <dgm:cxn modelId="{9B8C52E8-4F65-4010-BC43-2D78412B34B1}" srcId="{BF2C8571-5125-4280-89C7-A08D0B5620D7}" destId="{2BB316AB-E946-4E22-B532-BCF9FC243FA6}" srcOrd="2" destOrd="0" parTransId="{B887BCBB-6F5B-424F-8EB7-66A24F0B5442}" sibTransId="{4CC5137B-6160-4748-B664-0F24DB88D159}"/>
    <dgm:cxn modelId="{4935FEE9-2340-49D2-9A4B-453A127195E5}" type="presOf" srcId="{BD79BA3F-60E2-421F-9899-ED03842852AE}" destId="{C1531C37-4657-47BC-B1A6-05E5B7C137B2}" srcOrd="0" destOrd="0" presId="urn:microsoft.com/office/officeart/2005/8/layout/hierarchy3"/>
    <dgm:cxn modelId="{D28B8DED-3968-4A8A-A5A6-385AB2208AAB}" type="presOf" srcId="{631BFEE2-FBBE-46B7-96DF-1EC9CC058957}" destId="{4CEC541B-3E61-4FCC-BC22-76D80365E293}" srcOrd="0" destOrd="0" presId="urn:microsoft.com/office/officeart/2005/8/layout/hierarchy3"/>
    <dgm:cxn modelId="{D69BB2EE-6F0E-4A7D-ACF7-A5FDCF2381BB}" type="presOf" srcId="{E36105B6-EA0D-45BA-9A65-A487914D856B}" destId="{AB95EFDC-39AA-463E-A47A-7B82F8603A29}" srcOrd="0" destOrd="0" presId="urn:microsoft.com/office/officeart/2005/8/layout/hierarchy3"/>
    <dgm:cxn modelId="{552515F9-FEB1-4048-AB49-F20D0483DFD5}" srcId="{EC989981-3B43-4BF6-8F4A-22FC81AFF50F}" destId="{631BFEE2-FBBE-46B7-96DF-1EC9CC058957}" srcOrd="1" destOrd="0" parTransId="{57EDAB39-5DD6-402C-89E2-7D18B0D091FC}" sibTransId="{D8EFDC9C-7E6F-46C4-86F7-9FB3D81AE6D5}"/>
    <dgm:cxn modelId="{46518AFA-B870-49C9-BF7A-F1A52E06B8F3}" srcId="{846B7B1B-4886-476B-9BB4-D3C2D0924C63}" destId="{295FAA6E-A83A-499D-BD6A-8ACB42911FDB}" srcOrd="1" destOrd="0" parTransId="{BD79BA3F-60E2-421F-9899-ED03842852AE}" sibTransId="{E3DC7F2E-B5A3-4D96-B73E-F262E2E0AA93}"/>
    <dgm:cxn modelId="{AD9D18FC-E560-455E-803E-3BD42F956DAA}" srcId="{BF2C8571-5125-4280-89C7-A08D0B5620D7}" destId="{D5E5E21D-43B2-4574-AE79-BBD701DC0031}" srcOrd="1" destOrd="0" parTransId="{A483D3A2-FC6A-43B1-B77C-B3E514D4D318}" sibTransId="{3DE0A618-9F71-4605-9E2A-EC49F4047213}"/>
    <dgm:cxn modelId="{518AE0FF-FA16-497B-AD6A-E5036D4FC4A9}" type="presOf" srcId="{69D9C932-70BF-4306-9721-871FD176231B}" destId="{45867289-B255-4B68-914B-1ED5FBF6CE22}" srcOrd="0" destOrd="0" presId="urn:microsoft.com/office/officeart/2005/8/layout/hierarchy3"/>
    <dgm:cxn modelId="{9C20AE23-D63E-4F86-A860-B290777C6271}" type="presParOf" srcId="{DE5369F4-EA96-40BF-A42F-4A6F40EBDC65}" destId="{8A9EAE30-8350-4771-8B3F-5F8742E94103}" srcOrd="0" destOrd="0" presId="urn:microsoft.com/office/officeart/2005/8/layout/hierarchy3"/>
    <dgm:cxn modelId="{D3E7B4E7-4B53-43A8-9DAB-8F855E6DBEA8}" type="presParOf" srcId="{8A9EAE30-8350-4771-8B3F-5F8742E94103}" destId="{FB7F0BA3-108C-4690-A58E-F2C3FB96ED93}" srcOrd="0" destOrd="0" presId="urn:microsoft.com/office/officeart/2005/8/layout/hierarchy3"/>
    <dgm:cxn modelId="{28BCC3F9-6459-4E51-99CA-456E931038DB}" type="presParOf" srcId="{FB7F0BA3-108C-4690-A58E-F2C3FB96ED93}" destId="{02560F31-53EC-431A-8D95-0864375B6474}" srcOrd="0" destOrd="0" presId="urn:microsoft.com/office/officeart/2005/8/layout/hierarchy3"/>
    <dgm:cxn modelId="{969F2386-FE14-42E7-84DE-5D404F909BE2}" type="presParOf" srcId="{FB7F0BA3-108C-4690-A58E-F2C3FB96ED93}" destId="{6AE8CE37-1217-409C-B234-A6E8C6723906}" srcOrd="1" destOrd="0" presId="urn:microsoft.com/office/officeart/2005/8/layout/hierarchy3"/>
    <dgm:cxn modelId="{76D2C9FB-D14E-4E92-8176-9E77ABAFD756}" type="presParOf" srcId="{8A9EAE30-8350-4771-8B3F-5F8742E94103}" destId="{94B18821-768E-46A3-B8E2-3671BB2CFAA6}" srcOrd="1" destOrd="0" presId="urn:microsoft.com/office/officeart/2005/8/layout/hierarchy3"/>
    <dgm:cxn modelId="{57EC3F62-D932-4DAE-8BE0-5E825E3EA891}" type="presParOf" srcId="{94B18821-768E-46A3-B8E2-3671BB2CFAA6}" destId="{AB95EFDC-39AA-463E-A47A-7B82F8603A29}" srcOrd="0" destOrd="0" presId="urn:microsoft.com/office/officeart/2005/8/layout/hierarchy3"/>
    <dgm:cxn modelId="{93554C51-5518-4327-A0EE-89946F828D93}" type="presParOf" srcId="{94B18821-768E-46A3-B8E2-3671BB2CFAA6}" destId="{69D47439-CB4A-40A8-89DA-11E8FD17BA9A}" srcOrd="1" destOrd="0" presId="urn:microsoft.com/office/officeart/2005/8/layout/hierarchy3"/>
    <dgm:cxn modelId="{8123F024-D24F-4AB8-9A53-3F0707DCCF62}" type="presParOf" srcId="{94B18821-768E-46A3-B8E2-3671BB2CFAA6}" destId="{C1531C37-4657-47BC-B1A6-05E5B7C137B2}" srcOrd="2" destOrd="0" presId="urn:microsoft.com/office/officeart/2005/8/layout/hierarchy3"/>
    <dgm:cxn modelId="{79897538-61FA-4DDB-B7E0-97ED59333725}" type="presParOf" srcId="{94B18821-768E-46A3-B8E2-3671BB2CFAA6}" destId="{523B6E12-726B-4847-86C9-35981FA86337}" srcOrd="3" destOrd="0" presId="urn:microsoft.com/office/officeart/2005/8/layout/hierarchy3"/>
    <dgm:cxn modelId="{A6D07BF9-81AE-4EB9-B2EA-A1FD90ACBEC2}" type="presParOf" srcId="{94B18821-768E-46A3-B8E2-3671BB2CFAA6}" destId="{6D749C41-CA99-41E9-B391-CBE51BDB3AD8}" srcOrd="4" destOrd="0" presId="urn:microsoft.com/office/officeart/2005/8/layout/hierarchy3"/>
    <dgm:cxn modelId="{A0D73D31-9243-498F-B441-1370611661FB}" type="presParOf" srcId="{94B18821-768E-46A3-B8E2-3671BB2CFAA6}" destId="{F07AABF2-9909-4219-9661-A6A81CB43321}" srcOrd="5" destOrd="0" presId="urn:microsoft.com/office/officeart/2005/8/layout/hierarchy3"/>
    <dgm:cxn modelId="{E9DC81FF-A7BC-49FA-A8DE-ECE5B192923C}" type="presParOf" srcId="{DE5369F4-EA96-40BF-A42F-4A6F40EBDC65}" destId="{213B3A34-DA18-4D08-ABBE-A18A7F4276BF}" srcOrd="1" destOrd="0" presId="urn:microsoft.com/office/officeart/2005/8/layout/hierarchy3"/>
    <dgm:cxn modelId="{F9055B52-F716-4FFA-906E-74D7EBB4F81B}" type="presParOf" srcId="{213B3A34-DA18-4D08-ABBE-A18A7F4276BF}" destId="{85EB2A7E-CCDC-4F57-9F31-D7D3B1A7E073}" srcOrd="0" destOrd="0" presId="urn:microsoft.com/office/officeart/2005/8/layout/hierarchy3"/>
    <dgm:cxn modelId="{CEE4D2E3-A49D-40CA-946F-E8CE27511631}" type="presParOf" srcId="{85EB2A7E-CCDC-4F57-9F31-D7D3B1A7E073}" destId="{B08B39F6-343D-42A3-930F-EE766C75CF59}" srcOrd="0" destOrd="0" presId="urn:microsoft.com/office/officeart/2005/8/layout/hierarchy3"/>
    <dgm:cxn modelId="{EEFCB467-9275-415D-8391-0699166FA7A4}" type="presParOf" srcId="{85EB2A7E-CCDC-4F57-9F31-D7D3B1A7E073}" destId="{4CF447BE-51FF-43C3-8E4D-2E3B4300AB82}" srcOrd="1" destOrd="0" presId="urn:microsoft.com/office/officeart/2005/8/layout/hierarchy3"/>
    <dgm:cxn modelId="{24620A53-E36C-4239-A3B2-38DEEF2EEE85}" type="presParOf" srcId="{213B3A34-DA18-4D08-ABBE-A18A7F4276BF}" destId="{31496AD7-CC6C-4F22-9CC0-4A90D5E3AC4F}" srcOrd="1" destOrd="0" presId="urn:microsoft.com/office/officeart/2005/8/layout/hierarchy3"/>
    <dgm:cxn modelId="{6FF67EDE-67DA-4503-ABE1-86A6F474CC2A}" type="presParOf" srcId="{31496AD7-CC6C-4F22-9CC0-4A90D5E3AC4F}" destId="{BF3EB9D8-4DB0-4F10-828C-16A6F0228E3C}" srcOrd="0" destOrd="0" presId="urn:microsoft.com/office/officeart/2005/8/layout/hierarchy3"/>
    <dgm:cxn modelId="{18B81966-DD9C-44DA-8681-0959A3EBAA97}" type="presParOf" srcId="{31496AD7-CC6C-4F22-9CC0-4A90D5E3AC4F}" destId="{4F463CE9-BE8C-4D08-A8F3-3CDDAC685C76}" srcOrd="1" destOrd="0" presId="urn:microsoft.com/office/officeart/2005/8/layout/hierarchy3"/>
    <dgm:cxn modelId="{623BC757-AC4E-4D5D-A0B9-C86F486D0ABD}" type="presParOf" srcId="{DE5369F4-EA96-40BF-A42F-4A6F40EBDC65}" destId="{9F38F548-2C3A-4781-86B9-176993E030B2}" srcOrd="2" destOrd="0" presId="urn:microsoft.com/office/officeart/2005/8/layout/hierarchy3"/>
    <dgm:cxn modelId="{79EBCCB3-0A13-4E4C-99B5-5EF5D25BB206}" type="presParOf" srcId="{9F38F548-2C3A-4781-86B9-176993E030B2}" destId="{C49956FE-6B55-4FDD-AD4F-D1131B415962}" srcOrd="0" destOrd="0" presId="urn:microsoft.com/office/officeart/2005/8/layout/hierarchy3"/>
    <dgm:cxn modelId="{B9694B55-12BE-4174-8238-F2C0D248DC32}" type="presParOf" srcId="{C49956FE-6B55-4FDD-AD4F-D1131B415962}" destId="{4C352B27-4748-4698-84AC-AEDF73115721}" srcOrd="0" destOrd="0" presId="urn:microsoft.com/office/officeart/2005/8/layout/hierarchy3"/>
    <dgm:cxn modelId="{98F3B31C-3FA9-48FB-A4F1-0E69D5E3A502}" type="presParOf" srcId="{C49956FE-6B55-4FDD-AD4F-D1131B415962}" destId="{7DE43A65-46A8-422A-BE55-3542A5FA6A6B}" srcOrd="1" destOrd="0" presId="urn:microsoft.com/office/officeart/2005/8/layout/hierarchy3"/>
    <dgm:cxn modelId="{86A6CB7D-20CA-41F0-9D29-3D9BCBCEBC18}" type="presParOf" srcId="{9F38F548-2C3A-4781-86B9-176993E030B2}" destId="{54E1F424-1239-4BAB-A7B7-FC341887B9E0}" srcOrd="1" destOrd="0" presId="urn:microsoft.com/office/officeart/2005/8/layout/hierarchy3"/>
    <dgm:cxn modelId="{A6824694-DC3D-4283-A92E-6B7CEEC6245D}" type="presParOf" srcId="{54E1F424-1239-4BAB-A7B7-FC341887B9E0}" destId="{A6F7C674-3E3D-4969-B911-BB326D464EFB}" srcOrd="0" destOrd="0" presId="urn:microsoft.com/office/officeart/2005/8/layout/hierarchy3"/>
    <dgm:cxn modelId="{211A7FF5-A7D7-4C74-862B-973B5EA54347}" type="presParOf" srcId="{54E1F424-1239-4BAB-A7B7-FC341887B9E0}" destId="{9B95181B-3AE4-4E89-902E-BB198F65061D}" srcOrd="1" destOrd="0" presId="urn:microsoft.com/office/officeart/2005/8/layout/hierarchy3"/>
    <dgm:cxn modelId="{5EF82C52-8A8C-490E-8353-1EC73ABD5B02}" type="presParOf" srcId="{54E1F424-1239-4BAB-A7B7-FC341887B9E0}" destId="{7ABD6AA5-CFE3-4FCE-A338-A2554BA744C4}" srcOrd="2" destOrd="0" presId="urn:microsoft.com/office/officeart/2005/8/layout/hierarchy3"/>
    <dgm:cxn modelId="{29A8B982-EB5E-42BB-B6CA-AD03363C3453}" type="presParOf" srcId="{54E1F424-1239-4BAB-A7B7-FC341887B9E0}" destId="{45867289-B255-4B68-914B-1ED5FBF6CE22}" srcOrd="3" destOrd="0" presId="urn:microsoft.com/office/officeart/2005/8/layout/hierarchy3"/>
    <dgm:cxn modelId="{CF2829E8-9D3C-4CBE-9912-A4961E85CED0}" type="presParOf" srcId="{DE5369F4-EA96-40BF-A42F-4A6F40EBDC65}" destId="{44F1CF1F-00A6-4699-8162-4337FCF937C3}" srcOrd="3" destOrd="0" presId="urn:microsoft.com/office/officeart/2005/8/layout/hierarchy3"/>
    <dgm:cxn modelId="{BE6A918E-20BC-4ED0-A879-E281447441C7}" type="presParOf" srcId="{44F1CF1F-00A6-4699-8162-4337FCF937C3}" destId="{F0BE5237-012C-4F36-BD6E-ABFCA4BC62C2}" srcOrd="0" destOrd="0" presId="urn:microsoft.com/office/officeart/2005/8/layout/hierarchy3"/>
    <dgm:cxn modelId="{08F54651-99C8-4C22-83B1-24CBDC626084}" type="presParOf" srcId="{F0BE5237-012C-4F36-BD6E-ABFCA4BC62C2}" destId="{68A0849E-B619-4CDD-AB45-B646EE397839}" srcOrd="0" destOrd="0" presId="urn:microsoft.com/office/officeart/2005/8/layout/hierarchy3"/>
    <dgm:cxn modelId="{424521D9-915D-46DB-A82C-CDE4EF55BE08}" type="presParOf" srcId="{F0BE5237-012C-4F36-BD6E-ABFCA4BC62C2}" destId="{B9DFD4F4-910F-4B1A-B1AB-FDDECC2F3B4B}" srcOrd="1" destOrd="0" presId="urn:microsoft.com/office/officeart/2005/8/layout/hierarchy3"/>
    <dgm:cxn modelId="{63EEA772-E992-4E52-BE21-47EE5FAE1273}" type="presParOf" srcId="{44F1CF1F-00A6-4699-8162-4337FCF937C3}" destId="{1DD56DAB-2CCB-497F-9A5E-99D7C5AD6854}" srcOrd="1" destOrd="0" presId="urn:microsoft.com/office/officeart/2005/8/layout/hierarchy3"/>
    <dgm:cxn modelId="{C9361E9D-8BC8-4C9C-A0FF-74661AA47282}" type="presParOf" srcId="{1DD56DAB-2CCB-497F-9A5E-99D7C5AD6854}" destId="{A0082EEF-BE50-41C1-9A48-1CD19B293D6F}" srcOrd="0" destOrd="0" presId="urn:microsoft.com/office/officeart/2005/8/layout/hierarchy3"/>
    <dgm:cxn modelId="{856BFCD0-F24F-4D2E-839B-730CE44661C0}" type="presParOf" srcId="{1DD56DAB-2CCB-497F-9A5E-99D7C5AD6854}" destId="{A3C6FD13-52B3-4260-B66C-D78DC17F5BD6}" srcOrd="1" destOrd="0" presId="urn:microsoft.com/office/officeart/2005/8/layout/hierarchy3"/>
    <dgm:cxn modelId="{4CF7B551-ADCE-49FA-9EEF-635998C210FA}" type="presParOf" srcId="{1DD56DAB-2CCB-497F-9A5E-99D7C5AD6854}" destId="{FC4D3C8E-8458-4B72-9505-7AD50B6C619E}" srcOrd="2" destOrd="0" presId="urn:microsoft.com/office/officeart/2005/8/layout/hierarchy3"/>
    <dgm:cxn modelId="{E4F61BC3-B219-4A8D-915E-FFA34F85391E}" type="presParOf" srcId="{1DD56DAB-2CCB-497F-9A5E-99D7C5AD6854}" destId="{A186DEA5-797C-48C7-AEBA-708A15BE829D}" srcOrd="3" destOrd="0" presId="urn:microsoft.com/office/officeart/2005/8/layout/hierarchy3"/>
    <dgm:cxn modelId="{D12CB755-AB53-41E3-A02C-B3017318CADC}" type="presParOf" srcId="{DE5369F4-EA96-40BF-A42F-4A6F40EBDC65}" destId="{387DE61B-AF1C-456C-AD4C-85A548648589}" srcOrd="4" destOrd="0" presId="urn:microsoft.com/office/officeart/2005/8/layout/hierarchy3"/>
    <dgm:cxn modelId="{32079EB2-8F2F-4A76-8093-CB00B892427E}" type="presParOf" srcId="{387DE61B-AF1C-456C-AD4C-85A548648589}" destId="{81EE5D27-221D-4A75-BC36-E51FBD497175}" srcOrd="0" destOrd="0" presId="urn:microsoft.com/office/officeart/2005/8/layout/hierarchy3"/>
    <dgm:cxn modelId="{414AFD63-2865-452F-9C49-C19A4E495F43}" type="presParOf" srcId="{81EE5D27-221D-4A75-BC36-E51FBD497175}" destId="{EDA74ECB-D202-4C33-AED8-D2BFF66CE3E2}" srcOrd="0" destOrd="0" presId="urn:microsoft.com/office/officeart/2005/8/layout/hierarchy3"/>
    <dgm:cxn modelId="{AEA436BB-44A7-4ACF-B9A5-66D1B1397437}" type="presParOf" srcId="{81EE5D27-221D-4A75-BC36-E51FBD497175}" destId="{7B31054C-63CB-4528-9883-04AC58B6CE32}" srcOrd="1" destOrd="0" presId="urn:microsoft.com/office/officeart/2005/8/layout/hierarchy3"/>
    <dgm:cxn modelId="{CE06C625-BD51-45A0-80DC-1297F462F231}" type="presParOf" srcId="{387DE61B-AF1C-456C-AD4C-85A548648589}" destId="{B6DC527F-1FFC-48E9-A2A0-522F955DBDA6}" srcOrd="1" destOrd="0" presId="urn:microsoft.com/office/officeart/2005/8/layout/hierarchy3"/>
    <dgm:cxn modelId="{DB713EE9-8BE1-48FC-985F-764C4670C7FF}" type="presParOf" srcId="{B6DC527F-1FFC-48E9-A2A0-522F955DBDA6}" destId="{F3FB0465-6E95-4246-8D83-EB98AE82E8EB}" srcOrd="0" destOrd="0" presId="urn:microsoft.com/office/officeart/2005/8/layout/hierarchy3"/>
    <dgm:cxn modelId="{3F4E6572-B105-479D-91AD-1AC941D8F8EC}" type="presParOf" srcId="{B6DC527F-1FFC-48E9-A2A0-522F955DBDA6}" destId="{6031FD4C-FFAC-4AF4-90FD-3AC7239CB1C9}" srcOrd="1" destOrd="0" presId="urn:microsoft.com/office/officeart/2005/8/layout/hierarchy3"/>
    <dgm:cxn modelId="{BCC6BED6-3065-4A48-917C-10EBA93AE418}" type="presParOf" srcId="{B6DC527F-1FFC-48E9-A2A0-522F955DBDA6}" destId="{C51CB516-B0D9-482C-B75D-1F54BFEC261D}" srcOrd="2" destOrd="0" presId="urn:microsoft.com/office/officeart/2005/8/layout/hierarchy3"/>
    <dgm:cxn modelId="{9A8E6767-1112-452B-8830-717BBB8C2042}" type="presParOf" srcId="{B6DC527F-1FFC-48E9-A2A0-522F955DBDA6}" destId="{4CEC541B-3E61-4FCC-BC22-76D80365E293}" srcOrd="3" destOrd="0" presId="urn:microsoft.com/office/officeart/2005/8/layout/hierarchy3"/>
    <dgm:cxn modelId="{C6AED1F6-049F-4201-9A5E-5526E2CF3AE9}" type="presParOf" srcId="{DE5369F4-EA96-40BF-A42F-4A6F40EBDC65}" destId="{EEF0346A-0356-47CF-8C05-7464C1B5279F}" srcOrd="5" destOrd="0" presId="urn:microsoft.com/office/officeart/2005/8/layout/hierarchy3"/>
    <dgm:cxn modelId="{CA0EE9DA-3BCD-4B0A-8DF6-3AEF4BE9BE56}" type="presParOf" srcId="{EEF0346A-0356-47CF-8C05-7464C1B5279F}" destId="{AA2AE184-E727-4348-9516-0DA75F356E89}" srcOrd="0" destOrd="0" presId="urn:microsoft.com/office/officeart/2005/8/layout/hierarchy3"/>
    <dgm:cxn modelId="{8EDAAFF2-C149-4DFE-B796-D80998929597}" type="presParOf" srcId="{AA2AE184-E727-4348-9516-0DA75F356E89}" destId="{9E4FBF9A-1294-4786-96EF-DCB0858CD735}" srcOrd="0" destOrd="0" presId="urn:microsoft.com/office/officeart/2005/8/layout/hierarchy3"/>
    <dgm:cxn modelId="{F829F1F1-7F58-4833-A8BF-8D779B9D1B6C}" type="presParOf" srcId="{AA2AE184-E727-4348-9516-0DA75F356E89}" destId="{C7B64F45-DF8E-493F-AC6C-10C29969E61B}" srcOrd="1" destOrd="0" presId="urn:microsoft.com/office/officeart/2005/8/layout/hierarchy3"/>
    <dgm:cxn modelId="{0E0D1721-D1C3-4656-969E-9E0C28C5CAC2}" type="presParOf" srcId="{EEF0346A-0356-47CF-8C05-7464C1B5279F}" destId="{3DD2D26B-A203-4626-8ABC-628E9D806019}" srcOrd="1" destOrd="0" presId="urn:microsoft.com/office/officeart/2005/8/layout/hierarchy3"/>
    <dgm:cxn modelId="{4799D722-82F0-4BFF-B2DB-FE1DDA53500C}" type="presParOf" srcId="{3DD2D26B-A203-4626-8ABC-628E9D806019}" destId="{2256A7C2-F99C-4B07-8800-254928EF843B}" srcOrd="0" destOrd="0" presId="urn:microsoft.com/office/officeart/2005/8/layout/hierarchy3"/>
    <dgm:cxn modelId="{F2D3FCEA-BE9E-41A1-A5FC-DE092B8010BF}" type="presParOf" srcId="{3DD2D26B-A203-4626-8ABC-628E9D806019}" destId="{2719457B-C1A3-4B61-8BD6-9BC79338C188}" srcOrd="1" destOrd="0" presId="urn:microsoft.com/office/officeart/2005/8/layout/hierarchy3"/>
    <dgm:cxn modelId="{43051887-ABF6-4BB8-AD8D-ED9FFA09CD3C}" type="presParOf" srcId="{3DD2D26B-A203-4626-8ABC-628E9D806019}" destId="{23AAD886-296E-4F1D-842D-0E853A49E74E}" srcOrd="2" destOrd="0" presId="urn:microsoft.com/office/officeart/2005/8/layout/hierarchy3"/>
    <dgm:cxn modelId="{07B297A7-C0AD-4AEF-B843-A7E8DEF76FAF}" type="presParOf" srcId="{3DD2D26B-A203-4626-8ABC-628E9D806019}" destId="{9BF70F89-7CF7-4A60-A59B-E206F9A43568}" srcOrd="3" destOrd="0" presId="urn:microsoft.com/office/officeart/2005/8/layout/hierarchy3"/>
    <dgm:cxn modelId="{AC854ED7-082B-4EA8-81F8-16EA42DD8BCD}" type="presParOf" srcId="{DE5369F4-EA96-40BF-A42F-4A6F40EBDC65}" destId="{74768312-CFCB-41A1-862B-4047D0A0D745}" srcOrd="6" destOrd="0" presId="urn:microsoft.com/office/officeart/2005/8/layout/hierarchy3"/>
    <dgm:cxn modelId="{CDC23A40-A14D-42C0-A9FC-AAAAB60DC9A1}" type="presParOf" srcId="{74768312-CFCB-41A1-862B-4047D0A0D745}" destId="{C244AEEB-A6A5-4B4F-A9CB-9D1874F07B45}" srcOrd="0" destOrd="0" presId="urn:microsoft.com/office/officeart/2005/8/layout/hierarchy3"/>
    <dgm:cxn modelId="{CD433AD0-67E8-418D-BED9-DE32F3CB16C1}" type="presParOf" srcId="{C244AEEB-A6A5-4B4F-A9CB-9D1874F07B45}" destId="{DB154E6C-636E-487F-9E18-8CB2189A6744}" srcOrd="0" destOrd="0" presId="urn:microsoft.com/office/officeart/2005/8/layout/hierarchy3"/>
    <dgm:cxn modelId="{CA78CEE2-F4E1-4A39-A315-7709FED593E1}" type="presParOf" srcId="{C244AEEB-A6A5-4B4F-A9CB-9D1874F07B45}" destId="{0381E661-E344-4E5D-99AB-11C09DE1C5CA}" srcOrd="1" destOrd="0" presId="urn:microsoft.com/office/officeart/2005/8/layout/hierarchy3"/>
    <dgm:cxn modelId="{CD761DB6-869A-4516-9CEF-FCD3C31B3D8E}" type="presParOf" srcId="{74768312-CFCB-41A1-862B-4047D0A0D745}" destId="{73405605-C591-44AE-9F46-C803857FC0D7}" srcOrd="1" destOrd="0" presId="urn:microsoft.com/office/officeart/2005/8/layout/hierarchy3"/>
    <dgm:cxn modelId="{9F91EABB-80D9-4E07-BD4B-F1A14D7AC672}" type="presParOf" srcId="{73405605-C591-44AE-9F46-C803857FC0D7}" destId="{9DA15B85-2557-461D-8051-82FC8475AC38}" srcOrd="0" destOrd="0" presId="urn:microsoft.com/office/officeart/2005/8/layout/hierarchy3"/>
    <dgm:cxn modelId="{F792AD5D-1D18-4091-99C9-D9A40AEAA43B}" type="presParOf" srcId="{73405605-C591-44AE-9F46-C803857FC0D7}" destId="{32274A71-7E83-4F4A-BA9F-546CA19B54DB}" srcOrd="1" destOrd="0" presId="urn:microsoft.com/office/officeart/2005/8/layout/hierarchy3"/>
    <dgm:cxn modelId="{7AE38698-756B-46A4-9CBE-3F8490C65604}" type="presParOf" srcId="{73405605-C591-44AE-9F46-C803857FC0D7}" destId="{CE7BF57A-CB13-456B-8F49-25A88072AC42}" srcOrd="2" destOrd="0" presId="urn:microsoft.com/office/officeart/2005/8/layout/hierarchy3"/>
    <dgm:cxn modelId="{4C648D83-5DF3-441C-8FBA-CEB00AB7C743}" type="presParOf" srcId="{73405605-C591-44AE-9F46-C803857FC0D7}" destId="{F6CA699F-FE91-47D9-8359-4BC7F607C372}"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DA92D5-38CA-40FF-A7D2-5A1F1CB4EBE5}"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181E3FD3-A613-449C-9DE7-CB57743D0C4F}">
      <dgm:prSet/>
      <dgm:spPr/>
      <dgm:t>
        <a:bodyPr/>
        <a:lstStyle/>
        <a:p>
          <a:r>
            <a:rPr lang="en-US" b="1" i="0"/>
            <a:t>Training Set (80%)</a:t>
          </a:r>
          <a:r>
            <a:rPr lang="en-US" b="0" i="0"/>
            <a:t>: Used to train the models and learn patterns in the data</a:t>
          </a:r>
          <a:endParaRPr lang="en-US"/>
        </a:p>
      </dgm:t>
    </dgm:pt>
    <dgm:pt modelId="{082EB98D-5F9E-4E36-B7A0-16A8B443AB76}" type="parTrans" cxnId="{4D2BE09A-B1FE-41F6-BC92-127F38B08DD4}">
      <dgm:prSet/>
      <dgm:spPr/>
      <dgm:t>
        <a:bodyPr/>
        <a:lstStyle/>
        <a:p>
          <a:endParaRPr lang="en-US"/>
        </a:p>
      </dgm:t>
    </dgm:pt>
    <dgm:pt modelId="{51AABB97-B908-42AF-B177-D9C8F2F3CEA7}" type="sibTrans" cxnId="{4D2BE09A-B1FE-41F6-BC92-127F38B08DD4}">
      <dgm:prSet/>
      <dgm:spPr/>
      <dgm:t>
        <a:bodyPr/>
        <a:lstStyle/>
        <a:p>
          <a:endParaRPr lang="en-US"/>
        </a:p>
      </dgm:t>
    </dgm:pt>
    <dgm:pt modelId="{72D15959-DEAA-497F-90B4-2394806A4319}">
      <dgm:prSet/>
      <dgm:spPr/>
      <dgm:t>
        <a:bodyPr/>
        <a:lstStyle/>
        <a:p>
          <a:r>
            <a:rPr lang="en-US" b="1" i="0"/>
            <a:t>Testing Set (20%)</a:t>
          </a:r>
          <a:r>
            <a:rPr lang="en-US" b="0" i="0"/>
            <a:t>: Used to evaluate the performance of the models on unseen data</a:t>
          </a:r>
          <a:endParaRPr lang="en-US"/>
        </a:p>
      </dgm:t>
    </dgm:pt>
    <dgm:pt modelId="{DB674854-FA30-41DC-8587-BCDDE1CBAD3D}" type="parTrans" cxnId="{7C23ACE2-93A5-450C-B15B-568BED500F39}">
      <dgm:prSet/>
      <dgm:spPr/>
      <dgm:t>
        <a:bodyPr/>
        <a:lstStyle/>
        <a:p>
          <a:endParaRPr lang="en-US"/>
        </a:p>
      </dgm:t>
    </dgm:pt>
    <dgm:pt modelId="{EFF32101-568B-45B1-ACD9-152574C66F19}" type="sibTrans" cxnId="{7C23ACE2-93A5-450C-B15B-568BED500F39}">
      <dgm:prSet/>
      <dgm:spPr/>
      <dgm:t>
        <a:bodyPr/>
        <a:lstStyle/>
        <a:p>
          <a:endParaRPr lang="en-US"/>
        </a:p>
      </dgm:t>
    </dgm:pt>
    <dgm:pt modelId="{C6D02FD3-1997-47BD-BCED-CDC29452AF1D}">
      <dgm:prSet/>
      <dgm:spPr/>
      <dgm:t>
        <a:bodyPr/>
        <a:lstStyle/>
        <a:p>
          <a:r>
            <a:rPr lang="en-US" b="1" i="0" dirty="0"/>
            <a:t>Why 80-20 Split?</a:t>
          </a:r>
          <a:r>
            <a:rPr lang="en-US" b="0" i="0" dirty="0"/>
            <a:t>: To ensure enough data for training and accurate assessment of model performance, while also preventing overfitting</a:t>
          </a:r>
          <a:endParaRPr lang="en-US" dirty="0"/>
        </a:p>
      </dgm:t>
    </dgm:pt>
    <dgm:pt modelId="{22B1062D-3027-4C65-B0D1-56FD20D63CFA}" type="parTrans" cxnId="{8B5EDFAC-2B0C-4986-A251-A28D61CE7E6C}">
      <dgm:prSet/>
      <dgm:spPr/>
      <dgm:t>
        <a:bodyPr/>
        <a:lstStyle/>
        <a:p>
          <a:endParaRPr lang="en-US"/>
        </a:p>
      </dgm:t>
    </dgm:pt>
    <dgm:pt modelId="{90486F70-B8E6-4832-B8B9-826CA28F4A77}" type="sibTrans" cxnId="{8B5EDFAC-2B0C-4986-A251-A28D61CE7E6C}">
      <dgm:prSet/>
      <dgm:spPr/>
      <dgm:t>
        <a:bodyPr/>
        <a:lstStyle/>
        <a:p>
          <a:endParaRPr lang="en-US"/>
        </a:p>
      </dgm:t>
    </dgm:pt>
    <dgm:pt modelId="{7EF893B0-9506-41CE-A65F-9E8E1056E550}" type="pres">
      <dgm:prSet presAssocID="{2ADA92D5-38CA-40FF-A7D2-5A1F1CB4EBE5}" presName="Name0" presStyleCnt="0">
        <dgm:presLayoutVars>
          <dgm:dir/>
          <dgm:animLvl val="lvl"/>
          <dgm:resizeHandles val="exact"/>
        </dgm:presLayoutVars>
      </dgm:prSet>
      <dgm:spPr/>
    </dgm:pt>
    <dgm:pt modelId="{EE465765-9E65-4617-8243-54D14516822E}" type="pres">
      <dgm:prSet presAssocID="{C6D02FD3-1997-47BD-BCED-CDC29452AF1D}" presName="boxAndChildren" presStyleCnt="0"/>
      <dgm:spPr/>
    </dgm:pt>
    <dgm:pt modelId="{3E3B1049-8A18-4363-BFA0-FC145FB772C2}" type="pres">
      <dgm:prSet presAssocID="{C6D02FD3-1997-47BD-BCED-CDC29452AF1D}" presName="parentTextBox" presStyleLbl="node1" presStyleIdx="0" presStyleCnt="3"/>
      <dgm:spPr/>
    </dgm:pt>
    <dgm:pt modelId="{03591931-BBE9-4735-8489-75360136BCC3}" type="pres">
      <dgm:prSet presAssocID="{EFF32101-568B-45B1-ACD9-152574C66F19}" presName="sp" presStyleCnt="0"/>
      <dgm:spPr/>
    </dgm:pt>
    <dgm:pt modelId="{23ACF4D0-7088-4626-8976-4BBAFE668E8A}" type="pres">
      <dgm:prSet presAssocID="{72D15959-DEAA-497F-90B4-2394806A4319}" presName="arrowAndChildren" presStyleCnt="0"/>
      <dgm:spPr/>
    </dgm:pt>
    <dgm:pt modelId="{AB062440-31F8-44A3-A598-EE2C13AB90C9}" type="pres">
      <dgm:prSet presAssocID="{72D15959-DEAA-497F-90B4-2394806A4319}" presName="parentTextArrow" presStyleLbl="node1" presStyleIdx="1" presStyleCnt="3"/>
      <dgm:spPr/>
    </dgm:pt>
    <dgm:pt modelId="{4055D4D4-3EC3-443D-9260-95DE8E7ADF87}" type="pres">
      <dgm:prSet presAssocID="{51AABB97-B908-42AF-B177-D9C8F2F3CEA7}" presName="sp" presStyleCnt="0"/>
      <dgm:spPr/>
    </dgm:pt>
    <dgm:pt modelId="{E4EDCBF9-15EA-4008-867A-EBC057FE246C}" type="pres">
      <dgm:prSet presAssocID="{181E3FD3-A613-449C-9DE7-CB57743D0C4F}" presName="arrowAndChildren" presStyleCnt="0"/>
      <dgm:spPr/>
    </dgm:pt>
    <dgm:pt modelId="{9AE76AC1-2C56-4C49-8FF3-723640B33CBC}" type="pres">
      <dgm:prSet presAssocID="{181E3FD3-A613-449C-9DE7-CB57743D0C4F}" presName="parentTextArrow" presStyleLbl="node1" presStyleIdx="2" presStyleCnt="3"/>
      <dgm:spPr/>
    </dgm:pt>
  </dgm:ptLst>
  <dgm:cxnLst>
    <dgm:cxn modelId="{872A1C2A-3643-4234-B213-238B5DF57CDE}" type="presOf" srcId="{72D15959-DEAA-497F-90B4-2394806A4319}" destId="{AB062440-31F8-44A3-A598-EE2C13AB90C9}" srcOrd="0" destOrd="0" presId="urn:microsoft.com/office/officeart/2005/8/layout/process4"/>
    <dgm:cxn modelId="{182E0D7C-04EB-4907-8515-B4381AC50D59}" type="presOf" srcId="{2ADA92D5-38CA-40FF-A7D2-5A1F1CB4EBE5}" destId="{7EF893B0-9506-41CE-A65F-9E8E1056E550}" srcOrd="0" destOrd="0" presId="urn:microsoft.com/office/officeart/2005/8/layout/process4"/>
    <dgm:cxn modelId="{4D2BE09A-B1FE-41F6-BC92-127F38B08DD4}" srcId="{2ADA92D5-38CA-40FF-A7D2-5A1F1CB4EBE5}" destId="{181E3FD3-A613-449C-9DE7-CB57743D0C4F}" srcOrd="0" destOrd="0" parTransId="{082EB98D-5F9E-4E36-B7A0-16A8B443AB76}" sibTransId="{51AABB97-B908-42AF-B177-D9C8F2F3CEA7}"/>
    <dgm:cxn modelId="{8B5EDFAC-2B0C-4986-A251-A28D61CE7E6C}" srcId="{2ADA92D5-38CA-40FF-A7D2-5A1F1CB4EBE5}" destId="{C6D02FD3-1997-47BD-BCED-CDC29452AF1D}" srcOrd="2" destOrd="0" parTransId="{22B1062D-3027-4C65-B0D1-56FD20D63CFA}" sibTransId="{90486F70-B8E6-4832-B8B9-826CA28F4A77}"/>
    <dgm:cxn modelId="{7D389FCD-5F40-4EF5-AB7E-D1639D76D369}" type="presOf" srcId="{C6D02FD3-1997-47BD-BCED-CDC29452AF1D}" destId="{3E3B1049-8A18-4363-BFA0-FC145FB772C2}" srcOrd="0" destOrd="0" presId="urn:microsoft.com/office/officeart/2005/8/layout/process4"/>
    <dgm:cxn modelId="{7C23ACE2-93A5-450C-B15B-568BED500F39}" srcId="{2ADA92D5-38CA-40FF-A7D2-5A1F1CB4EBE5}" destId="{72D15959-DEAA-497F-90B4-2394806A4319}" srcOrd="1" destOrd="0" parTransId="{DB674854-FA30-41DC-8587-BCDDE1CBAD3D}" sibTransId="{EFF32101-568B-45B1-ACD9-152574C66F19}"/>
    <dgm:cxn modelId="{C66A75FC-493F-4361-8504-DE451F22D816}" type="presOf" srcId="{181E3FD3-A613-449C-9DE7-CB57743D0C4F}" destId="{9AE76AC1-2C56-4C49-8FF3-723640B33CBC}" srcOrd="0" destOrd="0" presId="urn:microsoft.com/office/officeart/2005/8/layout/process4"/>
    <dgm:cxn modelId="{E8CDDC70-437F-4ACF-ACC1-D59C5C7DB800}" type="presParOf" srcId="{7EF893B0-9506-41CE-A65F-9E8E1056E550}" destId="{EE465765-9E65-4617-8243-54D14516822E}" srcOrd="0" destOrd="0" presId="urn:microsoft.com/office/officeart/2005/8/layout/process4"/>
    <dgm:cxn modelId="{D5710721-881A-401B-B18D-755FBEE657D7}" type="presParOf" srcId="{EE465765-9E65-4617-8243-54D14516822E}" destId="{3E3B1049-8A18-4363-BFA0-FC145FB772C2}" srcOrd="0" destOrd="0" presId="urn:microsoft.com/office/officeart/2005/8/layout/process4"/>
    <dgm:cxn modelId="{25F18D13-3721-4A2B-ABEE-C37FFF78E2C5}" type="presParOf" srcId="{7EF893B0-9506-41CE-A65F-9E8E1056E550}" destId="{03591931-BBE9-4735-8489-75360136BCC3}" srcOrd="1" destOrd="0" presId="urn:microsoft.com/office/officeart/2005/8/layout/process4"/>
    <dgm:cxn modelId="{C5BD1DAD-CA5F-4833-B9AA-ED2B6D03BFE3}" type="presParOf" srcId="{7EF893B0-9506-41CE-A65F-9E8E1056E550}" destId="{23ACF4D0-7088-4626-8976-4BBAFE668E8A}" srcOrd="2" destOrd="0" presId="urn:microsoft.com/office/officeart/2005/8/layout/process4"/>
    <dgm:cxn modelId="{56E16E0A-409D-4AAD-A834-FB60DB65C9DF}" type="presParOf" srcId="{23ACF4D0-7088-4626-8976-4BBAFE668E8A}" destId="{AB062440-31F8-44A3-A598-EE2C13AB90C9}" srcOrd="0" destOrd="0" presId="urn:microsoft.com/office/officeart/2005/8/layout/process4"/>
    <dgm:cxn modelId="{6D739768-E403-46DA-A975-B23A463B6C6C}" type="presParOf" srcId="{7EF893B0-9506-41CE-A65F-9E8E1056E550}" destId="{4055D4D4-3EC3-443D-9260-95DE8E7ADF87}" srcOrd="3" destOrd="0" presId="urn:microsoft.com/office/officeart/2005/8/layout/process4"/>
    <dgm:cxn modelId="{E12FC949-3801-4EBA-A3C2-A2C53C712EE2}" type="presParOf" srcId="{7EF893B0-9506-41CE-A65F-9E8E1056E550}" destId="{E4EDCBF9-15EA-4008-867A-EBC057FE246C}" srcOrd="4" destOrd="0" presId="urn:microsoft.com/office/officeart/2005/8/layout/process4"/>
    <dgm:cxn modelId="{8456F6FA-0C61-4B19-8855-DD4A452FE849}" type="presParOf" srcId="{E4EDCBF9-15EA-4008-867A-EBC057FE246C}" destId="{9AE76AC1-2C56-4C49-8FF3-723640B33CB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D010CE-2F21-42B1-A4A4-FE4756C3E113}"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AD4C771B-1BB8-453B-9378-BCCE6FE6BC6F}">
      <dgm:prSet/>
      <dgm:spPr/>
      <dgm:t>
        <a:bodyPr/>
        <a:lstStyle/>
        <a:p>
          <a:r>
            <a:rPr lang="en-US" b="0" i="0"/>
            <a:t>The Random Forest model outperformed the SVM model in heart disease classification, achieving higher accuracy, precision, recall, and F1 score values for both training and testing datasets.</a:t>
          </a:r>
          <a:endParaRPr lang="en-US"/>
        </a:p>
      </dgm:t>
    </dgm:pt>
    <dgm:pt modelId="{A8CB6B27-933F-454D-B752-E7EAAAE09CB2}" type="parTrans" cxnId="{F70687A7-7838-409E-9042-6D21BEA8A29D}">
      <dgm:prSet/>
      <dgm:spPr/>
      <dgm:t>
        <a:bodyPr/>
        <a:lstStyle/>
        <a:p>
          <a:endParaRPr lang="en-US"/>
        </a:p>
      </dgm:t>
    </dgm:pt>
    <dgm:pt modelId="{EC2B7EAE-0720-44B1-B33D-957060F3E135}" type="sibTrans" cxnId="{F70687A7-7838-409E-9042-6D21BEA8A29D}">
      <dgm:prSet phldrT="1"/>
      <dgm:spPr/>
      <dgm:t>
        <a:bodyPr/>
        <a:lstStyle/>
        <a:p>
          <a:endParaRPr lang="en-US"/>
        </a:p>
      </dgm:t>
    </dgm:pt>
    <dgm:pt modelId="{E38D2AA2-DE4B-4EC3-AAA7-72419842445A}">
      <dgm:prSet/>
      <dgm:spPr/>
      <dgm:t>
        <a:bodyPr/>
        <a:lstStyle/>
        <a:p>
          <a:r>
            <a:rPr lang="en-US" b="0" i="0"/>
            <a:t>This suggests that the Random Forest model is more effective in capturing the complex relationships between the features in the heart disease dataset.</a:t>
          </a:r>
          <a:endParaRPr lang="en-US"/>
        </a:p>
      </dgm:t>
    </dgm:pt>
    <dgm:pt modelId="{F26B503B-D173-4F76-BFD9-309B1A1B99C8}" type="parTrans" cxnId="{C1578CE4-D149-4F4E-891E-17B8A91FAC13}">
      <dgm:prSet/>
      <dgm:spPr/>
      <dgm:t>
        <a:bodyPr/>
        <a:lstStyle/>
        <a:p>
          <a:endParaRPr lang="en-US"/>
        </a:p>
      </dgm:t>
    </dgm:pt>
    <dgm:pt modelId="{F1C2B628-695B-466B-BE7A-8CC664965ADD}" type="sibTrans" cxnId="{C1578CE4-D149-4F4E-891E-17B8A91FAC13}">
      <dgm:prSet phldrT="2"/>
      <dgm:spPr/>
      <dgm:t>
        <a:bodyPr/>
        <a:lstStyle/>
        <a:p>
          <a:endParaRPr lang="en-US"/>
        </a:p>
      </dgm:t>
    </dgm:pt>
    <dgm:pt modelId="{8F695E65-C5E3-4D28-BE6B-84F161B76058}">
      <dgm:prSet/>
      <dgm:spPr/>
      <dgm:t>
        <a:bodyPr/>
        <a:lstStyle/>
        <a:p>
          <a:r>
            <a:rPr lang="en-US" b="0" i="0"/>
            <a:t>The potential for Random Forest models to improve the accuracy of heart disease diagnosis is significant, as it can lead to better patient outcomes.</a:t>
          </a:r>
          <a:endParaRPr lang="en-US"/>
        </a:p>
      </dgm:t>
    </dgm:pt>
    <dgm:pt modelId="{F7106869-F5FA-4C2D-920C-6A8E5D9A6078}" type="parTrans" cxnId="{D2BE9117-0743-4A64-9468-BE12037E9235}">
      <dgm:prSet/>
      <dgm:spPr/>
      <dgm:t>
        <a:bodyPr/>
        <a:lstStyle/>
        <a:p>
          <a:endParaRPr lang="en-US"/>
        </a:p>
      </dgm:t>
    </dgm:pt>
    <dgm:pt modelId="{E7461121-75BC-4F98-B32C-EADF44B4D59D}" type="sibTrans" cxnId="{D2BE9117-0743-4A64-9468-BE12037E9235}">
      <dgm:prSet phldrT="3"/>
      <dgm:spPr/>
      <dgm:t>
        <a:bodyPr/>
        <a:lstStyle/>
        <a:p>
          <a:endParaRPr lang="en-US"/>
        </a:p>
      </dgm:t>
    </dgm:pt>
    <dgm:pt modelId="{BB2AA7EB-EF44-48FD-A23A-DD6446AB4856}">
      <dgm:prSet/>
      <dgm:spPr/>
      <dgm:t>
        <a:bodyPr/>
        <a:lstStyle/>
        <a:p>
          <a:r>
            <a:rPr lang="en-US" b="0" i="0"/>
            <a:t>However, there are some limitations to this study, including the use of a relatively small dataset, the impact of missing data or data imputation methods, and the fixed set of hyperparameters for the Random Forest model.</a:t>
          </a:r>
          <a:endParaRPr lang="en-US"/>
        </a:p>
      </dgm:t>
    </dgm:pt>
    <dgm:pt modelId="{B66CFFAE-9228-4F7B-A1C0-AF8A43E1752B}" type="parTrans" cxnId="{089C3E94-9A09-4E56-A431-D23526559C50}">
      <dgm:prSet/>
      <dgm:spPr/>
      <dgm:t>
        <a:bodyPr/>
        <a:lstStyle/>
        <a:p>
          <a:endParaRPr lang="en-US"/>
        </a:p>
      </dgm:t>
    </dgm:pt>
    <dgm:pt modelId="{2FF145B3-4AA6-4D3F-87BA-909AA9472E02}" type="sibTrans" cxnId="{089C3E94-9A09-4E56-A431-D23526559C50}">
      <dgm:prSet phldrT="4"/>
      <dgm:spPr/>
      <dgm:t>
        <a:bodyPr/>
        <a:lstStyle/>
        <a:p>
          <a:endParaRPr lang="en-US"/>
        </a:p>
      </dgm:t>
    </dgm:pt>
    <dgm:pt modelId="{1EB10C20-0956-4C98-AA08-F2EF911B5E84}">
      <dgm:prSet/>
      <dgm:spPr/>
      <dgm:t>
        <a:bodyPr/>
        <a:lstStyle/>
        <a:p>
          <a:r>
            <a:rPr lang="en-US" b="0" i="0" dirty="0"/>
            <a:t>Future studies should consider using larger and more diverse datasets, comparing the performance of the Random Forest model to other machine learning models, and exploring the impact of missing data and data imputation methods on model performance.</a:t>
          </a:r>
          <a:endParaRPr lang="en-US" dirty="0"/>
        </a:p>
      </dgm:t>
    </dgm:pt>
    <dgm:pt modelId="{8EE60A27-8BA5-47E8-8148-87593B461AE0}" type="parTrans" cxnId="{2E7BEBDC-DE53-4631-B2A3-8F8422C2E8D3}">
      <dgm:prSet/>
      <dgm:spPr/>
      <dgm:t>
        <a:bodyPr/>
        <a:lstStyle/>
        <a:p>
          <a:endParaRPr lang="en-US"/>
        </a:p>
      </dgm:t>
    </dgm:pt>
    <dgm:pt modelId="{8D25ED39-8568-4A05-9B11-AC324BB44C2F}" type="sibTrans" cxnId="{2E7BEBDC-DE53-4631-B2A3-8F8422C2E8D3}">
      <dgm:prSet phldrT="5"/>
      <dgm:spPr/>
      <dgm:t>
        <a:bodyPr/>
        <a:lstStyle/>
        <a:p>
          <a:endParaRPr lang="en-US"/>
        </a:p>
      </dgm:t>
    </dgm:pt>
    <dgm:pt modelId="{DDBD27A3-A9B1-4A16-8FF8-CF3418760628}">
      <dgm:prSet/>
      <dgm:spPr/>
      <dgm:t>
        <a:bodyPr/>
        <a:lstStyle/>
        <a:p>
          <a:r>
            <a:rPr lang="en-US" b="0" i="0"/>
            <a:t>Overall, this research contributes significantly to the heart disease classification field by showing the potential of machine learning models to enhance the accuracy of heart disease diagnosis.</a:t>
          </a:r>
          <a:endParaRPr lang="en-US"/>
        </a:p>
      </dgm:t>
    </dgm:pt>
    <dgm:pt modelId="{6822E9E1-F029-445A-B974-AF0024F15671}" type="parTrans" cxnId="{ACB140D0-ED48-4407-950B-AFB2D01C3284}">
      <dgm:prSet/>
      <dgm:spPr/>
      <dgm:t>
        <a:bodyPr/>
        <a:lstStyle/>
        <a:p>
          <a:endParaRPr lang="en-US"/>
        </a:p>
      </dgm:t>
    </dgm:pt>
    <dgm:pt modelId="{C76DB8A4-9CA8-4FF0-B977-0BA05BF0F408}" type="sibTrans" cxnId="{ACB140D0-ED48-4407-950B-AFB2D01C3284}">
      <dgm:prSet phldrT="6"/>
      <dgm:spPr/>
      <dgm:t>
        <a:bodyPr/>
        <a:lstStyle/>
        <a:p>
          <a:endParaRPr lang="en-US"/>
        </a:p>
      </dgm:t>
    </dgm:pt>
    <dgm:pt modelId="{E458078F-91B4-4B1D-8BD7-FAB320979349}" type="pres">
      <dgm:prSet presAssocID="{76D010CE-2F21-42B1-A4A4-FE4756C3E113}" presName="root" presStyleCnt="0">
        <dgm:presLayoutVars>
          <dgm:dir/>
          <dgm:resizeHandles val="exact"/>
        </dgm:presLayoutVars>
      </dgm:prSet>
      <dgm:spPr/>
    </dgm:pt>
    <dgm:pt modelId="{F50D444E-45F2-4DA5-B055-59DDD80490CC}" type="pres">
      <dgm:prSet presAssocID="{AD4C771B-1BB8-453B-9378-BCCE6FE6BC6F}" presName="compNode" presStyleCnt="0"/>
      <dgm:spPr/>
    </dgm:pt>
    <dgm:pt modelId="{5E9171DC-318F-400C-B8C9-311C90DB3A67}" type="pres">
      <dgm:prSet presAssocID="{AD4C771B-1BB8-453B-9378-BCCE6FE6BC6F}" presName="bgRect" presStyleLbl="bgShp" presStyleIdx="0" presStyleCnt="6"/>
      <dgm:spPr/>
    </dgm:pt>
    <dgm:pt modelId="{D7FF4A37-6CA7-4ABB-AEA8-0AD585F0EE6E}" type="pres">
      <dgm:prSet presAssocID="{AD4C771B-1BB8-453B-9378-BCCE6FE6BC6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ED0F5513-DCA7-4733-ACA1-EB99A1DE1192}" type="pres">
      <dgm:prSet presAssocID="{AD4C771B-1BB8-453B-9378-BCCE6FE6BC6F}" presName="spaceRect" presStyleCnt="0"/>
      <dgm:spPr/>
    </dgm:pt>
    <dgm:pt modelId="{07EE3FB5-8B96-4036-BF43-E428C24D2FF9}" type="pres">
      <dgm:prSet presAssocID="{AD4C771B-1BB8-453B-9378-BCCE6FE6BC6F}" presName="parTx" presStyleLbl="revTx" presStyleIdx="0" presStyleCnt="6">
        <dgm:presLayoutVars>
          <dgm:chMax val="0"/>
          <dgm:chPref val="0"/>
        </dgm:presLayoutVars>
      </dgm:prSet>
      <dgm:spPr/>
    </dgm:pt>
    <dgm:pt modelId="{43C0245D-3EAC-4D94-8373-BD87AF525FF0}" type="pres">
      <dgm:prSet presAssocID="{EC2B7EAE-0720-44B1-B33D-957060F3E135}" presName="sibTrans" presStyleCnt="0"/>
      <dgm:spPr/>
    </dgm:pt>
    <dgm:pt modelId="{ACD02276-D3EC-4C31-9EEA-C094E954FB83}" type="pres">
      <dgm:prSet presAssocID="{E38D2AA2-DE4B-4EC3-AAA7-72419842445A}" presName="compNode" presStyleCnt="0"/>
      <dgm:spPr/>
    </dgm:pt>
    <dgm:pt modelId="{8EB1E83C-FACD-46F1-A744-77393E264A1C}" type="pres">
      <dgm:prSet presAssocID="{E38D2AA2-DE4B-4EC3-AAA7-72419842445A}" presName="bgRect" presStyleLbl="bgShp" presStyleIdx="1" presStyleCnt="6"/>
      <dgm:spPr/>
    </dgm:pt>
    <dgm:pt modelId="{82365A37-0BF3-4062-BC0F-B54F5AC1481E}" type="pres">
      <dgm:prSet presAssocID="{E38D2AA2-DE4B-4EC3-AAA7-72419842445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6F2B3361-77F4-41C6-B518-AC582C8B6047}" type="pres">
      <dgm:prSet presAssocID="{E38D2AA2-DE4B-4EC3-AAA7-72419842445A}" presName="spaceRect" presStyleCnt="0"/>
      <dgm:spPr/>
    </dgm:pt>
    <dgm:pt modelId="{8249475F-4F72-400C-95AF-7C452D210EA6}" type="pres">
      <dgm:prSet presAssocID="{E38D2AA2-DE4B-4EC3-AAA7-72419842445A}" presName="parTx" presStyleLbl="revTx" presStyleIdx="1" presStyleCnt="6">
        <dgm:presLayoutVars>
          <dgm:chMax val="0"/>
          <dgm:chPref val="0"/>
        </dgm:presLayoutVars>
      </dgm:prSet>
      <dgm:spPr/>
    </dgm:pt>
    <dgm:pt modelId="{1DBD0E42-52BC-4419-94C7-45D4385F74D2}" type="pres">
      <dgm:prSet presAssocID="{F1C2B628-695B-466B-BE7A-8CC664965ADD}" presName="sibTrans" presStyleCnt="0"/>
      <dgm:spPr/>
    </dgm:pt>
    <dgm:pt modelId="{44C0E0E5-AE2C-4B1D-AD01-2DE955878AEE}" type="pres">
      <dgm:prSet presAssocID="{8F695E65-C5E3-4D28-BE6B-84F161B76058}" presName="compNode" presStyleCnt="0"/>
      <dgm:spPr/>
    </dgm:pt>
    <dgm:pt modelId="{E97E3918-B493-4296-9877-52EC2E29239A}" type="pres">
      <dgm:prSet presAssocID="{8F695E65-C5E3-4D28-BE6B-84F161B76058}" presName="bgRect" presStyleLbl="bgShp" presStyleIdx="2" presStyleCnt="6"/>
      <dgm:spPr/>
    </dgm:pt>
    <dgm:pt modelId="{8B26E18C-EAF2-4CBC-8AD0-0A09304DA626}" type="pres">
      <dgm:prSet presAssocID="{8F695E65-C5E3-4D28-BE6B-84F161B7605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5F40D8B0-E27E-4753-BAC5-D10EF7F9A689}" type="pres">
      <dgm:prSet presAssocID="{8F695E65-C5E3-4D28-BE6B-84F161B76058}" presName="spaceRect" presStyleCnt="0"/>
      <dgm:spPr/>
    </dgm:pt>
    <dgm:pt modelId="{9CD5A981-6307-4207-AA63-D156F96DE74D}" type="pres">
      <dgm:prSet presAssocID="{8F695E65-C5E3-4D28-BE6B-84F161B76058}" presName="parTx" presStyleLbl="revTx" presStyleIdx="2" presStyleCnt="6">
        <dgm:presLayoutVars>
          <dgm:chMax val="0"/>
          <dgm:chPref val="0"/>
        </dgm:presLayoutVars>
      </dgm:prSet>
      <dgm:spPr/>
    </dgm:pt>
    <dgm:pt modelId="{B8C255BC-A863-4ABB-BACE-B1F3170EE2FA}" type="pres">
      <dgm:prSet presAssocID="{E7461121-75BC-4F98-B32C-EADF44B4D59D}" presName="sibTrans" presStyleCnt="0"/>
      <dgm:spPr/>
    </dgm:pt>
    <dgm:pt modelId="{B1CF56CF-87FE-4689-B15E-26F978EBA35D}" type="pres">
      <dgm:prSet presAssocID="{BB2AA7EB-EF44-48FD-A23A-DD6446AB4856}" presName="compNode" presStyleCnt="0"/>
      <dgm:spPr/>
    </dgm:pt>
    <dgm:pt modelId="{29682061-2C0E-4EDA-BD94-5D1D17C877F1}" type="pres">
      <dgm:prSet presAssocID="{BB2AA7EB-EF44-48FD-A23A-DD6446AB4856}" presName="bgRect" presStyleLbl="bgShp" presStyleIdx="3" presStyleCnt="6"/>
      <dgm:spPr/>
    </dgm:pt>
    <dgm:pt modelId="{A4AFC903-F6C1-4B94-A6B0-4E0D9B3FD7FB}" type="pres">
      <dgm:prSet presAssocID="{BB2AA7EB-EF44-48FD-A23A-DD6446AB485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8B4E7F65-39C0-4555-B94F-778159D8CDD0}" type="pres">
      <dgm:prSet presAssocID="{BB2AA7EB-EF44-48FD-A23A-DD6446AB4856}" presName="spaceRect" presStyleCnt="0"/>
      <dgm:spPr/>
    </dgm:pt>
    <dgm:pt modelId="{3FD7881C-0556-4A30-B0D4-0BD91C19219B}" type="pres">
      <dgm:prSet presAssocID="{BB2AA7EB-EF44-48FD-A23A-DD6446AB4856}" presName="parTx" presStyleLbl="revTx" presStyleIdx="3" presStyleCnt="6">
        <dgm:presLayoutVars>
          <dgm:chMax val="0"/>
          <dgm:chPref val="0"/>
        </dgm:presLayoutVars>
      </dgm:prSet>
      <dgm:spPr/>
    </dgm:pt>
    <dgm:pt modelId="{9478C8C7-8C35-4741-977D-C09DEF794E80}" type="pres">
      <dgm:prSet presAssocID="{2FF145B3-4AA6-4D3F-87BA-909AA9472E02}" presName="sibTrans" presStyleCnt="0"/>
      <dgm:spPr/>
    </dgm:pt>
    <dgm:pt modelId="{6E8F9AC8-D74E-413D-9018-172BA83DA5C2}" type="pres">
      <dgm:prSet presAssocID="{1EB10C20-0956-4C98-AA08-F2EF911B5E84}" presName="compNode" presStyleCnt="0"/>
      <dgm:spPr/>
    </dgm:pt>
    <dgm:pt modelId="{63600EFC-BA44-42A3-9C61-E48CFC0C3DF7}" type="pres">
      <dgm:prSet presAssocID="{1EB10C20-0956-4C98-AA08-F2EF911B5E84}" presName="bgRect" presStyleLbl="bgShp" presStyleIdx="4" presStyleCnt="6" custScaleY="158104"/>
      <dgm:spPr/>
    </dgm:pt>
    <dgm:pt modelId="{99E2143D-1524-4A18-97C5-04D1935673B7}" type="pres">
      <dgm:prSet presAssocID="{1EB10C20-0956-4C98-AA08-F2EF911B5E8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14BD3E25-A464-4C02-BFC6-8E17AD0D5248}" type="pres">
      <dgm:prSet presAssocID="{1EB10C20-0956-4C98-AA08-F2EF911B5E84}" presName="spaceRect" presStyleCnt="0"/>
      <dgm:spPr/>
    </dgm:pt>
    <dgm:pt modelId="{A7F06875-CE44-4EC3-9F7E-6524C38742E7}" type="pres">
      <dgm:prSet presAssocID="{1EB10C20-0956-4C98-AA08-F2EF911B5E84}" presName="parTx" presStyleLbl="revTx" presStyleIdx="4" presStyleCnt="6" custScaleY="165002">
        <dgm:presLayoutVars>
          <dgm:chMax val="0"/>
          <dgm:chPref val="0"/>
        </dgm:presLayoutVars>
      </dgm:prSet>
      <dgm:spPr/>
    </dgm:pt>
    <dgm:pt modelId="{62861D45-262A-44E1-970D-AF5255E3251E}" type="pres">
      <dgm:prSet presAssocID="{8D25ED39-8568-4A05-9B11-AC324BB44C2F}" presName="sibTrans" presStyleCnt="0"/>
      <dgm:spPr/>
    </dgm:pt>
    <dgm:pt modelId="{5A4DC30C-0535-4BB9-8045-9AAFE2E9C4FA}" type="pres">
      <dgm:prSet presAssocID="{DDBD27A3-A9B1-4A16-8FF8-CF3418760628}" presName="compNode" presStyleCnt="0"/>
      <dgm:spPr/>
    </dgm:pt>
    <dgm:pt modelId="{70FBF117-A4C5-4B96-97AE-532550C8D000}" type="pres">
      <dgm:prSet presAssocID="{DDBD27A3-A9B1-4A16-8FF8-CF3418760628}" presName="bgRect" presStyleLbl="bgShp" presStyleIdx="5" presStyleCnt="6"/>
      <dgm:spPr/>
    </dgm:pt>
    <dgm:pt modelId="{BEEC3C41-D60C-4D13-B583-3B93BA1E29C2}" type="pres">
      <dgm:prSet presAssocID="{DDBD27A3-A9B1-4A16-8FF8-CF341876062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rt Organ"/>
        </a:ext>
      </dgm:extLst>
    </dgm:pt>
    <dgm:pt modelId="{553D2F88-98D7-4A80-9516-7E76FFD7A1DB}" type="pres">
      <dgm:prSet presAssocID="{DDBD27A3-A9B1-4A16-8FF8-CF3418760628}" presName="spaceRect" presStyleCnt="0"/>
      <dgm:spPr/>
    </dgm:pt>
    <dgm:pt modelId="{66EA9952-A8E2-4010-8469-CAD5F7B0CE39}" type="pres">
      <dgm:prSet presAssocID="{DDBD27A3-A9B1-4A16-8FF8-CF3418760628}" presName="parTx" presStyleLbl="revTx" presStyleIdx="5" presStyleCnt="6">
        <dgm:presLayoutVars>
          <dgm:chMax val="0"/>
          <dgm:chPref val="0"/>
        </dgm:presLayoutVars>
      </dgm:prSet>
      <dgm:spPr/>
    </dgm:pt>
  </dgm:ptLst>
  <dgm:cxnLst>
    <dgm:cxn modelId="{C4EDC701-9B90-481B-815B-807DEBED5751}" type="presOf" srcId="{8F695E65-C5E3-4D28-BE6B-84F161B76058}" destId="{9CD5A981-6307-4207-AA63-D156F96DE74D}" srcOrd="0" destOrd="0" presId="urn:microsoft.com/office/officeart/2018/2/layout/IconVerticalSolidList"/>
    <dgm:cxn modelId="{D7047110-8F1E-4588-A673-E51E9D5AA4F1}" type="presOf" srcId="{DDBD27A3-A9B1-4A16-8FF8-CF3418760628}" destId="{66EA9952-A8E2-4010-8469-CAD5F7B0CE39}" srcOrd="0" destOrd="0" presId="urn:microsoft.com/office/officeart/2018/2/layout/IconVerticalSolidList"/>
    <dgm:cxn modelId="{D2BE9117-0743-4A64-9468-BE12037E9235}" srcId="{76D010CE-2F21-42B1-A4A4-FE4756C3E113}" destId="{8F695E65-C5E3-4D28-BE6B-84F161B76058}" srcOrd="2" destOrd="0" parTransId="{F7106869-F5FA-4C2D-920C-6A8E5D9A6078}" sibTransId="{E7461121-75BC-4F98-B32C-EADF44B4D59D}"/>
    <dgm:cxn modelId="{231AEF53-FC5A-43FF-85C9-31D11D331702}" type="presOf" srcId="{E38D2AA2-DE4B-4EC3-AAA7-72419842445A}" destId="{8249475F-4F72-400C-95AF-7C452D210EA6}" srcOrd="0" destOrd="0" presId="urn:microsoft.com/office/officeart/2018/2/layout/IconVerticalSolidList"/>
    <dgm:cxn modelId="{D6CA2955-7439-44B7-9C3C-00A7ECB24C5B}" type="presOf" srcId="{76D010CE-2F21-42B1-A4A4-FE4756C3E113}" destId="{E458078F-91B4-4B1D-8BD7-FAB320979349}" srcOrd="0" destOrd="0" presId="urn:microsoft.com/office/officeart/2018/2/layout/IconVerticalSolidList"/>
    <dgm:cxn modelId="{089C3E94-9A09-4E56-A431-D23526559C50}" srcId="{76D010CE-2F21-42B1-A4A4-FE4756C3E113}" destId="{BB2AA7EB-EF44-48FD-A23A-DD6446AB4856}" srcOrd="3" destOrd="0" parTransId="{B66CFFAE-9228-4F7B-A1C0-AF8A43E1752B}" sibTransId="{2FF145B3-4AA6-4D3F-87BA-909AA9472E02}"/>
    <dgm:cxn modelId="{0FAF0097-C36A-487F-86F0-6DC163EA5E0D}" type="presOf" srcId="{BB2AA7EB-EF44-48FD-A23A-DD6446AB4856}" destId="{3FD7881C-0556-4A30-B0D4-0BD91C19219B}" srcOrd="0" destOrd="0" presId="urn:microsoft.com/office/officeart/2018/2/layout/IconVerticalSolidList"/>
    <dgm:cxn modelId="{C634579D-8D70-4BC8-A5B4-3CA88E5EA85E}" type="presOf" srcId="{1EB10C20-0956-4C98-AA08-F2EF911B5E84}" destId="{A7F06875-CE44-4EC3-9F7E-6524C38742E7}" srcOrd="0" destOrd="0" presId="urn:microsoft.com/office/officeart/2018/2/layout/IconVerticalSolidList"/>
    <dgm:cxn modelId="{7C18829F-4755-4F37-B0AD-58E64DD7A5D2}" type="presOf" srcId="{AD4C771B-1BB8-453B-9378-BCCE6FE6BC6F}" destId="{07EE3FB5-8B96-4036-BF43-E428C24D2FF9}" srcOrd="0" destOrd="0" presId="urn:microsoft.com/office/officeart/2018/2/layout/IconVerticalSolidList"/>
    <dgm:cxn modelId="{F70687A7-7838-409E-9042-6D21BEA8A29D}" srcId="{76D010CE-2F21-42B1-A4A4-FE4756C3E113}" destId="{AD4C771B-1BB8-453B-9378-BCCE6FE6BC6F}" srcOrd="0" destOrd="0" parTransId="{A8CB6B27-933F-454D-B752-E7EAAAE09CB2}" sibTransId="{EC2B7EAE-0720-44B1-B33D-957060F3E135}"/>
    <dgm:cxn modelId="{ACB140D0-ED48-4407-950B-AFB2D01C3284}" srcId="{76D010CE-2F21-42B1-A4A4-FE4756C3E113}" destId="{DDBD27A3-A9B1-4A16-8FF8-CF3418760628}" srcOrd="5" destOrd="0" parTransId="{6822E9E1-F029-445A-B974-AF0024F15671}" sibTransId="{C76DB8A4-9CA8-4FF0-B977-0BA05BF0F408}"/>
    <dgm:cxn modelId="{2E7BEBDC-DE53-4631-B2A3-8F8422C2E8D3}" srcId="{76D010CE-2F21-42B1-A4A4-FE4756C3E113}" destId="{1EB10C20-0956-4C98-AA08-F2EF911B5E84}" srcOrd="4" destOrd="0" parTransId="{8EE60A27-8BA5-47E8-8148-87593B461AE0}" sibTransId="{8D25ED39-8568-4A05-9B11-AC324BB44C2F}"/>
    <dgm:cxn modelId="{C1578CE4-D149-4F4E-891E-17B8A91FAC13}" srcId="{76D010CE-2F21-42B1-A4A4-FE4756C3E113}" destId="{E38D2AA2-DE4B-4EC3-AAA7-72419842445A}" srcOrd="1" destOrd="0" parTransId="{F26B503B-D173-4F76-BFD9-309B1A1B99C8}" sibTransId="{F1C2B628-695B-466B-BE7A-8CC664965ADD}"/>
    <dgm:cxn modelId="{A96599BD-8480-44A9-B3A5-B682D094F7EB}" type="presParOf" srcId="{E458078F-91B4-4B1D-8BD7-FAB320979349}" destId="{F50D444E-45F2-4DA5-B055-59DDD80490CC}" srcOrd="0" destOrd="0" presId="urn:microsoft.com/office/officeart/2018/2/layout/IconVerticalSolidList"/>
    <dgm:cxn modelId="{7FC0DBCC-1239-45FF-92CB-A2AE34111A65}" type="presParOf" srcId="{F50D444E-45F2-4DA5-B055-59DDD80490CC}" destId="{5E9171DC-318F-400C-B8C9-311C90DB3A67}" srcOrd="0" destOrd="0" presId="urn:microsoft.com/office/officeart/2018/2/layout/IconVerticalSolidList"/>
    <dgm:cxn modelId="{A883C1F9-1ADE-4F6C-871C-80E487AB7A2E}" type="presParOf" srcId="{F50D444E-45F2-4DA5-B055-59DDD80490CC}" destId="{D7FF4A37-6CA7-4ABB-AEA8-0AD585F0EE6E}" srcOrd="1" destOrd="0" presId="urn:microsoft.com/office/officeart/2018/2/layout/IconVerticalSolidList"/>
    <dgm:cxn modelId="{3FF39679-B92A-4C10-AF63-E7C26058E82F}" type="presParOf" srcId="{F50D444E-45F2-4DA5-B055-59DDD80490CC}" destId="{ED0F5513-DCA7-4733-ACA1-EB99A1DE1192}" srcOrd="2" destOrd="0" presId="urn:microsoft.com/office/officeart/2018/2/layout/IconVerticalSolidList"/>
    <dgm:cxn modelId="{A6842263-0FE1-48D5-A557-33E865F8B6AD}" type="presParOf" srcId="{F50D444E-45F2-4DA5-B055-59DDD80490CC}" destId="{07EE3FB5-8B96-4036-BF43-E428C24D2FF9}" srcOrd="3" destOrd="0" presId="urn:microsoft.com/office/officeart/2018/2/layout/IconVerticalSolidList"/>
    <dgm:cxn modelId="{24CBD2C6-BCC5-47AA-9044-E6C64CA76374}" type="presParOf" srcId="{E458078F-91B4-4B1D-8BD7-FAB320979349}" destId="{43C0245D-3EAC-4D94-8373-BD87AF525FF0}" srcOrd="1" destOrd="0" presId="urn:microsoft.com/office/officeart/2018/2/layout/IconVerticalSolidList"/>
    <dgm:cxn modelId="{D7EF198E-7C5F-4195-8C65-72BF658A9391}" type="presParOf" srcId="{E458078F-91B4-4B1D-8BD7-FAB320979349}" destId="{ACD02276-D3EC-4C31-9EEA-C094E954FB83}" srcOrd="2" destOrd="0" presId="urn:microsoft.com/office/officeart/2018/2/layout/IconVerticalSolidList"/>
    <dgm:cxn modelId="{6D36E152-5BCF-4AC6-9D6C-E2A7E0509A01}" type="presParOf" srcId="{ACD02276-D3EC-4C31-9EEA-C094E954FB83}" destId="{8EB1E83C-FACD-46F1-A744-77393E264A1C}" srcOrd="0" destOrd="0" presId="urn:microsoft.com/office/officeart/2018/2/layout/IconVerticalSolidList"/>
    <dgm:cxn modelId="{3D4A388A-6A72-40A8-AF2B-BF4AF20F4490}" type="presParOf" srcId="{ACD02276-D3EC-4C31-9EEA-C094E954FB83}" destId="{82365A37-0BF3-4062-BC0F-B54F5AC1481E}" srcOrd="1" destOrd="0" presId="urn:microsoft.com/office/officeart/2018/2/layout/IconVerticalSolidList"/>
    <dgm:cxn modelId="{1F1034CC-E157-4BB4-BF9C-47BA7566FA8B}" type="presParOf" srcId="{ACD02276-D3EC-4C31-9EEA-C094E954FB83}" destId="{6F2B3361-77F4-41C6-B518-AC582C8B6047}" srcOrd="2" destOrd="0" presId="urn:microsoft.com/office/officeart/2018/2/layout/IconVerticalSolidList"/>
    <dgm:cxn modelId="{0E8D8A8F-78B5-4169-9909-446C2C468815}" type="presParOf" srcId="{ACD02276-D3EC-4C31-9EEA-C094E954FB83}" destId="{8249475F-4F72-400C-95AF-7C452D210EA6}" srcOrd="3" destOrd="0" presId="urn:microsoft.com/office/officeart/2018/2/layout/IconVerticalSolidList"/>
    <dgm:cxn modelId="{C5FC562A-9CF9-4FB5-942C-F5CAA837B3C1}" type="presParOf" srcId="{E458078F-91B4-4B1D-8BD7-FAB320979349}" destId="{1DBD0E42-52BC-4419-94C7-45D4385F74D2}" srcOrd="3" destOrd="0" presId="urn:microsoft.com/office/officeart/2018/2/layout/IconVerticalSolidList"/>
    <dgm:cxn modelId="{5BACD4B0-205C-4A3F-A95F-B2B2D9528A48}" type="presParOf" srcId="{E458078F-91B4-4B1D-8BD7-FAB320979349}" destId="{44C0E0E5-AE2C-4B1D-AD01-2DE955878AEE}" srcOrd="4" destOrd="0" presId="urn:microsoft.com/office/officeart/2018/2/layout/IconVerticalSolidList"/>
    <dgm:cxn modelId="{47DD26C5-1D64-4688-9E3D-13CC6078D2F5}" type="presParOf" srcId="{44C0E0E5-AE2C-4B1D-AD01-2DE955878AEE}" destId="{E97E3918-B493-4296-9877-52EC2E29239A}" srcOrd="0" destOrd="0" presId="urn:microsoft.com/office/officeart/2018/2/layout/IconVerticalSolidList"/>
    <dgm:cxn modelId="{71A36475-F2D1-4A45-A786-0B7898C4EDD8}" type="presParOf" srcId="{44C0E0E5-AE2C-4B1D-AD01-2DE955878AEE}" destId="{8B26E18C-EAF2-4CBC-8AD0-0A09304DA626}" srcOrd="1" destOrd="0" presId="urn:microsoft.com/office/officeart/2018/2/layout/IconVerticalSolidList"/>
    <dgm:cxn modelId="{45D020D1-353A-40E4-B961-BDD4B9C48CF2}" type="presParOf" srcId="{44C0E0E5-AE2C-4B1D-AD01-2DE955878AEE}" destId="{5F40D8B0-E27E-4753-BAC5-D10EF7F9A689}" srcOrd="2" destOrd="0" presId="urn:microsoft.com/office/officeart/2018/2/layout/IconVerticalSolidList"/>
    <dgm:cxn modelId="{6F9371CE-35CD-47B1-891A-8027AA0F1A52}" type="presParOf" srcId="{44C0E0E5-AE2C-4B1D-AD01-2DE955878AEE}" destId="{9CD5A981-6307-4207-AA63-D156F96DE74D}" srcOrd="3" destOrd="0" presId="urn:microsoft.com/office/officeart/2018/2/layout/IconVerticalSolidList"/>
    <dgm:cxn modelId="{93C86006-1F90-475F-A619-0F69485D3993}" type="presParOf" srcId="{E458078F-91B4-4B1D-8BD7-FAB320979349}" destId="{B8C255BC-A863-4ABB-BACE-B1F3170EE2FA}" srcOrd="5" destOrd="0" presId="urn:microsoft.com/office/officeart/2018/2/layout/IconVerticalSolidList"/>
    <dgm:cxn modelId="{953CA71A-4F3A-4E8A-9018-EFC544415D0E}" type="presParOf" srcId="{E458078F-91B4-4B1D-8BD7-FAB320979349}" destId="{B1CF56CF-87FE-4689-B15E-26F978EBA35D}" srcOrd="6" destOrd="0" presId="urn:microsoft.com/office/officeart/2018/2/layout/IconVerticalSolidList"/>
    <dgm:cxn modelId="{3F1973EB-4E1C-4851-A006-A72CB691FF8E}" type="presParOf" srcId="{B1CF56CF-87FE-4689-B15E-26F978EBA35D}" destId="{29682061-2C0E-4EDA-BD94-5D1D17C877F1}" srcOrd="0" destOrd="0" presId="urn:microsoft.com/office/officeart/2018/2/layout/IconVerticalSolidList"/>
    <dgm:cxn modelId="{F5A9A2DB-319C-49C7-8EF2-A65924BE02EC}" type="presParOf" srcId="{B1CF56CF-87FE-4689-B15E-26F978EBA35D}" destId="{A4AFC903-F6C1-4B94-A6B0-4E0D9B3FD7FB}" srcOrd="1" destOrd="0" presId="urn:microsoft.com/office/officeart/2018/2/layout/IconVerticalSolidList"/>
    <dgm:cxn modelId="{834008F7-6761-4A6B-8BC2-C3383F9D2D97}" type="presParOf" srcId="{B1CF56CF-87FE-4689-B15E-26F978EBA35D}" destId="{8B4E7F65-39C0-4555-B94F-778159D8CDD0}" srcOrd="2" destOrd="0" presId="urn:microsoft.com/office/officeart/2018/2/layout/IconVerticalSolidList"/>
    <dgm:cxn modelId="{8DE3A9C7-33C7-4FE1-AFF6-C3CF860E60EF}" type="presParOf" srcId="{B1CF56CF-87FE-4689-B15E-26F978EBA35D}" destId="{3FD7881C-0556-4A30-B0D4-0BD91C19219B}" srcOrd="3" destOrd="0" presId="urn:microsoft.com/office/officeart/2018/2/layout/IconVerticalSolidList"/>
    <dgm:cxn modelId="{9FE6653E-E3DA-43BE-8FE8-1812557C3F42}" type="presParOf" srcId="{E458078F-91B4-4B1D-8BD7-FAB320979349}" destId="{9478C8C7-8C35-4741-977D-C09DEF794E80}" srcOrd="7" destOrd="0" presId="urn:microsoft.com/office/officeart/2018/2/layout/IconVerticalSolidList"/>
    <dgm:cxn modelId="{1A0B2DAC-C303-4EC7-B80B-55B70E0937D3}" type="presParOf" srcId="{E458078F-91B4-4B1D-8BD7-FAB320979349}" destId="{6E8F9AC8-D74E-413D-9018-172BA83DA5C2}" srcOrd="8" destOrd="0" presId="urn:microsoft.com/office/officeart/2018/2/layout/IconVerticalSolidList"/>
    <dgm:cxn modelId="{A8529017-4364-43DC-89AD-3B8ACA651865}" type="presParOf" srcId="{6E8F9AC8-D74E-413D-9018-172BA83DA5C2}" destId="{63600EFC-BA44-42A3-9C61-E48CFC0C3DF7}" srcOrd="0" destOrd="0" presId="urn:microsoft.com/office/officeart/2018/2/layout/IconVerticalSolidList"/>
    <dgm:cxn modelId="{E7017226-2395-429D-8A1C-CBC1E4190464}" type="presParOf" srcId="{6E8F9AC8-D74E-413D-9018-172BA83DA5C2}" destId="{99E2143D-1524-4A18-97C5-04D1935673B7}" srcOrd="1" destOrd="0" presId="urn:microsoft.com/office/officeart/2018/2/layout/IconVerticalSolidList"/>
    <dgm:cxn modelId="{923AB055-289D-4231-9BD5-69AB624C5EAD}" type="presParOf" srcId="{6E8F9AC8-D74E-413D-9018-172BA83DA5C2}" destId="{14BD3E25-A464-4C02-BFC6-8E17AD0D5248}" srcOrd="2" destOrd="0" presId="urn:microsoft.com/office/officeart/2018/2/layout/IconVerticalSolidList"/>
    <dgm:cxn modelId="{6AE3F280-DCBB-4534-9BA5-5D7E3B78FDDE}" type="presParOf" srcId="{6E8F9AC8-D74E-413D-9018-172BA83DA5C2}" destId="{A7F06875-CE44-4EC3-9F7E-6524C38742E7}" srcOrd="3" destOrd="0" presId="urn:microsoft.com/office/officeart/2018/2/layout/IconVerticalSolidList"/>
    <dgm:cxn modelId="{6C5DE73F-729A-4895-9083-258A6B932FB5}" type="presParOf" srcId="{E458078F-91B4-4B1D-8BD7-FAB320979349}" destId="{62861D45-262A-44E1-970D-AF5255E3251E}" srcOrd="9" destOrd="0" presId="urn:microsoft.com/office/officeart/2018/2/layout/IconVerticalSolidList"/>
    <dgm:cxn modelId="{F25D4FDB-4D25-40CE-A963-5F35B69C66FE}" type="presParOf" srcId="{E458078F-91B4-4B1D-8BD7-FAB320979349}" destId="{5A4DC30C-0535-4BB9-8045-9AAFE2E9C4FA}" srcOrd="10" destOrd="0" presId="urn:microsoft.com/office/officeart/2018/2/layout/IconVerticalSolidList"/>
    <dgm:cxn modelId="{A3090CB6-E388-4DEB-BCFB-6B155E0B3546}" type="presParOf" srcId="{5A4DC30C-0535-4BB9-8045-9AAFE2E9C4FA}" destId="{70FBF117-A4C5-4B96-97AE-532550C8D000}" srcOrd="0" destOrd="0" presId="urn:microsoft.com/office/officeart/2018/2/layout/IconVerticalSolidList"/>
    <dgm:cxn modelId="{B62A325A-79E3-42E3-988C-BCAD787DF93C}" type="presParOf" srcId="{5A4DC30C-0535-4BB9-8045-9AAFE2E9C4FA}" destId="{BEEC3C41-D60C-4D13-B583-3B93BA1E29C2}" srcOrd="1" destOrd="0" presId="urn:microsoft.com/office/officeart/2018/2/layout/IconVerticalSolidList"/>
    <dgm:cxn modelId="{B29D183C-9EC9-4B87-ABB8-403F037B84E7}" type="presParOf" srcId="{5A4DC30C-0535-4BB9-8045-9AAFE2E9C4FA}" destId="{553D2F88-98D7-4A80-9516-7E76FFD7A1DB}" srcOrd="2" destOrd="0" presId="urn:microsoft.com/office/officeart/2018/2/layout/IconVerticalSolidList"/>
    <dgm:cxn modelId="{B7696B46-77C5-4BFD-9842-C711DBF17EDA}" type="presParOf" srcId="{5A4DC30C-0535-4BB9-8045-9AAFE2E9C4FA}" destId="{66EA9952-A8E2-4010-8469-CAD5F7B0CE3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18453-3630-4F40-B59C-DF5FDE81E29B}">
      <dsp:nvSpPr>
        <dsp:cNvPr id="0" name=""/>
        <dsp:cNvSpPr/>
      </dsp:nvSpPr>
      <dsp:spPr>
        <a:xfrm>
          <a:off x="0" y="673"/>
          <a:ext cx="636422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F2D8D-DBA4-4D2F-9AEE-0284268AE837}">
      <dsp:nvSpPr>
        <dsp:cNvPr id="0" name=""/>
        <dsp:cNvSpPr/>
      </dsp:nvSpPr>
      <dsp:spPr>
        <a:xfrm>
          <a:off x="0" y="673"/>
          <a:ext cx="6364224" cy="787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a:t>Introduction</a:t>
          </a:r>
          <a:endParaRPr lang="en-US" sz="3600" kern="1200"/>
        </a:p>
      </dsp:txBody>
      <dsp:txXfrm>
        <a:off x="0" y="673"/>
        <a:ext cx="6364224" cy="787497"/>
      </dsp:txXfrm>
    </dsp:sp>
    <dsp:sp modelId="{C71C575B-1F25-49F2-9636-76F7D20CEE66}">
      <dsp:nvSpPr>
        <dsp:cNvPr id="0" name=""/>
        <dsp:cNvSpPr/>
      </dsp:nvSpPr>
      <dsp:spPr>
        <a:xfrm>
          <a:off x="0" y="788171"/>
          <a:ext cx="6364224" cy="0"/>
        </a:xfrm>
        <a:prstGeom prst="line">
          <a:avLst/>
        </a:prstGeom>
        <a:solidFill>
          <a:schemeClr val="accent5">
            <a:hueOff val="2901644"/>
            <a:satOff val="1282"/>
            <a:lumOff val="-1405"/>
            <a:alphaOff val="0"/>
          </a:schemeClr>
        </a:solidFill>
        <a:ln w="12700" cap="flat" cmpd="sng" algn="ctr">
          <a:solidFill>
            <a:schemeClr val="accent5">
              <a:hueOff val="2901644"/>
              <a:satOff val="1282"/>
              <a:lumOff val="-14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DC19E-4DE1-4109-AB75-24D6F03BC282}">
      <dsp:nvSpPr>
        <dsp:cNvPr id="0" name=""/>
        <dsp:cNvSpPr/>
      </dsp:nvSpPr>
      <dsp:spPr>
        <a:xfrm>
          <a:off x="0" y="788171"/>
          <a:ext cx="6364224" cy="787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a:t>Background</a:t>
          </a:r>
          <a:endParaRPr lang="en-US" sz="3600" kern="1200"/>
        </a:p>
      </dsp:txBody>
      <dsp:txXfrm>
        <a:off x="0" y="788171"/>
        <a:ext cx="6364224" cy="787497"/>
      </dsp:txXfrm>
    </dsp:sp>
    <dsp:sp modelId="{153F7E1B-8722-44B0-B75C-9A9259BF4553}">
      <dsp:nvSpPr>
        <dsp:cNvPr id="0" name=""/>
        <dsp:cNvSpPr/>
      </dsp:nvSpPr>
      <dsp:spPr>
        <a:xfrm>
          <a:off x="0" y="1575669"/>
          <a:ext cx="6364224" cy="0"/>
        </a:xfrm>
        <a:prstGeom prst="line">
          <a:avLst/>
        </a:prstGeom>
        <a:solidFill>
          <a:schemeClr val="accent5">
            <a:hueOff val="5803288"/>
            <a:satOff val="2564"/>
            <a:lumOff val="-2811"/>
            <a:alphaOff val="0"/>
          </a:schemeClr>
        </a:solidFill>
        <a:ln w="12700" cap="flat" cmpd="sng" algn="ctr">
          <a:solidFill>
            <a:schemeClr val="accent5">
              <a:hueOff val="5803288"/>
              <a:satOff val="2564"/>
              <a:lumOff val="-28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18BCC-70B0-4174-8538-CB67A529B667}">
      <dsp:nvSpPr>
        <dsp:cNvPr id="0" name=""/>
        <dsp:cNvSpPr/>
      </dsp:nvSpPr>
      <dsp:spPr>
        <a:xfrm>
          <a:off x="0" y="1575669"/>
          <a:ext cx="6364224" cy="787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a:t>Methodology</a:t>
          </a:r>
          <a:endParaRPr lang="en-US" sz="3600" kern="1200"/>
        </a:p>
      </dsp:txBody>
      <dsp:txXfrm>
        <a:off x="0" y="1575669"/>
        <a:ext cx="6364224" cy="787497"/>
      </dsp:txXfrm>
    </dsp:sp>
    <dsp:sp modelId="{A96BFE0C-46C3-499F-A9EB-98AC03AF6293}">
      <dsp:nvSpPr>
        <dsp:cNvPr id="0" name=""/>
        <dsp:cNvSpPr/>
      </dsp:nvSpPr>
      <dsp:spPr>
        <a:xfrm>
          <a:off x="0" y="2363167"/>
          <a:ext cx="6364224" cy="0"/>
        </a:xfrm>
        <a:prstGeom prst="line">
          <a:avLst/>
        </a:prstGeom>
        <a:solidFill>
          <a:schemeClr val="accent5">
            <a:hueOff val="8704932"/>
            <a:satOff val="3846"/>
            <a:lumOff val="-4216"/>
            <a:alphaOff val="0"/>
          </a:schemeClr>
        </a:solidFill>
        <a:ln w="12700" cap="flat" cmpd="sng" algn="ctr">
          <a:solidFill>
            <a:schemeClr val="accent5">
              <a:hueOff val="8704932"/>
              <a:satOff val="3846"/>
              <a:lumOff val="-42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0E997A-9F95-4092-B357-D54B4E550199}">
      <dsp:nvSpPr>
        <dsp:cNvPr id="0" name=""/>
        <dsp:cNvSpPr/>
      </dsp:nvSpPr>
      <dsp:spPr>
        <a:xfrm>
          <a:off x="0" y="2363167"/>
          <a:ext cx="6364224" cy="787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a:t>Results</a:t>
          </a:r>
          <a:endParaRPr lang="en-US" sz="3600" kern="1200"/>
        </a:p>
      </dsp:txBody>
      <dsp:txXfrm>
        <a:off x="0" y="2363167"/>
        <a:ext cx="6364224" cy="787497"/>
      </dsp:txXfrm>
    </dsp:sp>
    <dsp:sp modelId="{A7A69CFC-4623-4E11-924B-20C7B584A73E}">
      <dsp:nvSpPr>
        <dsp:cNvPr id="0" name=""/>
        <dsp:cNvSpPr/>
      </dsp:nvSpPr>
      <dsp:spPr>
        <a:xfrm>
          <a:off x="0" y="3150664"/>
          <a:ext cx="6364224" cy="0"/>
        </a:xfrm>
        <a:prstGeom prst="line">
          <a:avLst/>
        </a:prstGeom>
        <a:solidFill>
          <a:schemeClr val="accent5">
            <a:hueOff val="11606576"/>
            <a:satOff val="5128"/>
            <a:lumOff val="-5621"/>
            <a:alphaOff val="0"/>
          </a:schemeClr>
        </a:solidFill>
        <a:ln w="12700" cap="flat" cmpd="sng" algn="ctr">
          <a:solidFill>
            <a:schemeClr val="accent5">
              <a:hueOff val="11606576"/>
              <a:satOff val="5128"/>
              <a:lumOff val="-56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B89B92-047C-4F9A-A72E-EE9E4B4E2088}">
      <dsp:nvSpPr>
        <dsp:cNvPr id="0" name=""/>
        <dsp:cNvSpPr/>
      </dsp:nvSpPr>
      <dsp:spPr>
        <a:xfrm>
          <a:off x="0" y="3150664"/>
          <a:ext cx="6364224" cy="787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a:t>Discussion</a:t>
          </a:r>
          <a:endParaRPr lang="en-US" sz="3600" kern="1200"/>
        </a:p>
      </dsp:txBody>
      <dsp:txXfrm>
        <a:off x="0" y="3150664"/>
        <a:ext cx="6364224" cy="787497"/>
      </dsp:txXfrm>
    </dsp:sp>
    <dsp:sp modelId="{7E137E9F-08BB-4296-9F34-4ED3A8D25E92}">
      <dsp:nvSpPr>
        <dsp:cNvPr id="0" name=""/>
        <dsp:cNvSpPr/>
      </dsp:nvSpPr>
      <dsp:spPr>
        <a:xfrm>
          <a:off x="0" y="3938162"/>
          <a:ext cx="6364224" cy="0"/>
        </a:xfrm>
        <a:prstGeom prst="line">
          <a:avLst/>
        </a:prstGeom>
        <a:solidFill>
          <a:schemeClr val="accent5">
            <a:hueOff val="14508220"/>
            <a:satOff val="6410"/>
            <a:lumOff val="-7027"/>
            <a:alphaOff val="0"/>
          </a:schemeClr>
        </a:solidFill>
        <a:ln w="12700" cap="flat" cmpd="sng" algn="ctr">
          <a:solidFill>
            <a:schemeClr val="accent5">
              <a:hueOff val="14508220"/>
              <a:satOff val="6410"/>
              <a:lumOff val="-70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77168-AFBF-4CD8-A656-3A174B04D9DE}">
      <dsp:nvSpPr>
        <dsp:cNvPr id="0" name=""/>
        <dsp:cNvSpPr/>
      </dsp:nvSpPr>
      <dsp:spPr>
        <a:xfrm>
          <a:off x="0" y="3938162"/>
          <a:ext cx="6364224" cy="787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a:t>Conclusion</a:t>
          </a:r>
          <a:endParaRPr lang="en-US" sz="3600" kern="1200"/>
        </a:p>
      </dsp:txBody>
      <dsp:txXfrm>
        <a:off x="0" y="3938162"/>
        <a:ext cx="6364224" cy="787497"/>
      </dsp:txXfrm>
    </dsp:sp>
    <dsp:sp modelId="{9681E164-41DE-4165-A7B4-CB1AE3807865}">
      <dsp:nvSpPr>
        <dsp:cNvPr id="0" name=""/>
        <dsp:cNvSpPr/>
      </dsp:nvSpPr>
      <dsp:spPr>
        <a:xfrm>
          <a:off x="0" y="4725660"/>
          <a:ext cx="6364224" cy="0"/>
        </a:xfrm>
        <a:prstGeom prst="line">
          <a:avLst/>
        </a:prstGeom>
        <a:solidFill>
          <a:schemeClr val="accent5">
            <a:hueOff val="17409864"/>
            <a:satOff val="7692"/>
            <a:lumOff val="-8432"/>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84F1D-075A-4EF9-BEEE-E010589CAD05}">
      <dsp:nvSpPr>
        <dsp:cNvPr id="0" name=""/>
        <dsp:cNvSpPr/>
      </dsp:nvSpPr>
      <dsp:spPr>
        <a:xfrm>
          <a:off x="0" y="4725660"/>
          <a:ext cx="6364224" cy="787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a:t>References</a:t>
          </a:r>
          <a:endParaRPr lang="en-US" sz="3600" kern="1200"/>
        </a:p>
      </dsp:txBody>
      <dsp:txXfrm>
        <a:off x="0" y="4725660"/>
        <a:ext cx="6364224" cy="787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8E02A-8A83-4E2C-9BF9-092B1EA80B33}">
      <dsp:nvSpPr>
        <dsp:cNvPr id="0" name=""/>
        <dsp:cNvSpPr/>
      </dsp:nvSpPr>
      <dsp:spPr>
        <a:xfrm>
          <a:off x="1438558" y="3720"/>
          <a:ext cx="1639651" cy="81982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t>Dataset Source </a:t>
          </a:r>
          <a:r>
            <a:rPr lang="en-US" sz="1200" b="1" i="0" kern="1200"/>
            <a:t>:</a:t>
          </a:r>
          <a:r>
            <a:rPr lang="en-US" sz="1200" b="0" i="0" kern="1200"/>
            <a:t> Kaggle Heart Disease Dataset (David Lapp, 1988)</a:t>
          </a:r>
          <a:endParaRPr lang="en-US" sz="1200" kern="1200"/>
        </a:p>
      </dsp:txBody>
      <dsp:txXfrm>
        <a:off x="1462570" y="27732"/>
        <a:ext cx="1591627" cy="771801"/>
      </dsp:txXfrm>
    </dsp:sp>
    <dsp:sp modelId="{CB7BA3C6-7825-4CA4-83C4-3390D3272FF7}">
      <dsp:nvSpPr>
        <dsp:cNvPr id="0" name=""/>
        <dsp:cNvSpPr/>
      </dsp:nvSpPr>
      <dsp:spPr>
        <a:xfrm>
          <a:off x="1438558" y="946519"/>
          <a:ext cx="1639651" cy="81982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kern="1200"/>
            <a:t>Samples:</a:t>
          </a:r>
          <a:r>
            <a:rPr lang="en-US" sz="1200" b="0" i="0" kern="1200"/>
            <a:t> 1025</a:t>
          </a:r>
          <a:endParaRPr lang="en-US" sz="1200" kern="1200"/>
        </a:p>
      </dsp:txBody>
      <dsp:txXfrm>
        <a:off x="1462570" y="970531"/>
        <a:ext cx="1591627" cy="771801"/>
      </dsp:txXfrm>
    </dsp:sp>
    <dsp:sp modelId="{627CF1A2-C774-4448-864E-BEC7945299F9}">
      <dsp:nvSpPr>
        <dsp:cNvPr id="0" name=""/>
        <dsp:cNvSpPr/>
      </dsp:nvSpPr>
      <dsp:spPr>
        <a:xfrm>
          <a:off x="1438558" y="1889319"/>
          <a:ext cx="1639651" cy="81982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kern="1200"/>
            <a:t>Attributes:</a:t>
          </a:r>
          <a:r>
            <a:rPr lang="en-US" sz="1200" b="0" i="0" kern="1200"/>
            <a:t> 14</a:t>
          </a:r>
          <a:endParaRPr lang="en-US" sz="1200" kern="1200"/>
        </a:p>
      </dsp:txBody>
      <dsp:txXfrm>
        <a:off x="1462570" y="1913331"/>
        <a:ext cx="1591627" cy="771801"/>
      </dsp:txXfrm>
    </dsp:sp>
    <dsp:sp modelId="{A55FC0BD-A498-4F4C-A678-C46378C78C71}">
      <dsp:nvSpPr>
        <dsp:cNvPr id="0" name=""/>
        <dsp:cNvSpPr/>
      </dsp:nvSpPr>
      <dsp:spPr>
        <a:xfrm>
          <a:off x="1438558" y="2832118"/>
          <a:ext cx="1639651" cy="81982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kern="1200"/>
            <a:t>Features:</a:t>
          </a:r>
          <a:endParaRPr lang="en-US" sz="1200" kern="1200"/>
        </a:p>
      </dsp:txBody>
      <dsp:txXfrm>
        <a:off x="1462570" y="2856130"/>
        <a:ext cx="1591627" cy="771801"/>
      </dsp:txXfrm>
    </dsp:sp>
    <dsp:sp modelId="{4AAFBDB0-BC51-4BD3-8699-DD796AC312A2}">
      <dsp:nvSpPr>
        <dsp:cNvPr id="0" name=""/>
        <dsp:cNvSpPr/>
      </dsp:nvSpPr>
      <dsp:spPr>
        <a:xfrm rot="17350740">
          <a:off x="2407937" y="2285916"/>
          <a:ext cx="1996405" cy="26630"/>
        </a:xfrm>
        <a:custGeom>
          <a:avLst/>
          <a:gdLst/>
          <a:ahLst/>
          <a:cxnLst/>
          <a:rect l="0" t="0" r="0" b="0"/>
          <a:pathLst>
            <a:path>
              <a:moveTo>
                <a:pt x="0" y="13315"/>
              </a:moveTo>
              <a:lnTo>
                <a:pt x="1996405" y="133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356229" y="2249322"/>
        <a:ext cx="99820" cy="99820"/>
      </dsp:txXfrm>
    </dsp:sp>
    <dsp:sp modelId="{13866E00-79E9-4C69-BE76-28C2DD56EDD5}">
      <dsp:nvSpPr>
        <dsp:cNvPr id="0" name=""/>
        <dsp:cNvSpPr/>
      </dsp:nvSpPr>
      <dsp:spPr>
        <a:xfrm>
          <a:off x="3734070" y="946519"/>
          <a:ext cx="1639651" cy="81982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Demographic (age, sex)</a:t>
          </a:r>
          <a:endParaRPr lang="en-US" sz="1200" kern="1200"/>
        </a:p>
      </dsp:txBody>
      <dsp:txXfrm>
        <a:off x="3758082" y="970531"/>
        <a:ext cx="1591627" cy="771801"/>
      </dsp:txXfrm>
    </dsp:sp>
    <dsp:sp modelId="{1257E113-2650-4B62-AEC0-4AEFFFF53110}">
      <dsp:nvSpPr>
        <dsp:cNvPr id="0" name=""/>
        <dsp:cNvSpPr/>
      </dsp:nvSpPr>
      <dsp:spPr>
        <a:xfrm rot="18289469">
          <a:off x="2831896" y="2757316"/>
          <a:ext cx="1148487" cy="26630"/>
        </a:xfrm>
        <a:custGeom>
          <a:avLst/>
          <a:gdLst/>
          <a:ahLst/>
          <a:cxnLst/>
          <a:rect l="0" t="0" r="0" b="0"/>
          <a:pathLst>
            <a:path>
              <a:moveTo>
                <a:pt x="0" y="13315"/>
              </a:moveTo>
              <a:lnTo>
                <a:pt x="1148487" y="133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7427" y="2741919"/>
        <a:ext cx="57424" cy="57424"/>
      </dsp:txXfrm>
    </dsp:sp>
    <dsp:sp modelId="{A12C0F5C-A83C-43B0-9E2B-A02234B498D1}">
      <dsp:nvSpPr>
        <dsp:cNvPr id="0" name=""/>
        <dsp:cNvSpPr/>
      </dsp:nvSpPr>
      <dsp:spPr>
        <a:xfrm>
          <a:off x="3734070" y="1889319"/>
          <a:ext cx="1639651" cy="81982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Medical history (chest pain type, resting blood pressure, serum cholesterol, etc.)</a:t>
          </a:r>
          <a:endParaRPr lang="en-US" sz="1200" kern="1200"/>
        </a:p>
      </dsp:txBody>
      <dsp:txXfrm>
        <a:off x="3758082" y="1913331"/>
        <a:ext cx="1591627" cy="771801"/>
      </dsp:txXfrm>
    </dsp:sp>
    <dsp:sp modelId="{E2532130-DBD3-42BB-B747-83760327B92F}">
      <dsp:nvSpPr>
        <dsp:cNvPr id="0" name=""/>
        <dsp:cNvSpPr/>
      </dsp:nvSpPr>
      <dsp:spPr>
        <a:xfrm>
          <a:off x="3078209" y="3228716"/>
          <a:ext cx="655860" cy="26630"/>
        </a:xfrm>
        <a:custGeom>
          <a:avLst/>
          <a:gdLst/>
          <a:ahLst/>
          <a:cxnLst/>
          <a:rect l="0" t="0" r="0" b="0"/>
          <a:pathLst>
            <a:path>
              <a:moveTo>
                <a:pt x="0" y="13315"/>
              </a:moveTo>
              <a:lnTo>
                <a:pt x="655860" y="133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9743" y="3225635"/>
        <a:ext cx="32793" cy="32793"/>
      </dsp:txXfrm>
    </dsp:sp>
    <dsp:sp modelId="{648EDB6D-823A-413B-818D-6BD159EDA98F}">
      <dsp:nvSpPr>
        <dsp:cNvPr id="0" name=""/>
        <dsp:cNvSpPr/>
      </dsp:nvSpPr>
      <dsp:spPr>
        <a:xfrm>
          <a:off x="3734070" y="2832118"/>
          <a:ext cx="1639651" cy="81982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Electrocardiographic results</a:t>
          </a:r>
          <a:endParaRPr lang="en-US" sz="1200" kern="1200"/>
        </a:p>
      </dsp:txBody>
      <dsp:txXfrm>
        <a:off x="3758082" y="2856130"/>
        <a:ext cx="1591627" cy="771801"/>
      </dsp:txXfrm>
    </dsp:sp>
    <dsp:sp modelId="{F68B70B9-838C-46C6-8C39-6D3116AA12A2}">
      <dsp:nvSpPr>
        <dsp:cNvPr id="0" name=""/>
        <dsp:cNvSpPr/>
      </dsp:nvSpPr>
      <dsp:spPr>
        <a:xfrm rot="3310531">
          <a:off x="2831896" y="3700116"/>
          <a:ext cx="1148487" cy="26630"/>
        </a:xfrm>
        <a:custGeom>
          <a:avLst/>
          <a:gdLst/>
          <a:ahLst/>
          <a:cxnLst/>
          <a:rect l="0" t="0" r="0" b="0"/>
          <a:pathLst>
            <a:path>
              <a:moveTo>
                <a:pt x="0" y="13315"/>
              </a:moveTo>
              <a:lnTo>
                <a:pt x="1148487" y="133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7427" y="3684719"/>
        <a:ext cx="57424" cy="57424"/>
      </dsp:txXfrm>
    </dsp:sp>
    <dsp:sp modelId="{42EBD837-7A74-42B7-B43F-8C71FB9818A9}">
      <dsp:nvSpPr>
        <dsp:cNvPr id="0" name=""/>
        <dsp:cNvSpPr/>
      </dsp:nvSpPr>
      <dsp:spPr>
        <a:xfrm>
          <a:off x="3734070" y="3774918"/>
          <a:ext cx="1639651" cy="81982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Exercise test results</a:t>
          </a:r>
          <a:endParaRPr lang="en-US" sz="1200" kern="1200"/>
        </a:p>
      </dsp:txBody>
      <dsp:txXfrm>
        <a:off x="3758082" y="3798930"/>
        <a:ext cx="1591627" cy="771801"/>
      </dsp:txXfrm>
    </dsp:sp>
    <dsp:sp modelId="{05BB11CA-4EE2-4069-9E7B-BA50691049DA}">
      <dsp:nvSpPr>
        <dsp:cNvPr id="0" name=""/>
        <dsp:cNvSpPr/>
      </dsp:nvSpPr>
      <dsp:spPr>
        <a:xfrm rot="4249260">
          <a:off x="2407937" y="4171515"/>
          <a:ext cx="1996405" cy="26630"/>
        </a:xfrm>
        <a:custGeom>
          <a:avLst/>
          <a:gdLst/>
          <a:ahLst/>
          <a:cxnLst/>
          <a:rect l="0" t="0" r="0" b="0"/>
          <a:pathLst>
            <a:path>
              <a:moveTo>
                <a:pt x="0" y="13315"/>
              </a:moveTo>
              <a:lnTo>
                <a:pt x="1996405" y="133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356229" y="4134921"/>
        <a:ext cx="99820" cy="99820"/>
      </dsp:txXfrm>
    </dsp:sp>
    <dsp:sp modelId="{1E5FDCB8-4B52-477F-9719-95989F8750D3}">
      <dsp:nvSpPr>
        <dsp:cNvPr id="0" name=""/>
        <dsp:cNvSpPr/>
      </dsp:nvSpPr>
      <dsp:spPr>
        <a:xfrm>
          <a:off x="3734070" y="4717717"/>
          <a:ext cx="1639651" cy="81982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Thalassemia status</a:t>
          </a:r>
          <a:endParaRPr lang="en-US" sz="1200" kern="1200"/>
        </a:p>
      </dsp:txBody>
      <dsp:txXfrm>
        <a:off x="3758082" y="4741729"/>
        <a:ext cx="1591627" cy="771801"/>
      </dsp:txXfrm>
    </dsp:sp>
    <dsp:sp modelId="{85D7F107-BCA5-4C09-8D9D-77B76FC8D64F}">
      <dsp:nvSpPr>
        <dsp:cNvPr id="0" name=""/>
        <dsp:cNvSpPr/>
      </dsp:nvSpPr>
      <dsp:spPr>
        <a:xfrm>
          <a:off x="1438558" y="3774918"/>
          <a:ext cx="1639651" cy="81982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kern="1200"/>
            <a:t>Target Variable:</a:t>
          </a:r>
          <a:r>
            <a:rPr lang="en-US" sz="1200" b="0" i="0" kern="1200"/>
            <a:t> Presence of heart disease (1 = yes, 0 = no)</a:t>
          </a:r>
          <a:endParaRPr lang="en-US" sz="1200" kern="1200"/>
        </a:p>
      </dsp:txBody>
      <dsp:txXfrm>
        <a:off x="1462570" y="3798930"/>
        <a:ext cx="1591627" cy="7718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38B7B-F3A1-48C4-8CD7-B3F9AFFD0E14}">
      <dsp:nvSpPr>
        <dsp:cNvPr id="0" name=""/>
        <dsp:cNvSpPr/>
      </dsp:nvSpPr>
      <dsp:spPr>
        <a:xfrm>
          <a:off x="5933" y="419167"/>
          <a:ext cx="2785647" cy="110598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1" i="0" kern="1200"/>
            <a:t>Dataset Loading and Data Type Definition</a:t>
          </a:r>
          <a:endParaRPr lang="en-US" sz="1900" kern="1200"/>
        </a:p>
      </dsp:txBody>
      <dsp:txXfrm>
        <a:off x="558925" y="419167"/>
        <a:ext cx="1679663" cy="1105984"/>
      </dsp:txXfrm>
    </dsp:sp>
    <dsp:sp modelId="{421D9A27-ABE3-49CF-A2AF-525AA83A8A07}">
      <dsp:nvSpPr>
        <dsp:cNvPr id="0" name=""/>
        <dsp:cNvSpPr/>
      </dsp:nvSpPr>
      <dsp:spPr>
        <a:xfrm>
          <a:off x="5933" y="1663400"/>
          <a:ext cx="2228517" cy="2502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b="0" i="0" kern="1200"/>
            <a:t>Categorize columns based on data types</a:t>
          </a:r>
          <a:endParaRPr lang="en-US" sz="1900" kern="1200"/>
        </a:p>
        <a:p>
          <a:pPr marL="171450" lvl="1" indent="-171450" algn="l" defTabSz="844550">
            <a:lnSpc>
              <a:spcPct val="90000"/>
            </a:lnSpc>
            <a:spcBef>
              <a:spcPct val="0"/>
            </a:spcBef>
            <a:spcAft>
              <a:spcPct val="15000"/>
            </a:spcAft>
            <a:buChar char="•"/>
          </a:pPr>
          <a:r>
            <a:rPr lang="en-US" sz="1900" b="0" i="0" kern="1200"/>
            <a:t>Import dataset from CSV file into a Pandas DataFrame</a:t>
          </a:r>
          <a:endParaRPr lang="en-US" sz="1900" kern="1200"/>
        </a:p>
      </dsp:txBody>
      <dsp:txXfrm>
        <a:off x="5933" y="1663400"/>
        <a:ext cx="2228517" cy="2502377"/>
      </dsp:txXfrm>
    </dsp:sp>
    <dsp:sp modelId="{9FE5D194-1A67-4CBB-9AB1-14EC52F2C813}">
      <dsp:nvSpPr>
        <dsp:cNvPr id="0" name=""/>
        <dsp:cNvSpPr/>
      </dsp:nvSpPr>
      <dsp:spPr>
        <a:xfrm>
          <a:off x="2575580" y="419167"/>
          <a:ext cx="2785647" cy="110598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1" i="0" kern="1200"/>
            <a:t>Handling Missing Values</a:t>
          </a:r>
          <a:endParaRPr lang="en-US" sz="1900" kern="1200"/>
        </a:p>
      </dsp:txBody>
      <dsp:txXfrm>
        <a:off x="3128572" y="419167"/>
        <a:ext cx="1679663" cy="1105984"/>
      </dsp:txXfrm>
    </dsp:sp>
    <dsp:sp modelId="{4B3BDF48-6C19-4866-B340-EBD8672663C5}">
      <dsp:nvSpPr>
        <dsp:cNvPr id="0" name=""/>
        <dsp:cNvSpPr/>
      </dsp:nvSpPr>
      <dsp:spPr>
        <a:xfrm>
          <a:off x="2575580" y="1663400"/>
          <a:ext cx="2228517" cy="2502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t>Check for missing values in the dataset</a:t>
          </a:r>
          <a:endParaRPr lang="en-US" sz="1900" kern="1200" dirty="0"/>
        </a:p>
        <a:p>
          <a:pPr marL="171450" lvl="1" indent="-171450" algn="l" defTabSz="844550">
            <a:lnSpc>
              <a:spcPct val="90000"/>
            </a:lnSpc>
            <a:spcBef>
              <a:spcPct val="0"/>
            </a:spcBef>
            <a:spcAft>
              <a:spcPct val="15000"/>
            </a:spcAft>
            <a:buChar char="•"/>
          </a:pPr>
          <a:r>
            <a:rPr lang="en-US" sz="1900" b="0" i="0" kern="1200"/>
            <a:t>Analyze the dataset and find 0 missing values</a:t>
          </a:r>
          <a:endParaRPr lang="en-US" sz="1900" kern="1200"/>
        </a:p>
        <a:p>
          <a:pPr marL="171450" lvl="1" indent="-171450" algn="l" defTabSz="844550">
            <a:lnSpc>
              <a:spcPct val="90000"/>
            </a:lnSpc>
            <a:spcBef>
              <a:spcPct val="0"/>
            </a:spcBef>
            <a:spcAft>
              <a:spcPct val="15000"/>
            </a:spcAft>
            <a:buChar char="•"/>
          </a:pPr>
          <a:r>
            <a:rPr lang="en-US" sz="1900" b="0" i="0" kern="1200"/>
            <a:t>No values needed to be replaced</a:t>
          </a:r>
          <a:endParaRPr lang="en-US" sz="1900" kern="1200"/>
        </a:p>
      </dsp:txBody>
      <dsp:txXfrm>
        <a:off x="2575580" y="1663400"/>
        <a:ext cx="2228517" cy="2502377"/>
      </dsp:txXfrm>
    </dsp:sp>
    <dsp:sp modelId="{4C40676B-3CF8-40E4-A072-89C8481BCD85}">
      <dsp:nvSpPr>
        <dsp:cNvPr id="0" name=""/>
        <dsp:cNvSpPr/>
      </dsp:nvSpPr>
      <dsp:spPr>
        <a:xfrm>
          <a:off x="5145228" y="419167"/>
          <a:ext cx="2785647" cy="110598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1" i="0" kern="1200"/>
            <a:t>Eliminating Duplicate Values</a:t>
          </a:r>
          <a:endParaRPr lang="en-US" sz="1900" kern="1200"/>
        </a:p>
      </dsp:txBody>
      <dsp:txXfrm>
        <a:off x="5698220" y="419167"/>
        <a:ext cx="1679663" cy="1105984"/>
      </dsp:txXfrm>
    </dsp:sp>
    <dsp:sp modelId="{168119A7-3A7E-4E7D-9535-E610D32DA962}">
      <dsp:nvSpPr>
        <dsp:cNvPr id="0" name=""/>
        <dsp:cNvSpPr/>
      </dsp:nvSpPr>
      <dsp:spPr>
        <a:xfrm>
          <a:off x="5145228" y="1663400"/>
          <a:ext cx="2228517" cy="2502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b="0" i="0" kern="1200"/>
            <a:t>Detect and eliminate duplicate entries</a:t>
          </a:r>
          <a:endParaRPr lang="en-US" sz="1900" kern="1200"/>
        </a:p>
        <a:p>
          <a:pPr marL="171450" lvl="1" indent="-171450" algn="l" defTabSz="844550">
            <a:lnSpc>
              <a:spcPct val="90000"/>
            </a:lnSpc>
            <a:spcBef>
              <a:spcPct val="0"/>
            </a:spcBef>
            <a:spcAft>
              <a:spcPct val="15000"/>
            </a:spcAft>
            <a:buChar char="•"/>
          </a:pPr>
          <a:r>
            <a:rPr lang="en-US" sz="1900" b="0" i="0" kern="1200"/>
            <a:t>Remove 723 duplicate entries from the dataset</a:t>
          </a:r>
          <a:endParaRPr lang="en-US" sz="1900" kern="1200"/>
        </a:p>
        <a:p>
          <a:pPr marL="171450" lvl="1" indent="-171450" algn="l" defTabSz="844550">
            <a:lnSpc>
              <a:spcPct val="90000"/>
            </a:lnSpc>
            <a:spcBef>
              <a:spcPct val="0"/>
            </a:spcBef>
            <a:spcAft>
              <a:spcPct val="15000"/>
            </a:spcAft>
            <a:buChar char="•"/>
          </a:pPr>
          <a:r>
            <a:rPr lang="en-US" sz="1900" b="0" i="0" kern="1200"/>
            <a:t>Preserve the first occurrence of a duplicated row</a:t>
          </a:r>
          <a:endParaRPr lang="en-US" sz="1900" kern="1200"/>
        </a:p>
      </dsp:txBody>
      <dsp:txXfrm>
        <a:off x="5145228" y="1663400"/>
        <a:ext cx="2228517" cy="2502377"/>
      </dsp:txXfrm>
    </dsp:sp>
    <dsp:sp modelId="{23E3FC0D-6A98-4DDC-9ABE-56805FF7DB02}">
      <dsp:nvSpPr>
        <dsp:cNvPr id="0" name=""/>
        <dsp:cNvSpPr/>
      </dsp:nvSpPr>
      <dsp:spPr>
        <a:xfrm>
          <a:off x="7714875" y="419167"/>
          <a:ext cx="2785647" cy="110598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1" i="0" kern="1200"/>
            <a:t>Data Cleaning Outcomes</a:t>
          </a:r>
          <a:endParaRPr lang="en-US" sz="1900" kern="1200"/>
        </a:p>
      </dsp:txBody>
      <dsp:txXfrm>
        <a:off x="8267867" y="419167"/>
        <a:ext cx="1679663" cy="1105984"/>
      </dsp:txXfrm>
    </dsp:sp>
    <dsp:sp modelId="{11C5FC55-29B9-4513-BA09-B6D1B02874B3}">
      <dsp:nvSpPr>
        <dsp:cNvPr id="0" name=""/>
        <dsp:cNvSpPr/>
      </dsp:nvSpPr>
      <dsp:spPr>
        <a:xfrm>
          <a:off x="7714875" y="1663400"/>
          <a:ext cx="2228517" cy="2502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b="0" i="0" kern="1200"/>
            <a:t>Improved data quality and readiness for model training</a:t>
          </a:r>
          <a:endParaRPr lang="en-US" sz="1900" kern="1200"/>
        </a:p>
        <a:p>
          <a:pPr marL="171450" lvl="1" indent="-171450" algn="l" defTabSz="844550">
            <a:lnSpc>
              <a:spcPct val="90000"/>
            </a:lnSpc>
            <a:spcBef>
              <a:spcPct val="0"/>
            </a:spcBef>
            <a:spcAft>
              <a:spcPct val="15000"/>
            </a:spcAft>
            <a:buChar char="•"/>
          </a:pPr>
          <a:r>
            <a:rPr lang="en-US" sz="1900" b="0" i="0" kern="1200"/>
            <a:t>Enhanced consistency and accuracy of the dataset</a:t>
          </a:r>
          <a:endParaRPr lang="en-US" sz="1900" kern="1200"/>
        </a:p>
      </dsp:txBody>
      <dsp:txXfrm>
        <a:off x="7714875" y="1663400"/>
        <a:ext cx="2228517" cy="25023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60F31-53EC-431A-8D95-0864375B6474}">
      <dsp:nvSpPr>
        <dsp:cNvPr id="0" name=""/>
        <dsp:cNvSpPr/>
      </dsp:nvSpPr>
      <dsp:spPr>
        <a:xfrm>
          <a:off x="4487" y="268252"/>
          <a:ext cx="1329545" cy="664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t>F1 Score</a:t>
          </a:r>
          <a:endParaRPr lang="en-US" sz="1400" kern="1200"/>
        </a:p>
      </dsp:txBody>
      <dsp:txXfrm>
        <a:off x="23958" y="287723"/>
        <a:ext cx="1290603" cy="625830"/>
      </dsp:txXfrm>
    </dsp:sp>
    <dsp:sp modelId="{AB95EFDC-39AA-463E-A47A-7B82F8603A29}">
      <dsp:nvSpPr>
        <dsp:cNvPr id="0" name=""/>
        <dsp:cNvSpPr/>
      </dsp:nvSpPr>
      <dsp:spPr>
        <a:xfrm>
          <a:off x="137441" y="933025"/>
          <a:ext cx="132954" cy="498579"/>
        </a:xfrm>
        <a:custGeom>
          <a:avLst/>
          <a:gdLst/>
          <a:ahLst/>
          <a:cxnLst/>
          <a:rect l="0" t="0" r="0" b="0"/>
          <a:pathLst>
            <a:path>
              <a:moveTo>
                <a:pt x="0" y="0"/>
              </a:moveTo>
              <a:lnTo>
                <a:pt x="0" y="498579"/>
              </a:lnTo>
              <a:lnTo>
                <a:pt x="132954" y="4985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D47439-CB4A-40A8-89DA-11E8FD17BA9A}">
      <dsp:nvSpPr>
        <dsp:cNvPr id="0" name=""/>
        <dsp:cNvSpPr/>
      </dsp:nvSpPr>
      <dsp:spPr>
        <a:xfrm>
          <a:off x="270396" y="1099218"/>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Harmonic mean of Precision and Recall</a:t>
          </a:r>
          <a:endParaRPr lang="en-US" sz="700" kern="1200"/>
        </a:p>
      </dsp:txBody>
      <dsp:txXfrm>
        <a:off x="289867" y="1118689"/>
        <a:ext cx="1024694" cy="625830"/>
      </dsp:txXfrm>
    </dsp:sp>
    <dsp:sp modelId="{C1531C37-4657-47BC-B1A6-05E5B7C137B2}">
      <dsp:nvSpPr>
        <dsp:cNvPr id="0" name=""/>
        <dsp:cNvSpPr/>
      </dsp:nvSpPr>
      <dsp:spPr>
        <a:xfrm>
          <a:off x="137441" y="933025"/>
          <a:ext cx="132954" cy="1329545"/>
        </a:xfrm>
        <a:custGeom>
          <a:avLst/>
          <a:gdLst/>
          <a:ahLst/>
          <a:cxnLst/>
          <a:rect l="0" t="0" r="0" b="0"/>
          <a:pathLst>
            <a:path>
              <a:moveTo>
                <a:pt x="0" y="0"/>
              </a:moveTo>
              <a:lnTo>
                <a:pt x="0" y="1329545"/>
              </a:lnTo>
              <a:lnTo>
                <a:pt x="132954" y="13295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3B6E12-726B-4847-86C9-35981FA86337}">
      <dsp:nvSpPr>
        <dsp:cNvPr id="0" name=""/>
        <dsp:cNvSpPr/>
      </dsp:nvSpPr>
      <dsp:spPr>
        <a:xfrm>
          <a:off x="270396" y="1930184"/>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Better performance indicated by higher values (0-1)</a:t>
          </a:r>
          <a:endParaRPr lang="en-US" sz="700" kern="1200"/>
        </a:p>
      </dsp:txBody>
      <dsp:txXfrm>
        <a:off x="289867" y="1949655"/>
        <a:ext cx="1024694" cy="625830"/>
      </dsp:txXfrm>
    </dsp:sp>
    <dsp:sp modelId="{6D749C41-CA99-41E9-B391-CBE51BDB3AD8}">
      <dsp:nvSpPr>
        <dsp:cNvPr id="0" name=""/>
        <dsp:cNvSpPr/>
      </dsp:nvSpPr>
      <dsp:spPr>
        <a:xfrm>
          <a:off x="137441" y="933025"/>
          <a:ext cx="132954" cy="2160511"/>
        </a:xfrm>
        <a:custGeom>
          <a:avLst/>
          <a:gdLst/>
          <a:ahLst/>
          <a:cxnLst/>
          <a:rect l="0" t="0" r="0" b="0"/>
          <a:pathLst>
            <a:path>
              <a:moveTo>
                <a:pt x="0" y="0"/>
              </a:moveTo>
              <a:lnTo>
                <a:pt x="0" y="2160511"/>
              </a:lnTo>
              <a:lnTo>
                <a:pt x="132954" y="21605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7AABF2-9909-4219-9661-A6A81CB43321}">
      <dsp:nvSpPr>
        <dsp:cNvPr id="0" name=""/>
        <dsp:cNvSpPr/>
      </dsp:nvSpPr>
      <dsp:spPr>
        <a:xfrm>
          <a:off x="270396" y="2761150"/>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Robust for skewed datasets</a:t>
          </a:r>
          <a:endParaRPr lang="en-US" sz="700" kern="1200"/>
        </a:p>
      </dsp:txBody>
      <dsp:txXfrm>
        <a:off x="289867" y="2780621"/>
        <a:ext cx="1024694" cy="625830"/>
      </dsp:txXfrm>
    </dsp:sp>
    <dsp:sp modelId="{B08B39F6-343D-42A3-930F-EE766C75CF59}">
      <dsp:nvSpPr>
        <dsp:cNvPr id="0" name=""/>
        <dsp:cNvSpPr/>
      </dsp:nvSpPr>
      <dsp:spPr>
        <a:xfrm>
          <a:off x="1666419" y="268252"/>
          <a:ext cx="1329545" cy="664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t>F1 Score Calculation</a:t>
          </a:r>
          <a:endParaRPr lang="en-US" sz="1400" kern="1200"/>
        </a:p>
      </dsp:txBody>
      <dsp:txXfrm>
        <a:off x="1685890" y="287723"/>
        <a:ext cx="1290603" cy="625830"/>
      </dsp:txXfrm>
    </dsp:sp>
    <dsp:sp modelId="{BF3EB9D8-4DB0-4F10-828C-16A6F0228E3C}">
      <dsp:nvSpPr>
        <dsp:cNvPr id="0" name=""/>
        <dsp:cNvSpPr/>
      </dsp:nvSpPr>
      <dsp:spPr>
        <a:xfrm>
          <a:off x="1799373" y="933025"/>
          <a:ext cx="132954" cy="498579"/>
        </a:xfrm>
        <a:custGeom>
          <a:avLst/>
          <a:gdLst/>
          <a:ahLst/>
          <a:cxnLst/>
          <a:rect l="0" t="0" r="0" b="0"/>
          <a:pathLst>
            <a:path>
              <a:moveTo>
                <a:pt x="0" y="0"/>
              </a:moveTo>
              <a:lnTo>
                <a:pt x="0" y="498579"/>
              </a:lnTo>
              <a:lnTo>
                <a:pt x="132954" y="4985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463CE9-BE8C-4D08-A8F3-3CDDAC685C76}">
      <dsp:nvSpPr>
        <dsp:cNvPr id="0" name=""/>
        <dsp:cNvSpPr/>
      </dsp:nvSpPr>
      <dsp:spPr>
        <a:xfrm>
          <a:off x="1932328" y="1099218"/>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F1 = 2 × Precision × Recall / (Precision + Recall)</a:t>
          </a:r>
          <a:endParaRPr lang="en-US" sz="700" kern="1200"/>
        </a:p>
      </dsp:txBody>
      <dsp:txXfrm>
        <a:off x="1951799" y="1118689"/>
        <a:ext cx="1024694" cy="625830"/>
      </dsp:txXfrm>
    </dsp:sp>
    <dsp:sp modelId="{4C352B27-4748-4698-84AC-AEDF73115721}">
      <dsp:nvSpPr>
        <dsp:cNvPr id="0" name=""/>
        <dsp:cNvSpPr/>
      </dsp:nvSpPr>
      <dsp:spPr>
        <a:xfrm>
          <a:off x="3328351" y="268252"/>
          <a:ext cx="1329545" cy="664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t>Accuracy</a:t>
          </a:r>
          <a:endParaRPr lang="en-US" sz="1400" kern="1200"/>
        </a:p>
      </dsp:txBody>
      <dsp:txXfrm>
        <a:off x="3347822" y="287723"/>
        <a:ext cx="1290603" cy="625830"/>
      </dsp:txXfrm>
    </dsp:sp>
    <dsp:sp modelId="{A6F7C674-3E3D-4969-B911-BB326D464EFB}">
      <dsp:nvSpPr>
        <dsp:cNvPr id="0" name=""/>
        <dsp:cNvSpPr/>
      </dsp:nvSpPr>
      <dsp:spPr>
        <a:xfrm>
          <a:off x="3461305" y="933025"/>
          <a:ext cx="132954" cy="498579"/>
        </a:xfrm>
        <a:custGeom>
          <a:avLst/>
          <a:gdLst/>
          <a:ahLst/>
          <a:cxnLst/>
          <a:rect l="0" t="0" r="0" b="0"/>
          <a:pathLst>
            <a:path>
              <a:moveTo>
                <a:pt x="0" y="0"/>
              </a:moveTo>
              <a:lnTo>
                <a:pt x="0" y="498579"/>
              </a:lnTo>
              <a:lnTo>
                <a:pt x="132954" y="4985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95181B-3AE4-4E89-902E-BB198F65061D}">
      <dsp:nvSpPr>
        <dsp:cNvPr id="0" name=""/>
        <dsp:cNvSpPr/>
      </dsp:nvSpPr>
      <dsp:spPr>
        <a:xfrm>
          <a:off x="3594260" y="1099218"/>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Percentage of correctly predicted instances</a:t>
          </a:r>
          <a:endParaRPr lang="en-US" sz="700" kern="1200"/>
        </a:p>
      </dsp:txBody>
      <dsp:txXfrm>
        <a:off x="3613731" y="1118689"/>
        <a:ext cx="1024694" cy="625830"/>
      </dsp:txXfrm>
    </dsp:sp>
    <dsp:sp modelId="{7ABD6AA5-CFE3-4FCE-A338-A2554BA744C4}">
      <dsp:nvSpPr>
        <dsp:cNvPr id="0" name=""/>
        <dsp:cNvSpPr/>
      </dsp:nvSpPr>
      <dsp:spPr>
        <a:xfrm>
          <a:off x="3461305" y="933025"/>
          <a:ext cx="132954" cy="1329545"/>
        </a:xfrm>
        <a:custGeom>
          <a:avLst/>
          <a:gdLst/>
          <a:ahLst/>
          <a:cxnLst/>
          <a:rect l="0" t="0" r="0" b="0"/>
          <a:pathLst>
            <a:path>
              <a:moveTo>
                <a:pt x="0" y="0"/>
              </a:moveTo>
              <a:lnTo>
                <a:pt x="0" y="1329545"/>
              </a:lnTo>
              <a:lnTo>
                <a:pt x="132954" y="13295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67289-B255-4B68-914B-1ED5FBF6CE22}">
      <dsp:nvSpPr>
        <dsp:cNvPr id="0" name=""/>
        <dsp:cNvSpPr/>
      </dsp:nvSpPr>
      <dsp:spPr>
        <a:xfrm>
          <a:off x="3594260" y="1930184"/>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Calculated as: Accuracy = (Number of Correct Predictions / Total Number of Predictions) × 100</a:t>
          </a:r>
          <a:endParaRPr lang="en-US" sz="700" kern="1200"/>
        </a:p>
      </dsp:txBody>
      <dsp:txXfrm>
        <a:off x="3613731" y="1949655"/>
        <a:ext cx="1024694" cy="625830"/>
      </dsp:txXfrm>
    </dsp:sp>
    <dsp:sp modelId="{68A0849E-B619-4CDD-AB45-B646EE397839}">
      <dsp:nvSpPr>
        <dsp:cNvPr id="0" name=""/>
        <dsp:cNvSpPr/>
      </dsp:nvSpPr>
      <dsp:spPr>
        <a:xfrm>
          <a:off x="4990283" y="268252"/>
          <a:ext cx="1329545" cy="664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t>Precision</a:t>
          </a:r>
          <a:endParaRPr lang="en-US" sz="1400" kern="1200"/>
        </a:p>
      </dsp:txBody>
      <dsp:txXfrm>
        <a:off x="5009754" y="287723"/>
        <a:ext cx="1290603" cy="625830"/>
      </dsp:txXfrm>
    </dsp:sp>
    <dsp:sp modelId="{A0082EEF-BE50-41C1-9A48-1CD19B293D6F}">
      <dsp:nvSpPr>
        <dsp:cNvPr id="0" name=""/>
        <dsp:cNvSpPr/>
      </dsp:nvSpPr>
      <dsp:spPr>
        <a:xfrm>
          <a:off x="5123237" y="933025"/>
          <a:ext cx="132954" cy="498579"/>
        </a:xfrm>
        <a:custGeom>
          <a:avLst/>
          <a:gdLst/>
          <a:ahLst/>
          <a:cxnLst/>
          <a:rect l="0" t="0" r="0" b="0"/>
          <a:pathLst>
            <a:path>
              <a:moveTo>
                <a:pt x="0" y="0"/>
              </a:moveTo>
              <a:lnTo>
                <a:pt x="0" y="498579"/>
              </a:lnTo>
              <a:lnTo>
                <a:pt x="132954" y="4985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6FD13-52B3-4260-B66C-D78DC17F5BD6}">
      <dsp:nvSpPr>
        <dsp:cNvPr id="0" name=""/>
        <dsp:cNvSpPr/>
      </dsp:nvSpPr>
      <dsp:spPr>
        <a:xfrm>
          <a:off x="5256192" y="1099218"/>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Proportion of true positive predictions among all positive predictions</a:t>
          </a:r>
          <a:endParaRPr lang="en-US" sz="700" kern="1200"/>
        </a:p>
      </dsp:txBody>
      <dsp:txXfrm>
        <a:off x="5275663" y="1118689"/>
        <a:ext cx="1024694" cy="625830"/>
      </dsp:txXfrm>
    </dsp:sp>
    <dsp:sp modelId="{FC4D3C8E-8458-4B72-9505-7AD50B6C619E}">
      <dsp:nvSpPr>
        <dsp:cNvPr id="0" name=""/>
        <dsp:cNvSpPr/>
      </dsp:nvSpPr>
      <dsp:spPr>
        <a:xfrm>
          <a:off x="5123237" y="933025"/>
          <a:ext cx="132954" cy="1329545"/>
        </a:xfrm>
        <a:custGeom>
          <a:avLst/>
          <a:gdLst/>
          <a:ahLst/>
          <a:cxnLst/>
          <a:rect l="0" t="0" r="0" b="0"/>
          <a:pathLst>
            <a:path>
              <a:moveTo>
                <a:pt x="0" y="0"/>
              </a:moveTo>
              <a:lnTo>
                <a:pt x="0" y="1329545"/>
              </a:lnTo>
              <a:lnTo>
                <a:pt x="132954" y="13295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86DEA5-797C-48C7-AEBA-708A15BE829D}">
      <dsp:nvSpPr>
        <dsp:cNvPr id="0" name=""/>
        <dsp:cNvSpPr/>
      </dsp:nvSpPr>
      <dsp:spPr>
        <a:xfrm>
          <a:off x="5256192" y="1930184"/>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Calculated as: Precision = True Positives / (True Positives + False Positives)</a:t>
          </a:r>
          <a:endParaRPr lang="en-US" sz="700" kern="1200"/>
        </a:p>
      </dsp:txBody>
      <dsp:txXfrm>
        <a:off x="5275663" y="1949655"/>
        <a:ext cx="1024694" cy="625830"/>
      </dsp:txXfrm>
    </dsp:sp>
    <dsp:sp modelId="{EDA74ECB-D202-4C33-AED8-D2BFF66CE3E2}">
      <dsp:nvSpPr>
        <dsp:cNvPr id="0" name=""/>
        <dsp:cNvSpPr/>
      </dsp:nvSpPr>
      <dsp:spPr>
        <a:xfrm>
          <a:off x="6652215" y="268252"/>
          <a:ext cx="1329545" cy="664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t>Recall</a:t>
          </a:r>
          <a:endParaRPr lang="en-US" sz="1400" kern="1200"/>
        </a:p>
      </dsp:txBody>
      <dsp:txXfrm>
        <a:off x="6671686" y="287723"/>
        <a:ext cx="1290603" cy="625830"/>
      </dsp:txXfrm>
    </dsp:sp>
    <dsp:sp modelId="{F3FB0465-6E95-4246-8D83-EB98AE82E8EB}">
      <dsp:nvSpPr>
        <dsp:cNvPr id="0" name=""/>
        <dsp:cNvSpPr/>
      </dsp:nvSpPr>
      <dsp:spPr>
        <a:xfrm>
          <a:off x="6785169" y="933025"/>
          <a:ext cx="132954" cy="498579"/>
        </a:xfrm>
        <a:custGeom>
          <a:avLst/>
          <a:gdLst/>
          <a:ahLst/>
          <a:cxnLst/>
          <a:rect l="0" t="0" r="0" b="0"/>
          <a:pathLst>
            <a:path>
              <a:moveTo>
                <a:pt x="0" y="0"/>
              </a:moveTo>
              <a:lnTo>
                <a:pt x="0" y="498579"/>
              </a:lnTo>
              <a:lnTo>
                <a:pt x="132954" y="4985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31FD4C-FFAC-4AF4-90FD-3AC7239CB1C9}">
      <dsp:nvSpPr>
        <dsp:cNvPr id="0" name=""/>
        <dsp:cNvSpPr/>
      </dsp:nvSpPr>
      <dsp:spPr>
        <a:xfrm>
          <a:off x="6918124" y="1099218"/>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Proportion of true positive predictions among all actual positive instances</a:t>
          </a:r>
          <a:endParaRPr lang="en-US" sz="700" kern="1200"/>
        </a:p>
      </dsp:txBody>
      <dsp:txXfrm>
        <a:off x="6937595" y="1118689"/>
        <a:ext cx="1024694" cy="625830"/>
      </dsp:txXfrm>
    </dsp:sp>
    <dsp:sp modelId="{C51CB516-B0D9-482C-B75D-1F54BFEC261D}">
      <dsp:nvSpPr>
        <dsp:cNvPr id="0" name=""/>
        <dsp:cNvSpPr/>
      </dsp:nvSpPr>
      <dsp:spPr>
        <a:xfrm>
          <a:off x="6785169" y="933025"/>
          <a:ext cx="132954" cy="1329545"/>
        </a:xfrm>
        <a:custGeom>
          <a:avLst/>
          <a:gdLst/>
          <a:ahLst/>
          <a:cxnLst/>
          <a:rect l="0" t="0" r="0" b="0"/>
          <a:pathLst>
            <a:path>
              <a:moveTo>
                <a:pt x="0" y="0"/>
              </a:moveTo>
              <a:lnTo>
                <a:pt x="0" y="1329545"/>
              </a:lnTo>
              <a:lnTo>
                <a:pt x="132954" y="13295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EC541B-3E61-4FCC-BC22-76D80365E293}">
      <dsp:nvSpPr>
        <dsp:cNvPr id="0" name=""/>
        <dsp:cNvSpPr/>
      </dsp:nvSpPr>
      <dsp:spPr>
        <a:xfrm>
          <a:off x="6918124" y="1930184"/>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Calculated as: Recall = True Positives / (True Positives + False Negatives)</a:t>
          </a:r>
          <a:endParaRPr lang="en-US" sz="700" kern="1200"/>
        </a:p>
      </dsp:txBody>
      <dsp:txXfrm>
        <a:off x="6937595" y="1949655"/>
        <a:ext cx="1024694" cy="625830"/>
      </dsp:txXfrm>
    </dsp:sp>
    <dsp:sp modelId="{9E4FBF9A-1294-4786-96EF-DCB0858CD735}">
      <dsp:nvSpPr>
        <dsp:cNvPr id="0" name=""/>
        <dsp:cNvSpPr/>
      </dsp:nvSpPr>
      <dsp:spPr>
        <a:xfrm>
          <a:off x="8314147" y="268252"/>
          <a:ext cx="1329545" cy="664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t>Confusion Matrix</a:t>
          </a:r>
          <a:endParaRPr lang="en-US" sz="1400" kern="1200"/>
        </a:p>
      </dsp:txBody>
      <dsp:txXfrm>
        <a:off x="8333618" y="287723"/>
        <a:ext cx="1290603" cy="625830"/>
      </dsp:txXfrm>
    </dsp:sp>
    <dsp:sp modelId="{2256A7C2-F99C-4B07-8800-254928EF843B}">
      <dsp:nvSpPr>
        <dsp:cNvPr id="0" name=""/>
        <dsp:cNvSpPr/>
      </dsp:nvSpPr>
      <dsp:spPr>
        <a:xfrm>
          <a:off x="8447101" y="933025"/>
          <a:ext cx="132954" cy="498579"/>
        </a:xfrm>
        <a:custGeom>
          <a:avLst/>
          <a:gdLst/>
          <a:ahLst/>
          <a:cxnLst/>
          <a:rect l="0" t="0" r="0" b="0"/>
          <a:pathLst>
            <a:path>
              <a:moveTo>
                <a:pt x="0" y="0"/>
              </a:moveTo>
              <a:lnTo>
                <a:pt x="0" y="498579"/>
              </a:lnTo>
              <a:lnTo>
                <a:pt x="132954" y="4985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19457B-C1A3-4B61-8BD6-9BC79338C188}">
      <dsp:nvSpPr>
        <dsp:cNvPr id="0" name=""/>
        <dsp:cNvSpPr/>
      </dsp:nvSpPr>
      <dsp:spPr>
        <a:xfrm>
          <a:off x="8580056" y="1099218"/>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Table describing the performance of a classification model</a:t>
          </a:r>
          <a:endParaRPr lang="en-US" sz="700" kern="1200"/>
        </a:p>
      </dsp:txBody>
      <dsp:txXfrm>
        <a:off x="8599527" y="1118689"/>
        <a:ext cx="1024694" cy="625830"/>
      </dsp:txXfrm>
    </dsp:sp>
    <dsp:sp modelId="{23AAD886-296E-4F1D-842D-0E853A49E74E}">
      <dsp:nvSpPr>
        <dsp:cNvPr id="0" name=""/>
        <dsp:cNvSpPr/>
      </dsp:nvSpPr>
      <dsp:spPr>
        <a:xfrm>
          <a:off x="8447101" y="933025"/>
          <a:ext cx="132954" cy="1329545"/>
        </a:xfrm>
        <a:custGeom>
          <a:avLst/>
          <a:gdLst/>
          <a:ahLst/>
          <a:cxnLst/>
          <a:rect l="0" t="0" r="0" b="0"/>
          <a:pathLst>
            <a:path>
              <a:moveTo>
                <a:pt x="0" y="0"/>
              </a:moveTo>
              <a:lnTo>
                <a:pt x="0" y="1329545"/>
              </a:lnTo>
              <a:lnTo>
                <a:pt x="132954" y="13295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F70F89-7CF7-4A60-A59B-E206F9A43568}">
      <dsp:nvSpPr>
        <dsp:cNvPr id="0" name=""/>
        <dsp:cNvSpPr/>
      </dsp:nvSpPr>
      <dsp:spPr>
        <a:xfrm>
          <a:off x="8580056" y="1930184"/>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Contains four important metrics: TN, FP, FN, TP</a:t>
          </a:r>
          <a:endParaRPr lang="en-US" sz="700" kern="1200"/>
        </a:p>
      </dsp:txBody>
      <dsp:txXfrm>
        <a:off x="8599527" y="1949655"/>
        <a:ext cx="1024694" cy="625830"/>
      </dsp:txXfrm>
    </dsp:sp>
    <dsp:sp modelId="{DB154E6C-636E-487F-9E18-8CB2189A6744}">
      <dsp:nvSpPr>
        <dsp:cNvPr id="0" name=""/>
        <dsp:cNvSpPr/>
      </dsp:nvSpPr>
      <dsp:spPr>
        <a:xfrm>
          <a:off x="9976079" y="268252"/>
          <a:ext cx="1329545" cy="664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t>Evaluation Metrics Importance</a:t>
          </a:r>
          <a:endParaRPr lang="en-US" sz="1400" kern="1200"/>
        </a:p>
      </dsp:txBody>
      <dsp:txXfrm>
        <a:off x="9995550" y="287723"/>
        <a:ext cx="1290603" cy="625830"/>
      </dsp:txXfrm>
    </dsp:sp>
    <dsp:sp modelId="{9DA15B85-2557-461D-8051-82FC8475AC38}">
      <dsp:nvSpPr>
        <dsp:cNvPr id="0" name=""/>
        <dsp:cNvSpPr/>
      </dsp:nvSpPr>
      <dsp:spPr>
        <a:xfrm>
          <a:off x="10109033" y="933025"/>
          <a:ext cx="132954" cy="498579"/>
        </a:xfrm>
        <a:custGeom>
          <a:avLst/>
          <a:gdLst/>
          <a:ahLst/>
          <a:cxnLst/>
          <a:rect l="0" t="0" r="0" b="0"/>
          <a:pathLst>
            <a:path>
              <a:moveTo>
                <a:pt x="0" y="0"/>
              </a:moveTo>
              <a:lnTo>
                <a:pt x="0" y="498579"/>
              </a:lnTo>
              <a:lnTo>
                <a:pt x="132954" y="4985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274A71-7E83-4F4A-BA9F-546CA19B54DB}">
      <dsp:nvSpPr>
        <dsp:cNvPr id="0" name=""/>
        <dsp:cNvSpPr/>
      </dsp:nvSpPr>
      <dsp:spPr>
        <a:xfrm>
          <a:off x="10241988" y="1099218"/>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Comprehensive understanding of model performance</a:t>
          </a:r>
          <a:endParaRPr lang="en-US" sz="700" kern="1200"/>
        </a:p>
      </dsp:txBody>
      <dsp:txXfrm>
        <a:off x="10261459" y="1118689"/>
        <a:ext cx="1024694" cy="625830"/>
      </dsp:txXfrm>
    </dsp:sp>
    <dsp:sp modelId="{CE7BF57A-CB13-456B-8F49-25A88072AC42}">
      <dsp:nvSpPr>
        <dsp:cNvPr id="0" name=""/>
        <dsp:cNvSpPr/>
      </dsp:nvSpPr>
      <dsp:spPr>
        <a:xfrm>
          <a:off x="10109033" y="933025"/>
          <a:ext cx="132954" cy="1329545"/>
        </a:xfrm>
        <a:custGeom>
          <a:avLst/>
          <a:gdLst/>
          <a:ahLst/>
          <a:cxnLst/>
          <a:rect l="0" t="0" r="0" b="0"/>
          <a:pathLst>
            <a:path>
              <a:moveTo>
                <a:pt x="0" y="0"/>
              </a:moveTo>
              <a:lnTo>
                <a:pt x="0" y="1329545"/>
              </a:lnTo>
              <a:lnTo>
                <a:pt x="132954" y="13295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CA699F-FE91-47D9-8359-4BC7F607C372}">
      <dsp:nvSpPr>
        <dsp:cNvPr id="0" name=""/>
        <dsp:cNvSpPr/>
      </dsp:nvSpPr>
      <dsp:spPr>
        <a:xfrm>
          <a:off x="10241988" y="1930184"/>
          <a:ext cx="1063636" cy="6647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b="0" i="0" kern="1200"/>
            <a:t>Accuracy, Precision, and Recall should be used together for better assessment</a:t>
          </a:r>
          <a:endParaRPr lang="en-US" sz="700" kern="1200"/>
        </a:p>
      </dsp:txBody>
      <dsp:txXfrm>
        <a:off x="10261459" y="1949655"/>
        <a:ext cx="1024694" cy="6258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B1049-8A18-4363-BFA0-FC145FB772C2}">
      <dsp:nvSpPr>
        <dsp:cNvPr id="0" name=""/>
        <dsp:cNvSpPr/>
      </dsp:nvSpPr>
      <dsp:spPr>
        <a:xfrm>
          <a:off x="0" y="4171202"/>
          <a:ext cx="6812280" cy="13690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i="0" kern="1200" dirty="0"/>
            <a:t>Why 80-20 Split?</a:t>
          </a:r>
          <a:r>
            <a:rPr lang="en-US" sz="2400" b="0" i="0" kern="1200" dirty="0"/>
            <a:t>: To ensure enough data for training and accurate assessment of model performance, while also preventing overfitting</a:t>
          </a:r>
          <a:endParaRPr lang="en-US" sz="2400" kern="1200" dirty="0"/>
        </a:p>
      </dsp:txBody>
      <dsp:txXfrm>
        <a:off x="0" y="4171202"/>
        <a:ext cx="6812280" cy="1369081"/>
      </dsp:txXfrm>
    </dsp:sp>
    <dsp:sp modelId="{AB062440-31F8-44A3-A598-EE2C13AB90C9}">
      <dsp:nvSpPr>
        <dsp:cNvPr id="0" name=""/>
        <dsp:cNvSpPr/>
      </dsp:nvSpPr>
      <dsp:spPr>
        <a:xfrm rot="10800000">
          <a:off x="0" y="2086091"/>
          <a:ext cx="6812280" cy="2105647"/>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i="0" kern="1200"/>
            <a:t>Testing Set (20%)</a:t>
          </a:r>
          <a:r>
            <a:rPr lang="en-US" sz="2400" b="0" i="0" kern="1200"/>
            <a:t>: Used to evaluate the performance of the models on unseen data</a:t>
          </a:r>
          <a:endParaRPr lang="en-US" sz="2400" kern="1200"/>
        </a:p>
      </dsp:txBody>
      <dsp:txXfrm rot="10800000">
        <a:off x="0" y="2086091"/>
        <a:ext cx="6812280" cy="1368186"/>
      </dsp:txXfrm>
    </dsp:sp>
    <dsp:sp modelId="{9AE76AC1-2C56-4C49-8FF3-723640B33CBC}">
      <dsp:nvSpPr>
        <dsp:cNvPr id="0" name=""/>
        <dsp:cNvSpPr/>
      </dsp:nvSpPr>
      <dsp:spPr>
        <a:xfrm rot="10800000">
          <a:off x="0" y="979"/>
          <a:ext cx="6812280" cy="2105647"/>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i="0" kern="1200"/>
            <a:t>Training Set (80%)</a:t>
          </a:r>
          <a:r>
            <a:rPr lang="en-US" sz="2400" b="0" i="0" kern="1200"/>
            <a:t>: Used to train the models and learn patterns in the data</a:t>
          </a:r>
          <a:endParaRPr lang="en-US" sz="2400" kern="1200"/>
        </a:p>
      </dsp:txBody>
      <dsp:txXfrm rot="10800000">
        <a:off x="0" y="979"/>
        <a:ext cx="6812280" cy="13681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171DC-318F-400C-B8C9-311C90DB3A67}">
      <dsp:nvSpPr>
        <dsp:cNvPr id="0" name=""/>
        <dsp:cNvSpPr/>
      </dsp:nvSpPr>
      <dsp:spPr>
        <a:xfrm>
          <a:off x="0" y="352"/>
          <a:ext cx="10506456" cy="58028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F4A37-6CA7-4ABB-AEA8-0AD585F0EE6E}">
      <dsp:nvSpPr>
        <dsp:cNvPr id="0" name=""/>
        <dsp:cNvSpPr/>
      </dsp:nvSpPr>
      <dsp:spPr>
        <a:xfrm>
          <a:off x="175535" y="130915"/>
          <a:ext cx="319155" cy="3191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EE3FB5-8B96-4036-BF43-E428C24D2FF9}">
      <dsp:nvSpPr>
        <dsp:cNvPr id="0" name=""/>
        <dsp:cNvSpPr/>
      </dsp:nvSpPr>
      <dsp:spPr>
        <a:xfrm>
          <a:off x="670225" y="352"/>
          <a:ext cx="9836230" cy="580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13" tIns="61413" rIns="61413" bIns="61413" numCol="1" spcCol="1270" anchor="ctr" anchorCtr="0">
          <a:noAutofit/>
        </a:bodyPr>
        <a:lstStyle/>
        <a:p>
          <a:pPr marL="0" lvl="0" indent="0" algn="l" defTabSz="666750">
            <a:lnSpc>
              <a:spcPct val="90000"/>
            </a:lnSpc>
            <a:spcBef>
              <a:spcPct val="0"/>
            </a:spcBef>
            <a:spcAft>
              <a:spcPct val="35000"/>
            </a:spcAft>
            <a:buNone/>
          </a:pPr>
          <a:r>
            <a:rPr lang="en-US" sz="1500" b="0" i="0" kern="1200"/>
            <a:t>The Random Forest model outperformed the SVM model in heart disease classification, achieving higher accuracy, precision, recall, and F1 score values for both training and testing datasets.</a:t>
          </a:r>
          <a:endParaRPr lang="en-US" sz="1500" kern="1200"/>
        </a:p>
      </dsp:txBody>
      <dsp:txXfrm>
        <a:off x="670225" y="352"/>
        <a:ext cx="9836230" cy="580282"/>
      </dsp:txXfrm>
    </dsp:sp>
    <dsp:sp modelId="{8EB1E83C-FACD-46F1-A744-77393E264A1C}">
      <dsp:nvSpPr>
        <dsp:cNvPr id="0" name=""/>
        <dsp:cNvSpPr/>
      </dsp:nvSpPr>
      <dsp:spPr>
        <a:xfrm>
          <a:off x="0" y="725705"/>
          <a:ext cx="10506456" cy="580282"/>
        </a:xfrm>
        <a:prstGeom prst="roundRect">
          <a:avLst>
            <a:gd name="adj" fmla="val 10000"/>
          </a:avLst>
        </a:prstGeom>
        <a:solidFill>
          <a:schemeClr val="accent5">
            <a:hueOff val="3481973"/>
            <a:satOff val="1538"/>
            <a:lumOff val="-1686"/>
            <a:alphaOff val="0"/>
          </a:schemeClr>
        </a:solidFill>
        <a:ln>
          <a:noFill/>
        </a:ln>
        <a:effectLst/>
      </dsp:spPr>
      <dsp:style>
        <a:lnRef idx="0">
          <a:scrgbClr r="0" g="0" b="0"/>
        </a:lnRef>
        <a:fillRef idx="1">
          <a:scrgbClr r="0" g="0" b="0"/>
        </a:fillRef>
        <a:effectRef idx="0">
          <a:scrgbClr r="0" g="0" b="0"/>
        </a:effectRef>
        <a:fontRef idx="minor"/>
      </dsp:style>
    </dsp:sp>
    <dsp:sp modelId="{82365A37-0BF3-4062-BC0F-B54F5AC1481E}">
      <dsp:nvSpPr>
        <dsp:cNvPr id="0" name=""/>
        <dsp:cNvSpPr/>
      </dsp:nvSpPr>
      <dsp:spPr>
        <a:xfrm>
          <a:off x="175535" y="856268"/>
          <a:ext cx="319155" cy="3191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49475F-4F72-400C-95AF-7C452D210EA6}">
      <dsp:nvSpPr>
        <dsp:cNvPr id="0" name=""/>
        <dsp:cNvSpPr/>
      </dsp:nvSpPr>
      <dsp:spPr>
        <a:xfrm>
          <a:off x="670225" y="725705"/>
          <a:ext cx="9836230" cy="580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13" tIns="61413" rIns="61413" bIns="61413" numCol="1" spcCol="1270" anchor="ctr" anchorCtr="0">
          <a:noAutofit/>
        </a:bodyPr>
        <a:lstStyle/>
        <a:p>
          <a:pPr marL="0" lvl="0" indent="0" algn="l" defTabSz="666750">
            <a:lnSpc>
              <a:spcPct val="90000"/>
            </a:lnSpc>
            <a:spcBef>
              <a:spcPct val="0"/>
            </a:spcBef>
            <a:spcAft>
              <a:spcPct val="35000"/>
            </a:spcAft>
            <a:buNone/>
          </a:pPr>
          <a:r>
            <a:rPr lang="en-US" sz="1500" b="0" i="0" kern="1200"/>
            <a:t>This suggests that the Random Forest model is more effective in capturing the complex relationships between the features in the heart disease dataset.</a:t>
          </a:r>
          <a:endParaRPr lang="en-US" sz="1500" kern="1200"/>
        </a:p>
      </dsp:txBody>
      <dsp:txXfrm>
        <a:off x="670225" y="725705"/>
        <a:ext cx="9836230" cy="580282"/>
      </dsp:txXfrm>
    </dsp:sp>
    <dsp:sp modelId="{E97E3918-B493-4296-9877-52EC2E29239A}">
      <dsp:nvSpPr>
        <dsp:cNvPr id="0" name=""/>
        <dsp:cNvSpPr/>
      </dsp:nvSpPr>
      <dsp:spPr>
        <a:xfrm>
          <a:off x="0" y="1451057"/>
          <a:ext cx="10506456" cy="580282"/>
        </a:xfrm>
        <a:prstGeom prst="roundRect">
          <a:avLst>
            <a:gd name="adj" fmla="val 10000"/>
          </a:avLst>
        </a:prstGeom>
        <a:solidFill>
          <a:schemeClr val="accent5">
            <a:hueOff val="6963945"/>
            <a:satOff val="3077"/>
            <a:lumOff val="-3373"/>
            <a:alphaOff val="0"/>
          </a:schemeClr>
        </a:solidFill>
        <a:ln>
          <a:noFill/>
        </a:ln>
        <a:effectLst/>
      </dsp:spPr>
      <dsp:style>
        <a:lnRef idx="0">
          <a:scrgbClr r="0" g="0" b="0"/>
        </a:lnRef>
        <a:fillRef idx="1">
          <a:scrgbClr r="0" g="0" b="0"/>
        </a:fillRef>
        <a:effectRef idx="0">
          <a:scrgbClr r="0" g="0" b="0"/>
        </a:effectRef>
        <a:fontRef idx="minor"/>
      </dsp:style>
    </dsp:sp>
    <dsp:sp modelId="{8B26E18C-EAF2-4CBC-8AD0-0A09304DA626}">
      <dsp:nvSpPr>
        <dsp:cNvPr id="0" name=""/>
        <dsp:cNvSpPr/>
      </dsp:nvSpPr>
      <dsp:spPr>
        <a:xfrm>
          <a:off x="175535" y="1581621"/>
          <a:ext cx="319155" cy="3191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5A981-6307-4207-AA63-D156F96DE74D}">
      <dsp:nvSpPr>
        <dsp:cNvPr id="0" name=""/>
        <dsp:cNvSpPr/>
      </dsp:nvSpPr>
      <dsp:spPr>
        <a:xfrm>
          <a:off x="670225" y="1451057"/>
          <a:ext cx="9836230" cy="580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13" tIns="61413" rIns="61413" bIns="61413" numCol="1" spcCol="1270" anchor="ctr" anchorCtr="0">
          <a:noAutofit/>
        </a:bodyPr>
        <a:lstStyle/>
        <a:p>
          <a:pPr marL="0" lvl="0" indent="0" algn="l" defTabSz="666750">
            <a:lnSpc>
              <a:spcPct val="90000"/>
            </a:lnSpc>
            <a:spcBef>
              <a:spcPct val="0"/>
            </a:spcBef>
            <a:spcAft>
              <a:spcPct val="35000"/>
            </a:spcAft>
            <a:buNone/>
          </a:pPr>
          <a:r>
            <a:rPr lang="en-US" sz="1500" b="0" i="0" kern="1200"/>
            <a:t>The potential for Random Forest models to improve the accuracy of heart disease diagnosis is significant, as it can lead to better patient outcomes.</a:t>
          </a:r>
          <a:endParaRPr lang="en-US" sz="1500" kern="1200"/>
        </a:p>
      </dsp:txBody>
      <dsp:txXfrm>
        <a:off x="670225" y="1451057"/>
        <a:ext cx="9836230" cy="580282"/>
      </dsp:txXfrm>
    </dsp:sp>
    <dsp:sp modelId="{29682061-2C0E-4EDA-BD94-5D1D17C877F1}">
      <dsp:nvSpPr>
        <dsp:cNvPr id="0" name=""/>
        <dsp:cNvSpPr/>
      </dsp:nvSpPr>
      <dsp:spPr>
        <a:xfrm>
          <a:off x="0" y="2176410"/>
          <a:ext cx="10506456" cy="580282"/>
        </a:xfrm>
        <a:prstGeom prst="roundRect">
          <a:avLst>
            <a:gd name="adj" fmla="val 10000"/>
          </a:avLst>
        </a:prstGeom>
        <a:solidFill>
          <a:schemeClr val="accent5">
            <a:hueOff val="10445919"/>
            <a:satOff val="4615"/>
            <a:lumOff val="-5059"/>
            <a:alphaOff val="0"/>
          </a:schemeClr>
        </a:solidFill>
        <a:ln>
          <a:noFill/>
        </a:ln>
        <a:effectLst/>
      </dsp:spPr>
      <dsp:style>
        <a:lnRef idx="0">
          <a:scrgbClr r="0" g="0" b="0"/>
        </a:lnRef>
        <a:fillRef idx="1">
          <a:scrgbClr r="0" g="0" b="0"/>
        </a:fillRef>
        <a:effectRef idx="0">
          <a:scrgbClr r="0" g="0" b="0"/>
        </a:effectRef>
        <a:fontRef idx="minor"/>
      </dsp:style>
    </dsp:sp>
    <dsp:sp modelId="{A4AFC903-F6C1-4B94-A6B0-4E0D9B3FD7FB}">
      <dsp:nvSpPr>
        <dsp:cNvPr id="0" name=""/>
        <dsp:cNvSpPr/>
      </dsp:nvSpPr>
      <dsp:spPr>
        <a:xfrm>
          <a:off x="175535" y="2306974"/>
          <a:ext cx="319155" cy="3191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D7881C-0556-4A30-B0D4-0BD91C19219B}">
      <dsp:nvSpPr>
        <dsp:cNvPr id="0" name=""/>
        <dsp:cNvSpPr/>
      </dsp:nvSpPr>
      <dsp:spPr>
        <a:xfrm>
          <a:off x="670225" y="2176410"/>
          <a:ext cx="9836230" cy="580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13" tIns="61413" rIns="61413" bIns="61413" numCol="1" spcCol="1270" anchor="ctr" anchorCtr="0">
          <a:noAutofit/>
        </a:bodyPr>
        <a:lstStyle/>
        <a:p>
          <a:pPr marL="0" lvl="0" indent="0" algn="l" defTabSz="666750">
            <a:lnSpc>
              <a:spcPct val="90000"/>
            </a:lnSpc>
            <a:spcBef>
              <a:spcPct val="0"/>
            </a:spcBef>
            <a:spcAft>
              <a:spcPct val="35000"/>
            </a:spcAft>
            <a:buNone/>
          </a:pPr>
          <a:r>
            <a:rPr lang="en-US" sz="1500" b="0" i="0" kern="1200"/>
            <a:t>However, there are some limitations to this study, including the use of a relatively small dataset, the impact of missing data or data imputation methods, and the fixed set of hyperparameters for the Random Forest model.</a:t>
          </a:r>
          <a:endParaRPr lang="en-US" sz="1500" kern="1200"/>
        </a:p>
      </dsp:txBody>
      <dsp:txXfrm>
        <a:off x="670225" y="2176410"/>
        <a:ext cx="9836230" cy="580282"/>
      </dsp:txXfrm>
    </dsp:sp>
    <dsp:sp modelId="{63600EFC-BA44-42A3-9C61-E48CFC0C3DF7}">
      <dsp:nvSpPr>
        <dsp:cNvPr id="0" name=""/>
        <dsp:cNvSpPr/>
      </dsp:nvSpPr>
      <dsp:spPr>
        <a:xfrm>
          <a:off x="0" y="2921777"/>
          <a:ext cx="10506456" cy="917449"/>
        </a:xfrm>
        <a:prstGeom prst="roundRect">
          <a:avLst>
            <a:gd name="adj" fmla="val 10000"/>
          </a:avLst>
        </a:prstGeom>
        <a:solidFill>
          <a:schemeClr val="accent5">
            <a:hueOff val="13927891"/>
            <a:satOff val="6154"/>
            <a:lumOff val="-6746"/>
            <a:alphaOff val="0"/>
          </a:schemeClr>
        </a:solidFill>
        <a:ln>
          <a:noFill/>
        </a:ln>
        <a:effectLst/>
      </dsp:spPr>
      <dsp:style>
        <a:lnRef idx="0">
          <a:scrgbClr r="0" g="0" b="0"/>
        </a:lnRef>
        <a:fillRef idx="1">
          <a:scrgbClr r="0" g="0" b="0"/>
        </a:fillRef>
        <a:effectRef idx="0">
          <a:scrgbClr r="0" g="0" b="0"/>
        </a:effectRef>
        <a:fontRef idx="minor"/>
      </dsp:style>
    </dsp:sp>
    <dsp:sp modelId="{99E2143D-1524-4A18-97C5-04D1935673B7}">
      <dsp:nvSpPr>
        <dsp:cNvPr id="0" name=""/>
        <dsp:cNvSpPr/>
      </dsp:nvSpPr>
      <dsp:spPr>
        <a:xfrm>
          <a:off x="175535" y="3220924"/>
          <a:ext cx="319155" cy="3191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F06875-CE44-4EC3-9F7E-6524C38742E7}">
      <dsp:nvSpPr>
        <dsp:cNvPr id="0" name=""/>
        <dsp:cNvSpPr/>
      </dsp:nvSpPr>
      <dsp:spPr>
        <a:xfrm>
          <a:off x="670225" y="2901763"/>
          <a:ext cx="9836230" cy="957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13" tIns="61413" rIns="61413" bIns="61413" numCol="1" spcCol="1270" anchor="ctr" anchorCtr="0">
          <a:noAutofit/>
        </a:bodyPr>
        <a:lstStyle/>
        <a:p>
          <a:pPr marL="0" lvl="0" indent="0" algn="l" defTabSz="666750">
            <a:lnSpc>
              <a:spcPct val="90000"/>
            </a:lnSpc>
            <a:spcBef>
              <a:spcPct val="0"/>
            </a:spcBef>
            <a:spcAft>
              <a:spcPct val="35000"/>
            </a:spcAft>
            <a:buNone/>
          </a:pPr>
          <a:r>
            <a:rPr lang="en-US" sz="1500" b="0" i="0" kern="1200" dirty="0"/>
            <a:t>Future studies should consider using larger and more diverse datasets, comparing the performance of the Random Forest model to other machine learning models, and exploring the impact of missing data and data imputation methods on model performance.</a:t>
          </a:r>
          <a:endParaRPr lang="en-US" sz="1500" kern="1200" dirty="0"/>
        </a:p>
      </dsp:txBody>
      <dsp:txXfrm>
        <a:off x="670225" y="2901763"/>
        <a:ext cx="9836230" cy="957477"/>
      </dsp:txXfrm>
    </dsp:sp>
    <dsp:sp modelId="{70FBF117-A4C5-4B96-97AE-532550C8D000}">
      <dsp:nvSpPr>
        <dsp:cNvPr id="0" name=""/>
        <dsp:cNvSpPr/>
      </dsp:nvSpPr>
      <dsp:spPr>
        <a:xfrm>
          <a:off x="0" y="4004311"/>
          <a:ext cx="10506456" cy="580282"/>
        </a:xfrm>
        <a:prstGeom prst="roundRect">
          <a:avLst>
            <a:gd name="adj" fmla="val 10000"/>
          </a:avLst>
        </a:prstGeom>
        <a:solidFill>
          <a:schemeClr val="accent5">
            <a:hueOff val="17409864"/>
            <a:satOff val="7692"/>
            <a:lumOff val="-8432"/>
            <a:alphaOff val="0"/>
          </a:schemeClr>
        </a:solidFill>
        <a:ln>
          <a:noFill/>
        </a:ln>
        <a:effectLst/>
      </dsp:spPr>
      <dsp:style>
        <a:lnRef idx="0">
          <a:scrgbClr r="0" g="0" b="0"/>
        </a:lnRef>
        <a:fillRef idx="1">
          <a:scrgbClr r="0" g="0" b="0"/>
        </a:fillRef>
        <a:effectRef idx="0">
          <a:scrgbClr r="0" g="0" b="0"/>
        </a:effectRef>
        <a:fontRef idx="minor"/>
      </dsp:style>
    </dsp:sp>
    <dsp:sp modelId="{BEEC3C41-D60C-4D13-B583-3B93BA1E29C2}">
      <dsp:nvSpPr>
        <dsp:cNvPr id="0" name=""/>
        <dsp:cNvSpPr/>
      </dsp:nvSpPr>
      <dsp:spPr>
        <a:xfrm>
          <a:off x="175535" y="4134874"/>
          <a:ext cx="319155" cy="31915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EA9952-A8E2-4010-8469-CAD5F7B0CE39}">
      <dsp:nvSpPr>
        <dsp:cNvPr id="0" name=""/>
        <dsp:cNvSpPr/>
      </dsp:nvSpPr>
      <dsp:spPr>
        <a:xfrm>
          <a:off x="670225" y="4004311"/>
          <a:ext cx="9836230" cy="580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413" tIns="61413" rIns="61413" bIns="61413" numCol="1" spcCol="1270" anchor="ctr" anchorCtr="0">
          <a:noAutofit/>
        </a:bodyPr>
        <a:lstStyle/>
        <a:p>
          <a:pPr marL="0" lvl="0" indent="0" algn="l" defTabSz="666750">
            <a:lnSpc>
              <a:spcPct val="90000"/>
            </a:lnSpc>
            <a:spcBef>
              <a:spcPct val="0"/>
            </a:spcBef>
            <a:spcAft>
              <a:spcPct val="35000"/>
            </a:spcAft>
            <a:buNone/>
          </a:pPr>
          <a:r>
            <a:rPr lang="en-US" sz="1500" b="0" i="0" kern="1200"/>
            <a:t>Overall, this research contributes significantly to the heart disease classification field by showing the potential of machine learning models to enhance the accuracy of heart disease diagnosis.</a:t>
          </a:r>
          <a:endParaRPr lang="en-US" sz="1500" kern="1200"/>
        </a:p>
      </dsp:txBody>
      <dsp:txXfrm>
        <a:off x="670225" y="4004311"/>
        <a:ext cx="9836230" cy="5802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22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397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1826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854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0801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091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938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018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554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976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7777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10235704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connection abstract against a white background">
            <a:extLst>
              <a:ext uri="{FF2B5EF4-FFF2-40B4-BE49-F238E27FC236}">
                <a16:creationId xmlns:a16="http://schemas.microsoft.com/office/drawing/2014/main" id="{1F333775-69DF-CD87-DE3E-0C3B3BC49C22}"/>
              </a:ext>
            </a:extLst>
          </p:cNvPr>
          <p:cNvPicPr>
            <a:picLocks noChangeAspect="1"/>
          </p:cNvPicPr>
          <p:nvPr/>
        </p:nvPicPr>
        <p:blipFill rotWithShape="1">
          <a:blip r:embed="rId2"/>
          <a:srcRect r="15627" b="-1"/>
          <a:stretch/>
        </p:blipFill>
        <p:spPr>
          <a:xfrm>
            <a:off x="3399077" y="10"/>
            <a:ext cx="8668512" cy="6857990"/>
          </a:xfrm>
          <a:prstGeom prst="rect">
            <a:avLst/>
          </a:prstGeom>
        </p:spPr>
      </p:pic>
      <p:sp>
        <p:nvSpPr>
          <p:cNvPr id="30" name="Rectangle 2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FF5EC-C172-E2BD-2C19-5E4EDC081847}"/>
              </a:ext>
            </a:extLst>
          </p:cNvPr>
          <p:cNvSpPr>
            <a:spLocks noGrp="1"/>
          </p:cNvSpPr>
          <p:nvPr>
            <p:ph type="ctrTitle"/>
          </p:nvPr>
        </p:nvSpPr>
        <p:spPr>
          <a:xfrm>
            <a:off x="477981" y="1371601"/>
            <a:ext cx="8310420" cy="1728213"/>
          </a:xfrm>
        </p:spPr>
        <p:txBody>
          <a:bodyPr anchor="b">
            <a:noAutofit/>
          </a:bodyPr>
          <a:lstStyle/>
          <a:p>
            <a:pPr>
              <a:lnSpc>
                <a:spcPct val="150000"/>
              </a:lnSpc>
            </a:pPr>
            <a:r>
              <a:rPr lang="en-US" sz="3000" b="1" dirty="0">
                <a:latin typeface="Times New Roman" panose="02020603050405020304" pitchFamily="18" charset="0"/>
                <a:cs typeface="Times New Roman" panose="02020603050405020304" pitchFamily="18" charset="0"/>
              </a:rPr>
              <a:t>CSCI 595</a:t>
            </a:r>
            <a:br>
              <a:rPr lang="en-US" sz="3000" b="1"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Comparison of SVM and Random Forests for Heart Disease Risk Prediction</a:t>
            </a:r>
          </a:p>
        </p:txBody>
      </p:sp>
      <p:sp>
        <p:nvSpPr>
          <p:cNvPr id="3" name="Subtitle 2">
            <a:extLst>
              <a:ext uri="{FF2B5EF4-FFF2-40B4-BE49-F238E27FC236}">
                <a16:creationId xmlns:a16="http://schemas.microsoft.com/office/drawing/2014/main" id="{D9206BAE-67FA-7A73-16E4-CA79A2EE97DD}"/>
              </a:ext>
            </a:extLst>
          </p:cNvPr>
          <p:cNvSpPr>
            <a:spLocks noGrp="1"/>
          </p:cNvSpPr>
          <p:nvPr>
            <p:ph type="subTitle" idx="1"/>
          </p:nvPr>
        </p:nvSpPr>
        <p:spPr>
          <a:xfrm>
            <a:off x="477980" y="3867334"/>
            <a:ext cx="4807252" cy="1948250"/>
          </a:xfrm>
        </p:spPr>
        <p:txBody>
          <a:bodyPr>
            <a:normAutofit/>
          </a:bodyPr>
          <a:lstStyle/>
          <a:p>
            <a:r>
              <a:rPr lang="en-US" sz="2000" i="1" dirty="0">
                <a:solidFill>
                  <a:srgbClr val="0070C0"/>
                </a:solidFill>
                <a:latin typeface="Times New Roman" panose="02020603050405020304" pitchFamily="18" charset="0"/>
                <a:cs typeface="Times New Roman" panose="02020603050405020304" pitchFamily="18" charset="0"/>
              </a:rPr>
              <a:t>Lakshmi Chandana Narra </a:t>
            </a:r>
          </a:p>
          <a:p>
            <a:endParaRPr lang="en-US" sz="2000" i="1" dirty="0">
              <a:latin typeface="Times New Roman" panose="02020603050405020304" pitchFamily="18" charset="0"/>
              <a:cs typeface="Times New Roman" panose="02020603050405020304" pitchFamily="18" charset="0"/>
            </a:endParaRPr>
          </a:p>
          <a:p>
            <a:r>
              <a:rPr lang="en-US" sz="2000" i="1" dirty="0">
                <a:solidFill>
                  <a:srgbClr val="FFC000"/>
                </a:solidFill>
                <a:latin typeface="Times New Roman" panose="02020603050405020304" pitchFamily="18" charset="0"/>
                <a:cs typeface="Times New Roman" panose="02020603050405020304" pitchFamily="18" charset="0"/>
              </a:rPr>
              <a:t>Graduate Student </a:t>
            </a:r>
          </a:p>
          <a:p>
            <a:r>
              <a:rPr lang="en-US" sz="2000" i="1" dirty="0">
                <a:solidFill>
                  <a:srgbClr val="FFC000"/>
                </a:solidFill>
                <a:latin typeface="Times New Roman" panose="02020603050405020304" pitchFamily="18" charset="0"/>
                <a:cs typeface="Times New Roman" panose="02020603050405020304" pitchFamily="18" charset="0"/>
              </a:rPr>
              <a:t>Department of Computer Science </a:t>
            </a:r>
          </a:p>
          <a:p>
            <a:endParaRPr lang="en-US" sz="2000" dirty="0"/>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logo of a university&#10;&#10;Description automatically generated">
            <a:extLst>
              <a:ext uri="{FF2B5EF4-FFF2-40B4-BE49-F238E27FC236}">
                <a16:creationId xmlns:a16="http://schemas.microsoft.com/office/drawing/2014/main" id="{0559C4A1-C4ED-DC68-381E-0730FD206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538" y="2930261"/>
            <a:ext cx="3553166" cy="3406531"/>
          </a:xfrm>
          <a:prstGeom prst="rect">
            <a:avLst/>
          </a:prstGeom>
        </p:spPr>
      </p:pic>
    </p:spTree>
    <p:extLst>
      <p:ext uri="{BB962C8B-B14F-4D97-AF65-F5344CB8AC3E}">
        <p14:creationId xmlns:p14="http://schemas.microsoft.com/office/powerpoint/2010/main" val="918645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E32D2-F398-6779-028B-7C52D19E8EAC}"/>
              </a:ext>
            </a:extLst>
          </p:cNvPr>
          <p:cNvSpPr>
            <a:spLocks noGrp="1"/>
          </p:cNvSpPr>
          <p:nvPr>
            <p:ph type="title"/>
          </p:nvPr>
        </p:nvSpPr>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Support Vector Machine</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Confusion Matrix</a:t>
            </a:r>
          </a:p>
        </p:txBody>
      </p:sp>
      <p:pic>
        <p:nvPicPr>
          <p:cNvPr id="11" name="Content Placeholder 10" descr="A blue and white squares&#10;&#10;Description automatically generated">
            <a:extLst>
              <a:ext uri="{FF2B5EF4-FFF2-40B4-BE49-F238E27FC236}">
                <a16:creationId xmlns:a16="http://schemas.microsoft.com/office/drawing/2014/main" id="{12FCA7AA-35EA-F69D-AB8E-323C775C87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568" y="2478088"/>
            <a:ext cx="10168128" cy="3694112"/>
          </a:xfrm>
        </p:spPr>
      </p:pic>
    </p:spTree>
    <p:extLst>
      <p:ext uri="{BB962C8B-B14F-4D97-AF65-F5344CB8AC3E}">
        <p14:creationId xmlns:p14="http://schemas.microsoft.com/office/powerpoint/2010/main" val="3468424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E611-C2F7-7690-B7AD-D7B0D5C07156}"/>
              </a:ext>
            </a:extLst>
          </p:cNvPr>
          <p:cNvSpPr>
            <a:spLocks noGrp="1"/>
          </p:cNvSpPr>
          <p:nvPr>
            <p:ph type="title"/>
          </p:nvPr>
        </p:nvSpPr>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RANDOM FOREST</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CONFUSION MATRIX</a:t>
            </a:r>
          </a:p>
        </p:txBody>
      </p:sp>
      <p:pic>
        <p:nvPicPr>
          <p:cNvPr id="5" name="Content Placeholder 4" descr="A blue and white squares&#10;&#10;Description automatically generated">
            <a:extLst>
              <a:ext uri="{FF2B5EF4-FFF2-40B4-BE49-F238E27FC236}">
                <a16:creationId xmlns:a16="http://schemas.microsoft.com/office/drawing/2014/main" id="{7CC67679-042F-EDD2-2E19-F81F8931D0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490" y="2478088"/>
            <a:ext cx="10436772" cy="3694112"/>
          </a:xfrm>
        </p:spPr>
      </p:pic>
    </p:spTree>
    <p:extLst>
      <p:ext uri="{BB962C8B-B14F-4D97-AF65-F5344CB8AC3E}">
        <p14:creationId xmlns:p14="http://schemas.microsoft.com/office/powerpoint/2010/main" val="245136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90ECA-53EE-C0CB-DE80-7134757FDAE3}"/>
              </a:ext>
            </a:extLst>
          </p:cNvPr>
          <p:cNvSpPr>
            <a:spLocks noGrp="1"/>
          </p:cNvSpPr>
          <p:nvPr>
            <p:ph type="title"/>
          </p:nvPr>
        </p:nvSpPr>
        <p:spPr>
          <a:xfrm>
            <a:off x="841248" y="251312"/>
            <a:ext cx="10506456" cy="1010264"/>
          </a:xfrm>
        </p:spPr>
        <p:txBody>
          <a:bodyPr anchor="ctr">
            <a:normAutofit/>
          </a:bodyPr>
          <a:lstStyle/>
          <a:p>
            <a:r>
              <a:rPr lang="en-US" b="1">
                <a:latin typeface="Times New Roman" panose="02020603050405020304" pitchFamily="18" charset="0"/>
                <a:cs typeface="Times New Roman" panose="02020603050405020304" pitchFamily="18" charset="0"/>
              </a:rPr>
              <a:t>Conclusion</a:t>
            </a:r>
          </a:p>
        </p:txBody>
      </p:sp>
      <p:sp>
        <p:nvSpPr>
          <p:cNvPr id="53" name="Rectangle 52">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E68D7F8-F19F-BC6E-746F-B39A4EC05C16}"/>
              </a:ext>
            </a:extLst>
          </p:cNvPr>
          <p:cNvGraphicFramePr>
            <a:graphicFrameLocks noGrp="1"/>
          </p:cNvGraphicFramePr>
          <p:nvPr>
            <p:ph idx="1"/>
            <p:extLst>
              <p:ext uri="{D42A27DB-BD31-4B8C-83A1-F6EECF244321}">
                <p14:modId xmlns:p14="http://schemas.microsoft.com/office/powerpoint/2010/main" val="362580329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033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794748-E772-4AAA-4F7F-1035333435C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Thank you </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183902"/>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39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C6E1CE-75B2-835C-D956-D431D932C6C2}"/>
              </a:ext>
            </a:extLst>
          </p:cNvPr>
          <p:cNvSpPr>
            <a:spLocks noGrp="1"/>
          </p:cNvSpPr>
          <p:nvPr>
            <p:ph type="title"/>
          </p:nvPr>
        </p:nvSpPr>
        <p:spPr>
          <a:xfrm>
            <a:off x="621792" y="1161288"/>
            <a:ext cx="3602736" cy="4526280"/>
          </a:xfrm>
        </p:spPr>
        <p:txBody>
          <a:bodyPr>
            <a:normAutofit/>
          </a:bodyPr>
          <a:lstStyle/>
          <a:p>
            <a:pPr algn="ctr"/>
            <a:r>
              <a:rPr lang="en-US" sz="3000" b="1" dirty="0">
                <a:solidFill>
                  <a:srgbClr val="0070C0"/>
                </a:solidFill>
                <a:latin typeface="Times New Roman" panose="02020603050405020304" pitchFamily="18" charset="0"/>
                <a:cs typeface="Times New Roman" panose="02020603050405020304" pitchFamily="18" charset="0"/>
              </a:rPr>
              <a:t>                               CONTENT       OUTLINE </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Content Placeholder 2">
            <a:extLst>
              <a:ext uri="{FF2B5EF4-FFF2-40B4-BE49-F238E27FC236}">
                <a16:creationId xmlns:a16="http://schemas.microsoft.com/office/drawing/2014/main" id="{021D987E-C9CF-1ACC-E40E-B7DC17C110AD}"/>
              </a:ext>
            </a:extLst>
          </p:cNvPr>
          <p:cNvGraphicFramePr>
            <a:graphicFrameLocks noGrp="1"/>
          </p:cNvGraphicFramePr>
          <p:nvPr>
            <p:ph idx="1"/>
            <p:extLst>
              <p:ext uri="{D42A27DB-BD31-4B8C-83A1-F6EECF244321}">
                <p14:modId xmlns:p14="http://schemas.microsoft.com/office/powerpoint/2010/main" val="368436236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74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230F-1EC2-EE5F-8AFB-E1A4ED5ED6B8}"/>
              </a:ext>
            </a:extLst>
          </p:cNvPr>
          <p:cNvSpPr>
            <a:spLocks noGrp="1"/>
          </p:cNvSpPr>
          <p:nvPr>
            <p:ph type="title"/>
          </p:nvPr>
        </p:nvSpPr>
        <p:spPr/>
        <p:txBody>
          <a:bodyPr/>
          <a:lstStyle/>
          <a:p>
            <a:r>
              <a:rPr lang="en-US" sz="3000" dirty="0">
                <a:solidFill>
                  <a:srgbClr val="0070C0"/>
                </a:solidFill>
                <a:latin typeface="Times New Roman" panose="02020603050405020304" pitchFamily="18" charset="0"/>
                <a:cs typeface="Times New Roman" panose="02020603050405020304" pitchFamily="18" charset="0"/>
              </a:rPr>
              <a:t>                                INTRODUCTION</a:t>
            </a:r>
            <a:r>
              <a:rPr lang="en-US" dirty="0"/>
              <a:t>  </a:t>
            </a:r>
          </a:p>
        </p:txBody>
      </p:sp>
      <p:sp>
        <p:nvSpPr>
          <p:cNvPr id="3" name="Content Placeholder 2">
            <a:extLst>
              <a:ext uri="{FF2B5EF4-FFF2-40B4-BE49-F238E27FC236}">
                <a16:creationId xmlns:a16="http://schemas.microsoft.com/office/drawing/2014/main" id="{946E2C9F-38D5-3988-CB0E-6796A91A1856}"/>
              </a:ext>
            </a:extLst>
          </p:cNvPr>
          <p:cNvSpPr>
            <a:spLocks noGrp="1"/>
          </p:cNvSpPr>
          <p:nvPr>
            <p:ph idx="1"/>
          </p:nvPr>
        </p:nvSpPr>
        <p:spPr/>
        <p:txBody>
          <a:bodyPr>
            <a:normAutofit fontScale="62500" lnSpcReduction="20000"/>
          </a:bodyPr>
          <a:lstStyle/>
          <a:p>
            <a:pPr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Cardiovascular diseases pose a significant global health challenge, with their prevalence escalating due to shifting lifestyle patterns and societal influences.</a:t>
            </a:r>
          </a:p>
          <a:p>
            <a:pPr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Limited access to medical resources in certain regions emphasizes the urgency for timely detection and continuous monitoring of heart diseases.</a:t>
            </a:r>
          </a:p>
          <a:p>
            <a:pPr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Our research focuses on leveraging machine learning algorithms, specifically Support Vector Machines (SVM) and Random Forests (RF), to address the predictive challenges associated with heart disease risk assessment.</a:t>
            </a:r>
          </a:p>
          <a:p>
            <a:pPr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The question guiding our study is: "How do SVM and RF algorithms differ in accuracy, efficiency, and interpretability when predicting the risk of heart disease?"</a:t>
            </a:r>
          </a:p>
          <a:p>
            <a:pPr algn="l">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We hypothesize that through a comparative analysis of SVM and RFs algorithms using real-world patient heart health data, we </a:t>
            </a:r>
            <a:r>
              <a:rPr lang="en-US" b="0" i="0">
                <a:solidFill>
                  <a:srgbClr val="0D0D0D"/>
                </a:solidFill>
                <a:effectLst/>
                <a:latin typeface="Times New Roman" panose="02020603050405020304" pitchFamily="18" charset="0"/>
                <a:cs typeface="Times New Roman" panose="02020603050405020304" pitchFamily="18" charset="0"/>
              </a:rPr>
              <a:t>can analyze </a:t>
            </a:r>
            <a:r>
              <a:rPr lang="en-US" b="0" i="0" dirty="0">
                <a:solidFill>
                  <a:srgbClr val="0D0D0D"/>
                </a:solidFill>
                <a:effectLst/>
                <a:latin typeface="Times New Roman" panose="02020603050405020304" pitchFamily="18" charset="0"/>
                <a:cs typeface="Times New Roman" panose="02020603050405020304" pitchFamily="18" charset="0"/>
              </a:rPr>
              <a:t>their respective strengths and limitations, thereby facilitating informed decision-making in cardiovascular health monitoring.</a:t>
            </a:r>
          </a:p>
          <a:p>
            <a:endParaRPr lang="en-US" dirty="0"/>
          </a:p>
        </p:txBody>
      </p:sp>
    </p:spTree>
    <p:extLst>
      <p:ext uri="{BB962C8B-B14F-4D97-AF65-F5344CB8AC3E}">
        <p14:creationId xmlns:p14="http://schemas.microsoft.com/office/powerpoint/2010/main" val="32366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55BE5-A997-8BF0-9021-072B10C06465}"/>
              </a:ext>
            </a:extLst>
          </p:cNvPr>
          <p:cNvSpPr>
            <a:spLocks noGrp="1"/>
          </p:cNvSpPr>
          <p:nvPr>
            <p:ph type="title"/>
          </p:nvPr>
        </p:nvSpPr>
        <p:spPr>
          <a:xfrm>
            <a:off x="659234" y="957447"/>
            <a:ext cx="3383280" cy="4943105"/>
          </a:xfrm>
        </p:spPr>
        <p:txBody>
          <a:bodyPr anchor="ctr">
            <a:normAutofit/>
          </a:bodyPr>
          <a:lstStyle/>
          <a:p>
            <a:r>
              <a:rPr lang="en-US">
                <a:latin typeface="Times New Roman" panose="02020603050405020304" pitchFamily="18" charset="0"/>
                <a:cs typeface="Times New Roman" panose="02020603050405020304" pitchFamily="18" charset="0"/>
              </a:rPr>
              <a:t>                                  Data Set Description</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A986F8B-7E1B-7DF3-4930-10AF67ED519F}"/>
              </a:ext>
            </a:extLst>
          </p:cNvPr>
          <p:cNvGraphicFramePr>
            <a:graphicFrameLocks noGrp="1"/>
          </p:cNvGraphicFramePr>
          <p:nvPr>
            <p:ph idx="1"/>
            <p:extLst>
              <p:ext uri="{D42A27DB-BD31-4B8C-83A1-F6EECF244321}">
                <p14:modId xmlns:p14="http://schemas.microsoft.com/office/powerpoint/2010/main" val="1929416359"/>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925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5ABA88-E3D1-CEC3-C9D5-9D8B1C344078}"/>
              </a:ext>
            </a:extLst>
          </p:cNvPr>
          <p:cNvSpPr>
            <a:spLocks noGrp="1"/>
          </p:cNvSpPr>
          <p:nvPr>
            <p:ph type="title"/>
          </p:nvPr>
        </p:nvSpPr>
        <p:spPr>
          <a:xfrm>
            <a:off x="1115568" y="548640"/>
            <a:ext cx="10168128" cy="1179576"/>
          </a:xfrm>
        </p:spPr>
        <p:txBody>
          <a:bodyPr>
            <a:normAutofit/>
          </a:bodyPr>
          <a:lstStyle/>
          <a:p>
            <a:r>
              <a:rPr lang="en-US" sz="3000" b="1" i="0" dirty="0">
                <a:effectLst/>
                <a:latin typeface="__Inter_aaf875"/>
              </a:rPr>
              <a:t>SVM and RF Data Analysis for Heart Disease Prediction</a:t>
            </a:r>
            <a:endParaRPr lang="en-US" sz="3000" b="1" dirty="0"/>
          </a:p>
        </p:txBody>
      </p:sp>
      <p:sp>
        <p:nvSpPr>
          <p:cNvPr id="31" name="Rectangle 3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2">
            <a:extLst>
              <a:ext uri="{FF2B5EF4-FFF2-40B4-BE49-F238E27FC236}">
                <a16:creationId xmlns:a16="http://schemas.microsoft.com/office/drawing/2014/main" id="{CCBD1E57-E5A2-FF30-2A1A-20815B8C1CC1}"/>
              </a:ext>
            </a:extLst>
          </p:cNvPr>
          <p:cNvSpPr>
            <a:spLocks noGrp="1"/>
          </p:cNvSpPr>
          <p:nvPr>
            <p:ph idx="1"/>
          </p:nvPr>
        </p:nvSpPr>
        <p:spPr>
          <a:xfrm>
            <a:off x="626850" y="2221992"/>
            <a:ext cx="11095758" cy="4331208"/>
          </a:xfrm>
        </p:spPr>
        <p:txBody>
          <a:bodyPr>
            <a:noAutofit/>
          </a:bodyPr>
          <a:lstStyle/>
          <a:p>
            <a:pPr marL="0" indent="0">
              <a:lnSpc>
                <a:spcPct val="100000"/>
              </a:lnSpc>
              <a:buNone/>
            </a:pPr>
            <a:r>
              <a:rPr lang="en-US" sz="1600" b="1" i="0" dirty="0">
                <a:effectLst/>
                <a:latin typeface="Times New Roman" panose="02020603050405020304" pitchFamily="18" charset="0"/>
                <a:cs typeface="Times New Roman" panose="02020603050405020304" pitchFamily="18" charset="0"/>
              </a:rPr>
              <a:t>Support Vector Machine (SVM)</a:t>
            </a:r>
          </a:p>
          <a:p>
            <a:pPr lvl="1">
              <a:lnSpc>
                <a:spcPct val="10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A supervised machine learning approach used for classification and regression tasks</a:t>
            </a:r>
          </a:p>
          <a:p>
            <a:pPr lvl="1">
              <a:lnSpc>
                <a:spcPct val="10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Finds the hyperplane in the input data set that best divides different classes</a:t>
            </a:r>
          </a:p>
          <a:p>
            <a:pPr lvl="1">
              <a:lnSpc>
                <a:spcPct val="10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Optimizes the margin, or the distance between the hyperplane and the nearest data point from each class (support vectors)</a:t>
            </a:r>
          </a:p>
          <a:p>
            <a:pPr lvl="1">
              <a:lnSpc>
                <a:spcPct val="10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Uses a small amount of memory and performs well in high-dimensional spaces</a:t>
            </a:r>
          </a:p>
          <a:p>
            <a:pPr lvl="1">
              <a:lnSpc>
                <a:spcPct val="10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Suitable for datasets with a large number of features</a:t>
            </a:r>
          </a:p>
          <a:p>
            <a:pPr marL="0" indent="0">
              <a:lnSpc>
                <a:spcPct val="100000"/>
              </a:lnSpc>
              <a:buNone/>
            </a:pPr>
            <a:r>
              <a:rPr lang="en-US" sz="1600" b="1" i="0" dirty="0">
                <a:effectLst/>
                <a:latin typeface="Times New Roman" panose="02020603050405020304" pitchFamily="18" charset="0"/>
                <a:cs typeface="Times New Roman" panose="02020603050405020304" pitchFamily="18" charset="0"/>
              </a:rPr>
              <a:t>Random Forest</a:t>
            </a:r>
          </a:p>
          <a:p>
            <a:pPr lvl="1">
              <a:lnSpc>
                <a:spcPct val="10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An ensemble learning technique used for classification and regression tasks</a:t>
            </a:r>
          </a:p>
          <a:p>
            <a:pPr lvl="1">
              <a:lnSpc>
                <a:spcPct val="10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Creates many decision trees during training</a:t>
            </a:r>
          </a:p>
          <a:p>
            <a:pPr lvl="1">
              <a:lnSpc>
                <a:spcPct val="10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Each tree is trained using a subset of the training set</a:t>
            </a:r>
          </a:p>
          <a:p>
            <a:pPr lvl="1">
              <a:lnSpc>
                <a:spcPct val="10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The ultimate prediction is determined by polling (for classification) or by averaging the predictions of all the trees (for regression)</a:t>
            </a:r>
          </a:p>
          <a:p>
            <a:pPr lvl="1">
              <a:lnSpc>
                <a:spcPct val="10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High accuracy, scalability, and the capacity to handle big datasets with high dimensionality</a:t>
            </a:r>
          </a:p>
          <a:p>
            <a:pPr>
              <a:lnSpc>
                <a:spcPct val="10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20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22C06-7C80-30B1-C2DC-1CEDF45C5AF6}"/>
              </a:ext>
            </a:extLst>
          </p:cNvPr>
          <p:cNvSpPr>
            <a:spLocks noGrp="1"/>
          </p:cNvSpPr>
          <p:nvPr>
            <p:ph type="title"/>
          </p:nvPr>
        </p:nvSpPr>
        <p:spPr>
          <a:xfrm>
            <a:off x="841248" y="251312"/>
            <a:ext cx="10506456" cy="1010264"/>
          </a:xfrm>
        </p:spPr>
        <p:txBody>
          <a:bodyPr anchor="ctr">
            <a:normAutofit fontScale="90000"/>
          </a:bodyPr>
          <a:lstStyle/>
          <a:p>
            <a:pPr algn="ctr"/>
            <a:r>
              <a:rPr lang="en-US" sz="2800" b="1" i="0" dirty="0">
                <a:effectLst/>
                <a:latin typeface="Times New Roman" panose="02020603050405020304" pitchFamily="18" charset="0"/>
                <a:cs typeface="Times New Roman" panose="02020603050405020304" pitchFamily="18" charset="0"/>
              </a:rPr>
              <a:t>Data Preparation and Cleaning for SVM and Random Forest </a:t>
            </a:r>
            <a:br>
              <a:rPr lang="en-US" sz="2800" b="1" i="0" dirty="0">
                <a:effectLst/>
                <a:latin typeface="Times New Roman" panose="02020603050405020304" pitchFamily="18" charset="0"/>
                <a:cs typeface="Times New Roman" panose="02020603050405020304" pitchFamily="18" charset="0"/>
              </a:rPr>
            </a:br>
            <a:br>
              <a:rPr lang="en-US" sz="2800" b="1" i="0" dirty="0">
                <a:effectLst/>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D38073E-5661-C598-16BC-EB8713767CB6}"/>
              </a:ext>
            </a:extLst>
          </p:cNvPr>
          <p:cNvGraphicFramePr>
            <a:graphicFrameLocks noGrp="1"/>
          </p:cNvGraphicFramePr>
          <p:nvPr>
            <p:ph idx="1"/>
            <p:extLst>
              <p:ext uri="{D42A27DB-BD31-4B8C-83A1-F6EECF244321}">
                <p14:modId xmlns:p14="http://schemas.microsoft.com/office/powerpoint/2010/main" val="701927560"/>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977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D1C8-EC1B-546C-AF2C-B260349E7370}"/>
              </a:ext>
            </a:extLst>
          </p:cNvPr>
          <p:cNvSpPr>
            <a:spLocks noGrp="1"/>
          </p:cNvSpPr>
          <p:nvPr>
            <p:ph type="title"/>
          </p:nvPr>
        </p:nvSpPr>
        <p:spPr/>
        <p:txBody>
          <a:bodyPr>
            <a:normAutofit/>
          </a:bodyPr>
          <a:lstStyle/>
          <a:p>
            <a:pPr algn="ctr"/>
            <a:r>
              <a:rPr lang="en-US" sz="3600" b="1" i="0" dirty="0">
                <a:effectLst/>
                <a:latin typeface="Times New Roman" panose="02020603050405020304" pitchFamily="18" charset="0"/>
                <a:cs typeface="Times New Roman" panose="02020603050405020304" pitchFamily="18" charset="0"/>
              </a:rPr>
              <a:t>Evaluation Metrics for Model Assessment</a:t>
            </a:r>
            <a:br>
              <a:rPr lang="en-US" b="1" i="0" dirty="0">
                <a:effectLst/>
                <a:latin typeface="__Inter_aaf875"/>
              </a:rPr>
            </a:br>
            <a:endParaRPr lang="en-US" dirty="0"/>
          </a:p>
        </p:txBody>
      </p:sp>
      <p:graphicFrame>
        <p:nvGraphicFramePr>
          <p:cNvPr id="7" name="Content Placeholder 2">
            <a:extLst>
              <a:ext uri="{FF2B5EF4-FFF2-40B4-BE49-F238E27FC236}">
                <a16:creationId xmlns:a16="http://schemas.microsoft.com/office/drawing/2014/main" id="{6B384BC1-F8AD-6D84-1542-E1ABECE5113A}"/>
              </a:ext>
            </a:extLst>
          </p:cNvPr>
          <p:cNvGraphicFramePr>
            <a:graphicFrameLocks noGrp="1"/>
          </p:cNvGraphicFramePr>
          <p:nvPr>
            <p:ph idx="1"/>
            <p:extLst>
              <p:ext uri="{D42A27DB-BD31-4B8C-83A1-F6EECF244321}">
                <p14:modId xmlns:p14="http://schemas.microsoft.com/office/powerpoint/2010/main" val="1062105272"/>
              </p:ext>
            </p:extLst>
          </p:nvPr>
        </p:nvGraphicFramePr>
        <p:xfrm>
          <a:off x="566928" y="2457704"/>
          <a:ext cx="11310112"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08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403A5-918C-434C-6BA0-84198CB80E4D}"/>
              </a:ext>
            </a:extLst>
          </p:cNvPr>
          <p:cNvSpPr>
            <a:spLocks noGrp="1"/>
          </p:cNvSpPr>
          <p:nvPr>
            <p:ph type="title"/>
          </p:nvPr>
        </p:nvSpPr>
        <p:spPr>
          <a:xfrm>
            <a:off x="659234" y="957447"/>
            <a:ext cx="3383280" cy="4943105"/>
          </a:xfrm>
        </p:spPr>
        <p:txBody>
          <a:bodyPr anchor="ctr">
            <a:normAutofit/>
          </a:bodyPr>
          <a:lstStyle/>
          <a:p>
            <a:r>
              <a:rPr lang="en-US" b="1" i="0">
                <a:effectLst/>
                <a:latin typeface="Times New Roman" panose="02020603050405020304" pitchFamily="18" charset="0"/>
                <a:cs typeface="Times New Roman" panose="02020603050405020304" pitchFamily="18" charset="0"/>
              </a:rPr>
              <a:t>Training and Testing Models</a:t>
            </a:r>
            <a:endParaRPr lang="en-US" b="1">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8" name="Content Placeholder 2">
            <a:extLst>
              <a:ext uri="{FF2B5EF4-FFF2-40B4-BE49-F238E27FC236}">
                <a16:creationId xmlns:a16="http://schemas.microsoft.com/office/drawing/2014/main" id="{9A9077D7-461E-8DCD-082F-9B58E845A889}"/>
              </a:ext>
            </a:extLst>
          </p:cNvPr>
          <p:cNvGraphicFramePr>
            <a:graphicFrameLocks noGrp="1"/>
          </p:cNvGraphicFramePr>
          <p:nvPr>
            <p:ph idx="1"/>
            <p:extLst>
              <p:ext uri="{D42A27DB-BD31-4B8C-83A1-F6EECF244321}">
                <p14:modId xmlns:p14="http://schemas.microsoft.com/office/powerpoint/2010/main" val="3220856506"/>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646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9226-8D66-DE3B-8DD9-56064D66490C}"/>
              </a:ext>
            </a:extLst>
          </p:cNvPr>
          <p:cNvSpPr>
            <a:spLocks noGrp="1"/>
          </p:cNvSpPr>
          <p:nvPr>
            <p:ph type="title"/>
          </p:nvPr>
        </p:nvSpPr>
        <p:spPr/>
        <p:txBody>
          <a:bodyPr>
            <a:norm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RESULTS</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SVM AND RF MODEL PERFORMANCE METRICS</a:t>
            </a:r>
          </a:p>
        </p:txBody>
      </p:sp>
      <p:sp>
        <p:nvSpPr>
          <p:cNvPr id="7" name="Content Placeholder 6">
            <a:extLst>
              <a:ext uri="{FF2B5EF4-FFF2-40B4-BE49-F238E27FC236}">
                <a16:creationId xmlns:a16="http://schemas.microsoft.com/office/drawing/2014/main" id="{1321EE8C-5979-31F9-40E4-98CB48F2187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2CE28CAE-D45A-AEEE-D83D-110BA05F9F7E}"/>
              </a:ext>
            </a:extLst>
          </p:cNvPr>
          <p:cNvPicPr>
            <a:picLocks noChangeAspect="1"/>
          </p:cNvPicPr>
          <p:nvPr/>
        </p:nvPicPr>
        <p:blipFill>
          <a:blip r:embed="rId2"/>
          <a:stretch>
            <a:fillRect/>
          </a:stretch>
        </p:blipFill>
        <p:spPr>
          <a:xfrm>
            <a:off x="948943" y="2604174"/>
            <a:ext cx="5387849" cy="2818218"/>
          </a:xfrm>
          <a:prstGeom prst="rect">
            <a:avLst/>
          </a:prstGeom>
        </p:spPr>
      </p:pic>
      <p:pic>
        <p:nvPicPr>
          <p:cNvPr id="13" name="Picture 12">
            <a:extLst>
              <a:ext uri="{FF2B5EF4-FFF2-40B4-BE49-F238E27FC236}">
                <a16:creationId xmlns:a16="http://schemas.microsoft.com/office/drawing/2014/main" id="{8C4B5464-338E-4C8D-28E6-91029148515C}"/>
              </a:ext>
            </a:extLst>
          </p:cNvPr>
          <p:cNvPicPr>
            <a:picLocks noChangeAspect="1"/>
          </p:cNvPicPr>
          <p:nvPr/>
        </p:nvPicPr>
        <p:blipFill>
          <a:blip r:embed="rId3"/>
          <a:stretch>
            <a:fillRect/>
          </a:stretch>
        </p:blipFill>
        <p:spPr>
          <a:xfrm>
            <a:off x="6020344" y="2730324"/>
            <a:ext cx="5056088" cy="2723046"/>
          </a:xfrm>
          <a:prstGeom prst="rect">
            <a:avLst/>
          </a:prstGeom>
        </p:spPr>
      </p:pic>
    </p:spTree>
    <p:extLst>
      <p:ext uri="{BB962C8B-B14F-4D97-AF65-F5344CB8AC3E}">
        <p14:creationId xmlns:p14="http://schemas.microsoft.com/office/powerpoint/2010/main" val="317262630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126</TotalTime>
  <Words>929</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__Inter_aaf875</vt:lpstr>
      <vt:lpstr>Arial</vt:lpstr>
      <vt:lpstr>Avenir Next LT Pro</vt:lpstr>
      <vt:lpstr>Calibri</vt:lpstr>
      <vt:lpstr>Times New Roman</vt:lpstr>
      <vt:lpstr>Wingdings</vt:lpstr>
      <vt:lpstr>AccentBoxVTI</vt:lpstr>
      <vt:lpstr>CSCI 595 Comparison of SVM and Random Forests for Heart Disease Risk Prediction</vt:lpstr>
      <vt:lpstr>                               CONTENT       OUTLINE </vt:lpstr>
      <vt:lpstr>                                INTRODUCTION  </vt:lpstr>
      <vt:lpstr>                                  Data Set Description</vt:lpstr>
      <vt:lpstr>SVM and RF Data Analysis for Heart Disease Prediction</vt:lpstr>
      <vt:lpstr>Data Preparation and Cleaning for SVM and Random Forest   </vt:lpstr>
      <vt:lpstr>Evaluation Metrics for Model Assessment </vt:lpstr>
      <vt:lpstr>Training and Testing Models</vt:lpstr>
      <vt:lpstr>RESULTS SVM AND RF MODEL PERFORMANCE METRICS</vt:lpstr>
      <vt:lpstr>Support Vector Machine Confusion Matrix</vt:lpstr>
      <vt:lpstr>RANDOM FOREST  CONFUSION MATRIX</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595 Comparison of SVM and Random Forests for Heart Disease Risk Prediction</dc:title>
  <dc:creator>lakshmi chandana narra</dc:creator>
  <cp:lastModifiedBy>lakshmi chandana narra</cp:lastModifiedBy>
  <cp:revision>7</cp:revision>
  <dcterms:created xsi:type="dcterms:W3CDTF">2024-02-10T04:44:22Z</dcterms:created>
  <dcterms:modified xsi:type="dcterms:W3CDTF">2024-05-07T04:54:44Z</dcterms:modified>
</cp:coreProperties>
</file>