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mi chandana narra" userId="26769a1b8d9ac9a2" providerId="LiveId" clId="{882409EC-4C31-4D06-908D-422F6B86973E}"/>
    <pc:docChg chg="undo custSel addSld modSld">
      <pc:chgData name="lakshmi chandana narra" userId="26769a1b8d9ac9a2" providerId="LiveId" clId="{882409EC-4C31-4D06-908D-422F6B86973E}" dt="2024-02-10T05:30:53.122" v="260" actId="20577"/>
      <pc:docMkLst>
        <pc:docMk/>
      </pc:docMkLst>
      <pc:sldChg chg="addSp delSp modSp new mod setBg">
        <pc:chgData name="lakshmi chandana narra" userId="26769a1b8d9ac9a2" providerId="LiveId" clId="{882409EC-4C31-4D06-908D-422F6B86973E}" dt="2024-02-10T05:25:18.911" v="194" actId="26606"/>
        <pc:sldMkLst>
          <pc:docMk/>
          <pc:sldMk cId="2996744525" sldId="257"/>
        </pc:sldMkLst>
        <pc:spChg chg="mod">
          <ac:chgData name="lakshmi chandana narra" userId="26769a1b8d9ac9a2" providerId="LiveId" clId="{882409EC-4C31-4D06-908D-422F6B86973E}" dt="2024-02-10T05:25:00.166" v="193" actId="20577"/>
          <ac:spMkLst>
            <pc:docMk/>
            <pc:sldMk cId="2996744525" sldId="257"/>
            <ac:spMk id="2" creationId="{3EC6E1CE-75B2-835C-D956-D431D932C6C2}"/>
          </ac:spMkLst>
        </pc:spChg>
        <pc:spChg chg="add del mod">
          <ac:chgData name="lakshmi chandana narra" userId="26769a1b8d9ac9a2" providerId="LiveId" clId="{882409EC-4C31-4D06-908D-422F6B86973E}" dt="2024-02-10T05:24:35.508" v="182" actId="26606"/>
          <ac:spMkLst>
            <pc:docMk/>
            <pc:sldMk cId="2996744525" sldId="257"/>
            <ac:spMk id="3" creationId="{C46613AE-6055-94C8-7B5D-47D4C0EA06D7}"/>
          </ac:spMkLst>
        </pc:spChg>
        <pc:spChg chg="add">
          <ac:chgData name="lakshmi chandana narra" userId="26769a1b8d9ac9a2" providerId="LiveId" clId="{882409EC-4C31-4D06-908D-422F6B86973E}" dt="2024-02-10T05:24:35.508" v="182" actId="26606"/>
          <ac:spMkLst>
            <pc:docMk/>
            <pc:sldMk cId="2996744525" sldId="257"/>
            <ac:spMk id="9" creationId="{7517A47C-B2E5-4B79-8061-D74B1311AF6E}"/>
          </ac:spMkLst>
        </pc:spChg>
        <pc:spChg chg="add">
          <ac:chgData name="lakshmi chandana narra" userId="26769a1b8d9ac9a2" providerId="LiveId" clId="{882409EC-4C31-4D06-908D-422F6B86973E}" dt="2024-02-10T05:24:35.508" v="182" actId="26606"/>
          <ac:spMkLst>
            <pc:docMk/>
            <pc:sldMk cId="2996744525" sldId="257"/>
            <ac:spMk id="11" creationId="{C505E780-2083-4CB5-A42A-5E0E2908ECC3}"/>
          </ac:spMkLst>
        </pc:spChg>
        <pc:spChg chg="add">
          <ac:chgData name="lakshmi chandana narra" userId="26769a1b8d9ac9a2" providerId="LiveId" clId="{882409EC-4C31-4D06-908D-422F6B86973E}" dt="2024-02-10T05:24:35.508" v="182" actId="26606"/>
          <ac:spMkLst>
            <pc:docMk/>
            <pc:sldMk cId="2996744525" sldId="257"/>
            <ac:spMk id="13" creationId="{D2C0AE1C-0118-41AE-8A10-7CDCBF10E96F}"/>
          </ac:spMkLst>
        </pc:spChg>
        <pc:spChg chg="add">
          <ac:chgData name="lakshmi chandana narra" userId="26769a1b8d9ac9a2" providerId="LiveId" clId="{882409EC-4C31-4D06-908D-422F6B86973E}" dt="2024-02-10T05:24:35.508" v="182" actId="26606"/>
          <ac:spMkLst>
            <pc:docMk/>
            <pc:sldMk cId="2996744525" sldId="257"/>
            <ac:spMk id="15" creationId="{463EEC44-1BA3-44ED-81FC-A644B04B2A44}"/>
          </ac:spMkLst>
        </pc:spChg>
        <pc:graphicFrameChg chg="add del">
          <ac:chgData name="lakshmi chandana narra" userId="26769a1b8d9ac9a2" providerId="LiveId" clId="{882409EC-4C31-4D06-908D-422F6B86973E}" dt="2024-02-10T05:24:23.730" v="179" actId="26606"/>
          <ac:graphicFrameMkLst>
            <pc:docMk/>
            <pc:sldMk cId="2996744525" sldId="257"/>
            <ac:graphicFrameMk id="5" creationId="{6C0006EB-79E7-B526-534E-7567E5000BAC}"/>
          </ac:graphicFrameMkLst>
        </pc:graphicFrameChg>
        <pc:graphicFrameChg chg="add del">
          <ac:chgData name="lakshmi chandana narra" userId="26769a1b8d9ac9a2" providerId="LiveId" clId="{882409EC-4C31-4D06-908D-422F6B86973E}" dt="2024-02-10T05:24:35.476" v="181" actId="26606"/>
          <ac:graphicFrameMkLst>
            <pc:docMk/>
            <pc:sldMk cId="2996744525" sldId="257"/>
            <ac:graphicFrameMk id="7" creationId="{6CCE4528-5565-98B9-8449-088DB794C4BF}"/>
          </ac:graphicFrameMkLst>
        </pc:graphicFrameChg>
        <pc:graphicFrameChg chg="add modGraphic">
          <ac:chgData name="lakshmi chandana narra" userId="26769a1b8d9ac9a2" providerId="LiveId" clId="{882409EC-4C31-4D06-908D-422F6B86973E}" dt="2024-02-10T05:25:18.911" v="194" actId="26606"/>
          <ac:graphicFrameMkLst>
            <pc:docMk/>
            <pc:sldMk cId="2996744525" sldId="257"/>
            <ac:graphicFrameMk id="10" creationId="{021D987E-C9CF-1ACC-E40E-B7DC17C110AD}"/>
          </ac:graphicFrameMkLst>
        </pc:graphicFrameChg>
      </pc:sldChg>
      <pc:sldChg chg="addSp delSp modSp new mod setBg">
        <pc:chgData name="lakshmi chandana narra" userId="26769a1b8d9ac9a2" providerId="LiveId" clId="{882409EC-4C31-4D06-908D-422F6B86973E}" dt="2024-02-10T05:30:53.122" v="260" actId="20577"/>
        <pc:sldMkLst>
          <pc:docMk/>
          <pc:sldMk cId="323668603" sldId="258"/>
        </pc:sldMkLst>
        <pc:spChg chg="mod">
          <ac:chgData name="lakshmi chandana narra" userId="26769a1b8d9ac9a2" providerId="LiveId" clId="{882409EC-4C31-4D06-908D-422F6B86973E}" dt="2024-02-10T05:29:45.904" v="251" actId="26606"/>
          <ac:spMkLst>
            <pc:docMk/>
            <pc:sldMk cId="323668603" sldId="258"/>
            <ac:spMk id="2" creationId="{9F43230F-1EC2-EE5F-8AFB-E1A4ED5ED6B8}"/>
          </ac:spMkLst>
        </pc:spChg>
        <pc:spChg chg="add del mod">
          <ac:chgData name="lakshmi chandana narra" userId="26769a1b8d9ac9a2" providerId="LiveId" clId="{882409EC-4C31-4D06-908D-422F6B86973E}" dt="2024-02-10T05:30:53.122" v="260" actId="20577"/>
          <ac:spMkLst>
            <pc:docMk/>
            <pc:sldMk cId="323668603" sldId="258"/>
            <ac:spMk id="3" creationId="{946E2C9F-38D5-3988-CB0E-6796A91A1856}"/>
          </ac:spMkLst>
        </pc:spChg>
        <pc:spChg chg="add del">
          <ac:chgData name="lakshmi chandana narra" userId="26769a1b8d9ac9a2" providerId="LiveId" clId="{882409EC-4C31-4D06-908D-422F6B86973E}" dt="2024-02-10T05:29:45.904" v="251" actId="26606"/>
          <ac:spMkLst>
            <pc:docMk/>
            <pc:sldMk cId="323668603" sldId="258"/>
            <ac:spMk id="8" creationId="{946E2C9F-38D5-3988-CB0E-6796A91A1856}"/>
          </ac:spMkLst>
        </pc:spChg>
        <pc:spChg chg="add del">
          <ac:chgData name="lakshmi chandana narra" userId="26769a1b8d9ac9a2" providerId="LiveId" clId="{882409EC-4C31-4D06-908D-422F6B86973E}" dt="2024-02-10T05:29:45.904" v="251" actId="26606"/>
          <ac:spMkLst>
            <pc:docMk/>
            <pc:sldMk cId="323668603" sldId="258"/>
            <ac:spMk id="10" creationId="{2C9A9DA9-7DC8-488B-A882-123947B0F3D9}"/>
          </ac:spMkLst>
        </pc:spChg>
        <pc:spChg chg="add del">
          <ac:chgData name="lakshmi chandana narra" userId="26769a1b8d9ac9a2" providerId="LiveId" clId="{882409EC-4C31-4D06-908D-422F6B86973E}" dt="2024-02-10T05:29:45.904" v="251" actId="26606"/>
          <ac:spMkLst>
            <pc:docMk/>
            <pc:sldMk cId="323668603" sldId="258"/>
            <ac:spMk id="12" creationId="{57F6BDD4-E066-4008-8011-6CC31AEB4556}"/>
          </ac:spMkLst>
        </pc:spChg>
        <pc:spChg chg="add del">
          <ac:chgData name="lakshmi chandana narra" userId="26769a1b8d9ac9a2" providerId="LiveId" clId="{882409EC-4C31-4D06-908D-422F6B86973E}" dt="2024-02-10T05:29:45.904" v="251" actId="26606"/>
          <ac:spMkLst>
            <pc:docMk/>
            <pc:sldMk cId="323668603" sldId="258"/>
            <ac:spMk id="14" creationId="{2711A8FB-68FC-45FC-B01E-38F809E2D439}"/>
          </ac:spMkLst>
        </pc:spChg>
        <pc:spChg chg="add del">
          <ac:chgData name="lakshmi chandana narra" userId="26769a1b8d9ac9a2" providerId="LiveId" clId="{882409EC-4C31-4D06-908D-422F6B86973E}" dt="2024-02-10T05:29:45.904" v="251" actId="26606"/>
          <ac:spMkLst>
            <pc:docMk/>
            <pc:sldMk cId="323668603" sldId="258"/>
            <ac:spMk id="16" creationId="{2A865FE3-5FC9-4049-87CF-30019C46C0F5}"/>
          </ac:spMkLst>
        </pc:spChg>
        <pc:graphicFrameChg chg="add del">
          <ac:chgData name="lakshmi chandana narra" userId="26769a1b8d9ac9a2" providerId="LiveId" clId="{882409EC-4C31-4D06-908D-422F6B86973E}" dt="2024-02-10T05:29:09.375" v="247" actId="26606"/>
          <ac:graphicFrameMkLst>
            <pc:docMk/>
            <pc:sldMk cId="323668603" sldId="258"/>
            <ac:graphicFrameMk id="5" creationId="{ECC7793F-4C87-CA5E-ECCD-6DFF3BBC8E84}"/>
          </ac:graphicFrameMkLst>
        </pc:graphicFrameChg>
        <pc:graphicFrameChg chg="add del">
          <ac:chgData name="lakshmi chandana narra" userId="26769a1b8d9ac9a2" providerId="LiveId" clId="{882409EC-4C31-4D06-908D-422F6B86973E}" dt="2024-02-10T05:29:29.414" v="249" actId="26606"/>
          <ac:graphicFrameMkLst>
            <pc:docMk/>
            <pc:sldMk cId="323668603" sldId="258"/>
            <ac:graphicFrameMk id="6" creationId="{EF9C9815-283E-B6B9-8EAB-4D88BD885C9D}"/>
          </ac:graphicFrameMkLst>
        </pc:graphicFrameChg>
        <pc:picChg chg="add del">
          <ac:chgData name="lakshmi chandana narra" userId="26769a1b8d9ac9a2" providerId="LiveId" clId="{882409EC-4C31-4D06-908D-422F6B86973E}" dt="2024-02-10T05:29:45.904" v="251" actId="26606"/>
          <ac:picMkLst>
            <pc:docMk/>
            <pc:sldMk cId="323668603" sldId="258"/>
            <ac:picMk id="7" creationId="{34AD5B63-C0A9-A57C-5B35-EE99231E389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61AD87-A13C-41EF-BCE2-DCE8E66142B7}" type="doc">
      <dgm:prSet loTypeId="urn:microsoft.com/office/officeart/2008/layout/LinedList" loCatId="list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6954920-3D94-474B-A01A-8C051198C567}">
      <dgm:prSet/>
      <dgm:spPr/>
      <dgm:t>
        <a:bodyPr/>
        <a:lstStyle/>
        <a:p>
          <a:r>
            <a:rPr lang="en-US" b="0" i="0"/>
            <a:t>Introduction</a:t>
          </a:r>
          <a:endParaRPr lang="en-US"/>
        </a:p>
      </dgm:t>
    </dgm:pt>
    <dgm:pt modelId="{0CCD0486-0091-4C87-9E7B-AABFD2C8F949}" type="parTrans" cxnId="{54AD9726-D391-46A5-8ABA-0E5EC08E7677}">
      <dgm:prSet/>
      <dgm:spPr/>
      <dgm:t>
        <a:bodyPr/>
        <a:lstStyle/>
        <a:p>
          <a:endParaRPr lang="en-US"/>
        </a:p>
      </dgm:t>
    </dgm:pt>
    <dgm:pt modelId="{98DD2C1A-12DD-49C1-B473-E05AC2DF395B}" type="sibTrans" cxnId="{54AD9726-D391-46A5-8ABA-0E5EC08E7677}">
      <dgm:prSet/>
      <dgm:spPr/>
      <dgm:t>
        <a:bodyPr/>
        <a:lstStyle/>
        <a:p>
          <a:endParaRPr lang="en-US"/>
        </a:p>
      </dgm:t>
    </dgm:pt>
    <dgm:pt modelId="{1770D9D9-24E7-4056-9CE0-4BC540036458}">
      <dgm:prSet/>
      <dgm:spPr/>
      <dgm:t>
        <a:bodyPr/>
        <a:lstStyle/>
        <a:p>
          <a:r>
            <a:rPr lang="en-US" b="0" i="0"/>
            <a:t>Background</a:t>
          </a:r>
          <a:endParaRPr lang="en-US"/>
        </a:p>
      </dgm:t>
    </dgm:pt>
    <dgm:pt modelId="{4074A09D-BC15-407F-881D-409D978C689A}" type="parTrans" cxnId="{E19475AD-2682-4E55-BA7D-F7BD6B733D39}">
      <dgm:prSet/>
      <dgm:spPr/>
      <dgm:t>
        <a:bodyPr/>
        <a:lstStyle/>
        <a:p>
          <a:endParaRPr lang="en-US"/>
        </a:p>
      </dgm:t>
    </dgm:pt>
    <dgm:pt modelId="{D2C70FB9-BC7F-477D-A702-E02D92CDA507}" type="sibTrans" cxnId="{E19475AD-2682-4E55-BA7D-F7BD6B733D39}">
      <dgm:prSet/>
      <dgm:spPr/>
      <dgm:t>
        <a:bodyPr/>
        <a:lstStyle/>
        <a:p>
          <a:endParaRPr lang="en-US"/>
        </a:p>
      </dgm:t>
    </dgm:pt>
    <dgm:pt modelId="{07187975-75B9-4120-BB7F-37674574C8A8}">
      <dgm:prSet/>
      <dgm:spPr/>
      <dgm:t>
        <a:bodyPr/>
        <a:lstStyle/>
        <a:p>
          <a:r>
            <a:rPr lang="en-US" b="0" i="0"/>
            <a:t>Methodology</a:t>
          </a:r>
          <a:endParaRPr lang="en-US"/>
        </a:p>
      </dgm:t>
    </dgm:pt>
    <dgm:pt modelId="{EA83BB74-33C9-45CD-B526-98C1DA12BCFE}" type="parTrans" cxnId="{AA0C87B1-DA53-4D03-8C54-28155CE3F0D5}">
      <dgm:prSet/>
      <dgm:spPr/>
      <dgm:t>
        <a:bodyPr/>
        <a:lstStyle/>
        <a:p>
          <a:endParaRPr lang="en-US"/>
        </a:p>
      </dgm:t>
    </dgm:pt>
    <dgm:pt modelId="{59C3F3F9-AAC1-4116-8A46-CEEDFE1AE659}" type="sibTrans" cxnId="{AA0C87B1-DA53-4D03-8C54-28155CE3F0D5}">
      <dgm:prSet/>
      <dgm:spPr/>
      <dgm:t>
        <a:bodyPr/>
        <a:lstStyle/>
        <a:p>
          <a:endParaRPr lang="en-US"/>
        </a:p>
      </dgm:t>
    </dgm:pt>
    <dgm:pt modelId="{33A771F0-2D48-466D-ABE4-3A1603B5446A}">
      <dgm:prSet/>
      <dgm:spPr/>
      <dgm:t>
        <a:bodyPr/>
        <a:lstStyle/>
        <a:p>
          <a:r>
            <a:rPr lang="en-US" b="0" i="0"/>
            <a:t>Results</a:t>
          </a:r>
          <a:endParaRPr lang="en-US"/>
        </a:p>
      </dgm:t>
    </dgm:pt>
    <dgm:pt modelId="{579CC0BB-5EAF-49CB-82ED-1FAB3F1237E3}" type="parTrans" cxnId="{05A3FD61-34F7-4487-B1E2-56DA01E1AA63}">
      <dgm:prSet/>
      <dgm:spPr/>
      <dgm:t>
        <a:bodyPr/>
        <a:lstStyle/>
        <a:p>
          <a:endParaRPr lang="en-US"/>
        </a:p>
      </dgm:t>
    </dgm:pt>
    <dgm:pt modelId="{B23CCAF6-9A69-4FD9-A1B6-64BCAC7C1BD8}" type="sibTrans" cxnId="{05A3FD61-34F7-4487-B1E2-56DA01E1AA63}">
      <dgm:prSet/>
      <dgm:spPr/>
      <dgm:t>
        <a:bodyPr/>
        <a:lstStyle/>
        <a:p>
          <a:endParaRPr lang="en-US"/>
        </a:p>
      </dgm:t>
    </dgm:pt>
    <dgm:pt modelId="{9C1136FB-9B03-424E-B272-76AA013B41C5}">
      <dgm:prSet/>
      <dgm:spPr/>
      <dgm:t>
        <a:bodyPr/>
        <a:lstStyle/>
        <a:p>
          <a:r>
            <a:rPr lang="en-US" b="0" i="0"/>
            <a:t>Discussion</a:t>
          </a:r>
          <a:endParaRPr lang="en-US"/>
        </a:p>
      </dgm:t>
    </dgm:pt>
    <dgm:pt modelId="{9EDCA350-3127-4520-9AEB-E1C8FE1962C2}" type="parTrans" cxnId="{83990561-C5DB-43FF-9CFD-09BB864AC169}">
      <dgm:prSet/>
      <dgm:spPr/>
      <dgm:t>
        <a:bodyPr/>
        <a:lstStyle/>
        <a:p>
          <a:endParaRPr lang="en-US"/>
        </a:p>
      </dgm:t>
    </dgm:pt>
    <dgm:pt modelId="{EDCBB89B-C61F-47B1-9697-D9158F83E102}" type="sibTrans" cxnId="{83990561-C5DB-43FF-9CFD-09BB864AC169}">
      <dgm:prSet/>
      <dgm:spPr/>
      <dgm:t>
        <a:bodyPr/>
        <a:lstStyle/>
        <a:p>
          <a:endParaRPr lang="en-US"/>
        </a:p>
      </dgm:t>
    </dgm:pt>
    <dgm:pt modelId="{4DEFF4E2-9B38-48FD-A15C-3BD578FDE8D1}">
      <dgm:prSet/>
      <dgm:spPr/>
      <dgm:t>
        <a:bodyPr/>
        <a:lstStyle/>
        <a:p>
          <a:r>
            <a:rPr lang="en-US" b="0" i="0"/>
            <a:t>Conclusion</a:t>
          </a:r>
          <a:endParaRPr lang="en-US"/>
        </a:p>
      </dgm:t>
    </dgm:pt>
    <dgm:pt modelId="{29F0F124-A81B-43D9-A09E-CB2ECAF1E1F1}" type="parTrans" cxnId="{9355EF36-16AD-4984-B9BC-43CF2560028E}">
      <dgm:prSet/>
      <dgm:spPr/>
      <dgm:t>
        <a:bodyPr/>
        <a:lstStyle/>
        <a:p>
          <a:endParaRPr lang="en-US"/>
        </a:p>
      </dgm:t>
    </dgm:pt>
    <dgm:pt modelId="{6FC45146-1909-4A7C-B7F1-294F5F18FE3C}" type="sibTrans" cxnId="{9355EF36-16AD-4984-B9BC-43CF2560028E}">
      <dgm:prSet/>
      <dgm:spPr/>
      <dgm:t>
        <a:bodyPr/>
        <a:lstStyle/>
        <a:p>
          <a:endParaRPr lang="en-US"/>
        </a:p>
      </dgm:t>
    </dgm:pt>
    <dgm:pt modelId="{B4A461D4-2379-49E5-A055-8BEBD5EC0F92}">
      <dgm:prSet/>
      <dgm:spPr/>
      <dgm:t>
        <a:bodyPr/>
        <a:lstStyle/>
        <a:p>
          <a:r>
            <a:rPr lang="en-US" b="0" i="0"/>
            <a:t>References</a:t>
          </a:r>
          <a:endParaRPr lang="en-US"/>
        </a:p>
      </dgm:t>
    </dgm:pt>
    <dgm:pt modelId="{BBEDEF79-C41E-4946-9A65-10A61FAEDD97}" type="parTrans" cxnId="{A16E7157-D2BF-4949-88A5-F50E136A661D}">
      <dgm:prSet/>
      <dgm:spPr/>
      <dgm:t>
        <a:bodyPr/>
        <a:lstStyle/>
        <a:p>
          <a:endParaRPr lang="en-US"/>
        </a:p>
      </dgm:t>
    </dgm:pt>
    <dgm:pt modelId="{D26E8E48-4507-4913-B37B-092CAB1D0D6C}" type="sibTrans" cxnId="{A16E7157-D2BF-4949-88A5-F50E136A661D}">
      <dgm:prSet/>
      <dgm:spPr/>
      <dgm:t>
        <a:bodyPr/>
        <a:lstStyle/>
        <a:p>
          <a:endParaRPr lang="en-US"/>
        </a:p>
      </dgm:t>
    </dgm:pt>
    <dgm:pt modelId="{80833D70-1AF2-4598-936C-28A75829D78F}" type="pres">
      <dgm:prSet presAssocID="{7761AD87-A13C-41EF-BCE2-DCE8E66142B7}" presName="vert0" presStyleCnt="0">
        <dgm:presLayoutVars>
          <dgm:dir/>
          <dgm:animOne val="branch"/>
          <dgm:animLvl val="lvl"/>
        </dgm:presLayoutVars>
      </dgm:prSet>
      <dgm:spPr/>
    </dgm:pt>
    <dgm:pt modelId="{10D18453-3630-4F40-B59C-DF5FDE81E29B}" type="pres">
      <dgm:prSet presAssocID="{26954920-3D94-474B-A01A-8C051198C567}" presName="thickLine" presStyleLbl="alignNode1" presStyleIdx="0" presStyleCnt="7"/>
      <dgm:spPr/>
    </dgm:pt>
    <dgm:pt modelId="{AA776B66-61D7-4FCA-AB73-40BA26A8E485}" type="pres">
      <dgm:prSet presAssocID="{26954920-3D94-474B-A01A-8C051198C567}" presName="horz1" presStyleCnt="0"/>
      <dgm:spPr/>
    </dgm:pt>
    <dgm:pt modelId="{09CF2D8D-DBA4-4D2F-9AEE-0284268AE837}" type="pres">
      <dgm:prSet presAssocID="{26954920-3D94-474B-A01A-8C051198C567}" presName="tx1" presStyleLbl="revTx" presStyleIdx="0" presStyleCnt="7"/>
      <dgm:spPr/>
    </dgm:pt>
    <dgm:pt modelId="{02A81187-47E7-453C-AE79-AD55DFC3C768}" type="pres">
      <dgm:prSet presAssocID="{26954920-3D94-474B-A01A-8C051198C567}" presName="vert1" presStyleCnt="0"/>
      <dgm:spPr/>
    </dgm:pt>
    <dgm:pt modelId="{C71C575B-1F25-49F2-9636-76F7D20CEE66}" type="pres">
      <dgm:prSet presAssocID="{1770D9D9-24E7-4056-9CE0-4BC540036458}" presName="thickLine" presStyleLbl="alignNode1" presStyleIdx="1" presStyleCnt="7"/>
      <dgm:spPr/>
    </dgm:pt>
    <dgm:pt modelId="{E10254F7-45E0-4CE0-B703-943FAAA604EA}" type="pres">
      <dgm:prSet presAssocID="{1770D9D9-24E7-4056-9CE0-4BC540036458}" presName="horz1" presStyleCnt="0"/>
      <dgm:spPr/>
    </dgm:pt>
    <dgm:pt modelId="{CC4DC19E-4DE1-4109-AB75-24D6F03BC282}" type="pres">
      <dgm:prSet presAssocID="{1770D9D9-24E7-4056-9CE0-4BC540036458}" presName="tx1" presStyleLbl="revTx" presStyleIdx="1" presStyleCnt="7"/>
      <dgm:spPr/>
    </dgm:pt>
    <dgm:pt modelId="{8CA9FD7E-3B83-433F-A611-955E80E1E5F5}" type="pres">
      <dgm:prSet presAssocID="{1770D9D9-24E7-4056-9CE0-4BC540036458}" presName="vert1" presStyleCnt="0"/>
      <dgm:spPr/>
    </dgm:pt>
    <dgm:pt modelId="{153F7E1B-8722-44B0-B75C-9A9259BF4553}" type="pres">
      <dgm:prSet presAssocID="{07187975-75B9-4120-BB7F-37674574C8A8}" presName="thickLine" presStyleLbl="alignNode1" presStyleIdx="2" presStyleCnt="7"/>
      <dgm:spPr/>
    </dgm:pt>
    <dgm:pt modelId="{DB7D2D14-1D97-4180-B8DF-88D71271F8F4}" type="pres">
      <dgm:prSet presAssocID="{07187975-75B9-4120-BB7F-37674574C8A8}" presName="horz1" presStyleCnt="0"/>
      <dgm:spPr/>
    </dgm:pt>
    <dgm:pt modelId="{B4618BCC-70B0-4174-8538-CB67A529B667}" type="pres">
      <dgm:prSet presAssocID="{07187975-75B9-4120-BB7F-37674574C8A8}" presName="tx1" presStyleLbl="revTx" presStyleIdx="2" presStyleCnt="7"/>
      <dgm:spPr/>
    </dgm:pt>
    <dgm:pt modelId="{C8C1266D-5CDE-4F3C-86F0-0C20A6859707}" type="pres">
      <dgm:prSet presAssocID="{07187975-75B9-4120-BB7F-37674574C8A8}" presName="vert1" presStyleCnt="0"/>
      <dgm:spPr/>
    </dgm:pt>
    <dgm:pt modelId="{A96BFE0C-46C3-499F-A9EB-98AC03AF6293}" type="pres">
      <dgm:prSet presAssocID="{33A771F0-2D48-466D-ABE4-3A1603B5446A}" presName="thickLine" presStyleLbl="alignNode1" presStyleIdx="3" presStyleCnt="7"/>
      <dgm:spPr/>
    </dgm:pt>
    <dgm:pt modelId="{FCFADEA1-3826-4A9F-ADDC-BCE63764C2F6}" type="pres">
      <dgm:prSet presAssocID="{33A771F0-2D48-466D-ABE4-3A1603B5446A}" presName="horz1" presStyleCnt="0"/>
      <dgm:spPr/>
    </dgm:pt>
    <dgm:pt modelId="{490E997A-9F95-4092-B357-D54B4E550199}" type="pres">
      <dgm:prSet presAssocID="{33A771F0-2D48-466D-ABE4-3A1603B5446A}" presName="tx1" presStyleLbl="revTx" presStyleIdx="3" presStyleCnt="7"/>
      <dgm:spPr/>
    </dgm:pt>
    <dgm:pt modelId="{C26950E8-1721-4DD0-996D-0C450156396A}" type="pres">
      <dgm:prSet presAssocID="{33A771F0-2D48-466D-ABE4-3A1603B5446A}" presName="vert1" presStyleCnt="0"/>
      <dgm:spPr/>
    </dgm:pt>
    <dgm:pt modelId="{A7A69CFC-4623-4E11-924B-20C7B584A73E}" type="pres">
      <dgm:prSet presAssocID="{9C1136FB-9B03-424E-B272-76AA013B41C5}" presName="thickLine" presStyleLbl="alignNode1" presStyleIdx="4" presStyleCnt="7"/>
      <dgm:spPr/>
    </dgm:pt>
    <dgm:pt modelId="{5CB36F3F-7ECC-428C-AF87-BE88D8D7984A}" type="pres">
      <dgm:prSet presAssocID="{9C1136FB-9B03-424E-B272-76AA013B41C5}" presName="horz1" presStyleCnt="0"/>
      <dgm:spPr/>
    </dgm:pt>
    <dgm:pt modelId="{D1B89B92-047C-4F9A-A72E-EE9E4B4E2088}" type="pres">
      <dgm:prSet presAssocID="{9C1136FB-9B03-424E-B272-76AA013B41C5}" presName="tx1" presStyleLbl="revTx" presStyleIdx="4" presStyleCnt="7"/>
      <dgm:spPr/>
    </dgm:pt>
    <dgm:pt modelId="{385FC22B-C6C5-4508-8DB1-3522F98D890E}" type="pres">
      <dgm:prSet presAssocID="{9C1136FB-9B03-424E-B272-76AA013B41C5}" presName="vert1" presStyleCnt="0"/>
      <dgm:spPr/>
    </dgm:pt>
    <dgm:pt modelId="{7E137E9F-08BB-4296-9F34-4ED3A8D25E92}" type="pres">
      <dgm:prSet presAssocID="{4DEFF4E2-9B38-48FD-A15C-3BD578FDE8D1}" presName="thickLine" presStyleLbl="alignNode1" presStyleIdx="5" presStyleCnt="7"/>
      <dgm:spPr/>
    </dgm:pt>
    <dgm:pt modelId="{3E4C95FB-E5B7-47C4-BAE0-C0E8C8379F8B}" type="pres">
      <dgm:prSet presAssocID="{4DEFF4E2-9B38-48FD-A15C-3BD578FDE8D1}" presName="horz1" presStyleCnt="0"/>
      <dgm:spPr/>
    </dgm:pt>
    <dgm:pt modelId="{45C77168-AFBF-4CD8-A656-3A174B04D9DE}" type="pres">
      <dgm:prSet presAssocID="{4DEFF4E2-9B38-48FD-A15C-3BD578FDE8D1}" presName="tx1" presStyleLbl="revTx" presStyleIdx="5" presStyleCnt="7"/>
      <dgm:spPr/>
    </dgm:pt>
    <dgm:pt modelId="{BCF855F3-E8EF-4127-89E0-1AFB223E5111}" type="pres">
      <dgm:prSet presAssocID="{4DEFF4E2-9B38-48FD-A15C-3BD578FDE8D1}" presName="vert1" presStyleCnt="0"/>
      <dgm:spPr/>
    </dgm:pt>
    <dgm:pt modelId="{9681E164-41DE-4165-A7B4-CB1AE3807865}" type="pres">
      <dgm:prSet presAssocID="{B4A461D4-2379-49E5-A055-8BEBD5EC0F92}" presName="thickLine" presStyleLbl="alignNode1" presStyleIdx="6" presStyleCnt="7"/>
      <dgm:spPr/>
    </dgm:pt>
    <dgm:pt modelId="{7906DCC4-34DE-409F-BE3C-2983C42EE2CE}" type="pres">
      <dgm:prSet presAssocID="{B4A461D4-2379-49E5-A055-8BEBD5EC0F92}" presName="horz1" presStyleCnt="0"/>
      <dgm:spPr/>
    </dgm:pt>
    <dgm:pt modelId="{35884F1D-075A-4EF9-BEEE-E010589CAD05}" type="pres">
      <dgm:prSet presAssocID="{B4A461D4-2379-49E5-A055-8BEBD5EC0F92}" presName="tx1" presStyleLbl="revTx" presStyleIdx="6" presStyleCnt="7"/>
      <dgm:spPr/>
    </dgm:pt>
    <dgm:pt modelId="{1FC5F507-B3F6-492C-A2B3-6B7F4DA625EF}" type="pres">
      <dgm:prSet presAssocID="{B4A461D4-2379-49E5-A055-8BEBD5EC0F92}" presName="vert1" presStyleCnt="0"/>
      <dgm:spPr/>
    </dgm:pt>
  </dgm:ptLst>
  <dgm:cxnLst>
    <dgm:cxn modelId="{8E5E8F26-3D75-40D7-A632-CB3356715B49}" type="presOf" srcId="{B4A461D4-2379-49E5-A055-8BEBD5EC0F92}" destId="{35884F1D-075A-4EF9-BEEE-E010589CAD05}" srcOrd="0" destOrd="0" presId="urn:microsoft.com/office/officeart/2008/layout/LinedList"/>
    <dgm:cxn modelId="{54AD9726-D391-46A5-8ABA-0E5EC08E7677}" srcId="{7761AD87-A13C-41EF-BCE2-DCE8E66142B7}" destId="{26954920-3D94-474B-A01A-8C051198C567}" srcOrd="0" destOrd="0" parTransId="{0CCD0486-0091-4C87-9E7B-AABFD2C8F949}" sibTransId="{98DD2C1A-12DD-49C1-B473-E05AC2DF395B}"/>
    <dgm:cxn modelId="{9355EF36-16AD-4984-B9BC-43CF2560028E}" srcId="{7761AD87-A13C-41EF-BCE2-DCE8E66142B7}" destId="{4DEFF4E2-9B38-48FD-A15C-3BD578FDE8D1}" srcOrd="5" destOrd="0" parTransId="{29F0F124-A81B-43D9-A09E-CB2ECAF1E1F1}" sibTransId="{6FC45146-1909-4A7C-B7F1-294F5F18FE3C}"/>
    <dgm:cxn modelId="{83990561-C5DB-43FF-9CFD-09BB864AC169}" srcId="{7761AD87-A13C-41EF-BCE2-DCE8E66142B7}" destId="{9C1136FB-9B03-424E-B272-76AA013B41C5}" srcOrd="4" destOrd="0" parTransId="{9EDCA350-3127-4520-9AEB-E1C8FE1962C2}" sibTransId="{EDCBB89B-C61F-47B1-9697-D9158F83E102}"/>
    <dgm:cxn modelId="{05A3FD61-34F7-4487-B1E2-56DA01E1AA63}" srcId="{7761AD87-A13C-41EF-BCE2-DCE8E66142B7}" destId="{33A771F0-2D48-466D-ABE4-3A1603B5446A}" srcOrd="3" destOrd="0" parTransId="{579CC0BB-5EAF-49CB-82ED-1FAB3F1237E3}" sibTransId="{B23CCAF6-9A69-4FD9-A1B6-64BCAC7C1BD8}"/>
    <dgm:cxn modelId="{69697247-2D7D-4D44-9F34-95EC1C00F6A1}" type="presOf" srcId="{7761AD87-A13C-41EF-BCE2-DCE8E66142B7}" destId="{80833D70-1AF2-4598-936C-28A75829D78F}" srcOrd="0" destOrd="0" presId="urn:microsoft.com/office/officeart/2008/layout/LinedList"/>
    <dgm:cxn modelId="{A16E7157-D2BF-4949-88A5-F50E136A661D}" srcId="{7761AD87-A13C-41EF-BCE2-DCE8E66142B7}" destId="{B4A461D4-2379-49E5-A055-8BEBD5EC0F92}" srcOrd="6" destOrd="0" parTransId="{BBEDEF79-C41E-4946-9A65-10A61FAEDD97}" sibTransId="{D26E8E48-4507-4913-B37B-092CAB1D0D6C}"/>
    <dgm:cxn modelId="{28BC8C88-9F1C-40A6-8CFB-AB0A9917449F}" type="presOf" srcId="{33A771F0-2D48-466D-ABE4-3A1603B5446A}" destId="{490E997A-9F95-4092-B357-D54B4E550199}" srcOrd="0" destOrd="0" presId="urn:microsoft.com/office/officeart/2008/layout/LinedList"/>
    <dgm:cxn modelId="{26CD4D8A-4A72-4256-8B46-2FA407257083}" type="presOf" srcId="{9C1136FB-9B03-424E-B272-76AA013B41C5}" destId="{D1B89B92-047C-4F9A-A72E-EE9E4B4E2088}" srcOrd="0" destOrd="0" presId="urn:microsoft.com/office/officeart/2008/layout/LinedList"/>
    <dgm:cxn modelId="{A938AB95-EAE6-4D4D-B90A-468F4BD7037E}" type="presOf" srcId="{4DEFF4E2-9B38-48FD-A15C-3BD578FDE8D1}" destId="{45C77168-AFBF-4CD8-A656-3A174B04D9DE}" srcOrd="0" destOrd="0" presId="urn:microsoft.com/office/officeart/2008/layout/LinedList"/>
    <dgm:cxn modelId="{E19475AD-2682-4E55-BA7D-F7BD6B733D39}" srcId="{7761AD87-A13C-41EF-BCE2-DCE8E66142B7}" destId="{1770D9D9-24E7-4056-9CE0-4BC540036458}" srcOrd="1" destOrd="0" parTransId="{4074A09D-BC15-407F-881D-409D978C689A}" sibTransId="{D2C70FB9-BC7F-477D-A702-E02D92CDA507}"/>
    <dgm:cxn modelId="{AA0C87B1-DA53-4D03-8C54-28155CE3F0D5}" srcId="{7761AD87-A13C-41EF-BCE2-DCE8E66142B7}" destId="{07187975-75B9-4120-BB7F-37674574C8A8}" srcOrd="2" destOrd="0" parTransId="{EA83BB74-33C9-45CD-B526-98C1DA12BCFE}" sibTransId="{59C3F3F9-AAC1-4116-8A46-CEEDFE1AE659}"/>
    <dgm:cxn modelId="{387294B6-089E-44FD-B979-C8348B739B0D}" type="presOf" srcId="{1770D9D9-24E7-4056-9CE0-4BC540036458}" destId="{CC4DC19E-4DE1-4109-AB75-24D6F03BC282}" srcOrd="0" destOrd="0" presId="urn:microsoft.com/office/officeart/2008/layout/LinedList"/>
    <dgm:cxn modelId="{78F3BACC-0DFE-4544-8FDA-04E9E21CD822}" type="presOf" srcId="{07187975-75B9-4120-BB7F-37674574C8A8}" destId="{B4618BCC-70B0-4174-8538-CB67A529B667}" srcOrd="0" destOrd="0" presId="urn:microsoft.com/office/officeart/2008/layout/LinedList"/>
    <dgm:cxn modelId="{57A0B2D7-B4E6-47E1-A656-319C9EBDAE10}" type="presOf" srcId="{26954920-3D94-474B-A01A-8C051198C567}" destId="{09CF2D8D-DBA4-4D2F-9AEE-0284268AE837}" srcOrd="0" destOrd="0" presId="urn:microsoft.com/office/officeart/2008/layout/LinedList"/>
    <dgm:cxn modelId="{9BE7C199-2C78-43D7-BE48-8C49660C0215}" type="presParOf" srcId="{80833D70-1AF2-4598-936C-28A75829D78F}" destId="{10D18453-3630-4F40-B59C-DF5FDE81E29B}" srcOrd="0" destOrd="0" presId="urn:microsoft.com/office/officeart/2008/layout/LinedList"/>
    <dgm:cxn modelId="{BBECC951-B5D3-4432-963D-09024FCA0381}" type="presParOf" srcId="{80833D70-1AF2-4598-936C-28A75829D78F}" destId="{AA776B66-61D7-4FCA-AB73-40BA26A8E485}" srcOrd="1" destOrd="0" presId="urn:microsoft.com/office/officeart/2008/layout/LinedList"/>
    <dgm:cxn modelId="{CDF7B866-D72E-443A-909E-E283FD23AB43}" type="presParOf" srcId="{AA776B66-61D7-4FCA-AB73-40BA26A8E485}" destId="{09CF2D8D-DBA4-4D2F-9AEE-0284268AE837}" srcOrd="0" destOrd="0" presId="urn:microsoft.com/office/officeart/2008/layout/LinedList"/>
    <dgm:cxn modelId="{FADBDB12-1F27-45BD-876F-2766D073AF12}" type="presParOf" srcId="{AA776B66-61D7-4FCA-AB73-40BA26A8E485}" destId="{02A81187-47E7-453C-AE79-AD55DFC3C768}" srcOrd="1" destOrd="0" presId="urn:microsoft.com/office/officeart/2008/layout/LinedList"/>
    <dgm:cxn modelId="{FC04DD6D-F1AF-4450-BE3C-A90F8625F4A6}" type="presParOf" srcId="{80833D70-1AF2-4598-936C-28A75829D78F}" destId="{C71C575B-1F25-49F2-9636-76F7D20CEE66}" srcOrd="2" destOrd="0" presId="urn:microsoft.com/office/officeart/2008/layout/LinedList"/>
    <dgm:cxn modelId="{A0FD88D9-D497-47DD-8B07-F339B684EF27}" type="presParOf" srcId="{80833D70-1AF2-4598-936C-28A75829D78F}" destId="{E10254F7-45E0-4CE0-B703-943FAAA604EA}" srcOrd="3" destOrd="0" presId="urn:microsoft.com/office/officeart/2008/layout/LinedList"/>
    <dgm:cxn modelId="{661006D3-4C2C-48F1-9CA5-88765ABF890A}" type="presParOf" srcId="{E10254F7-45E0-4CE0-B703-943FAAA604EA}" destId="{CC4DC19E-4DE1-4109-AB75-24D6F03BC282}" srcOrd="0" destOrd="0" presId="urn:microsoft.com/office/officeart/2008/layout/LinedList"/>
    <dgm:cxn modelId="{51064DD1-33BC-4EB8-A8DD-9A3F4F569793}" type="presParOf" srcId="{E10254F7-45E0-4CE0-B703-943FAAA604EA}" destId="{8CA9FD7E-3B83-433F-A611-955E80E1E5F5}" srcOrd="1" destOrd="0" presId="urn:microsoft.com/office/officeart/2008/layout/LinedList"/>
    <dgm:cxn modelId="{C7603E6E-86EE-416A-8D83-24BD748F1F82}" type="presParOf" srcId="{80833D70-1AF2-4598-936C-28A75829D78F}" destId="{153F7E1B-8722-44B0-B75C-9A9259BF4553}" srcOrd="4" destOrd="0" presId="urn:microsoft.com/office/officeart/2008/layout/LinedList"/>
    <dgm:cxn modelId="{B3CF7DD4-092F-442B-AC0F-D9A35B83CF43}" type="presParOf" srcId="{80833D70-1AF2-4598-936C-28A75829D78F}" destId="{DB7D2D14-1D97-4180-B8DF-88D71271F8F4}" srcOrd="5" destOrd="0" presId="urn:microsoft.com/office/officeart/2008/layout/LinedList"/>
    <dgm:cxn modelId="{DCA0B2F5-5393-430D-ABF0-2A0FC2DA2672}" type="presParOf" srcId="{DB7D2D14-1D97-4180-B8DF-88D71271F8F4}" destId="{B4618BCC-70B0-4174-8538-CB67A529B667}" srcOrd="0" destOrd="0" presId="urn:microsoft.com/office/officeart/2008/layout/LinedList"/>
    <dgm:cxn modelId="{B3D0E948-8CC7-4022-AFCA-F4A0777B3C88}" type="presParOf" srcId="{DB7D2D14-1D97-4180-B8DF-88D71271F8F4}" destId="{C8C1266D-5CDE-4F3C-86F0-0C20A6859707}" srcOrd="1" destOrd="0" presId="urn:microsoft.com/office/officeart/2008/layout/LinedList"/>
    <dgm:cxn modelId="{1293CB82-B1C3-4E59-B1C2-FA1A2B60A523}" type="presParOf" srcId="{80833D70-1AF2-4598-936C-28A75829D78F}" destId="{A96BFE0C-46C3-499F-A9EB-98AC03AF6293}" srcOrd="6" destOrd="0" presId="urn:microsoft.com/office/officeart/2008/layout/LinedList"/>
    <dgm:cxn modelId="{47B1E492-599A-42B3-9BF5-8D5BED07C5B6}" type="presParOf" srcId="{80833D70-1AF2-4598-936C-28A75829D78F}" destId="{FCFADEA1-3826-4A9F-ADDC-BCE63764C2F6}" srcOrd="7" destOrd="0" presId="urn:microsoft.com/office/officeart/2008/layout/LinedList"/>
    <dgm:cxn modelId="{6B6C320F-15C9-48E9-B7C9-33E6E5233830}" type="presParOf" srcId="{FCFADEA1-3826-4A9F-ADDC-BCE63764C2F6}" destId="{490E997A-9F95-4092-B357-D54B4E550199}" srcOrd="0" destOrd="0" presId="urn:microsoft.com/office/officeart/2008/layout/LinedList"/>
    <dgm:cxn modelId="{669FC96E-9062-4FDF-8CA4-E1ACA0BD6376}" type="presParOf" srcId="{FCFADEA1-3826-4A9F-ADDC-BCE63764C2F6}" destId="{C26950E8-1721-4DD0-996D-0C450156396A}" srcOrd="1" destOrd="0" presId="urn:microsoft.com/office/officeart/2008/layout/LinedList"/>
    <dgm:cxn modelId="{05E44C25-3D86-4355-884E-73ED2D4F83BE}" type="presParOf" srcId="{80833D70-1AF2-4598-936C-28A75829D78F}" destId="{A7A69CFC-4623-4E11-924B-20C7B584A73E}" srcOrd="8" destOrd="0" presId="urn:microsoft.com/office/officeart/2008/layout/LinedList"/>
    <dgm:cxn modelId="{2C2020E2-70C7-418F-BD70-97A65FDB8A56}" type="presParOf" srcId="{80833D70-1AF2-4598-936C-28A75829D78F}" destId="{5CB36F3F-7ECC-428C-AF87-BE88D8D7984A}" srcOrd="9" destOrd="0" presId="urn:microsoft.com/office/officeart/2008/layout/LinedList"/>
    <dgm:cxn modelId="{CED31009-BE1B-434A-9EC7-D6859C986FBD}" type="presParOf" srcId="{5CB36F3F-7ECC-428C-AF87-BE88D8D7984A}" destId="{D1B89B92-047C-4F9A-A72E-EE9E4B4E2088}" srcOrd="0" destOrd="0" presId="urn:microsoft.com/office/officeart/2008/layout/LinedList"/>
    <dgm:cxn modelId="{B684E730-A23A-4D77-8D0C-E66361DA35C2}" type="presParOf" srcId="{5CB36F3F-7ECC-428C-AF87-BE88D8D7984A}" destId="{385FC22B-C6C5-4508-8DB1-3522F98D890E}" srcOrd="1" destOrd="0" presId="urn:microsoft.com/office/officeart/2008/layout/LinedList"/>
    <dgm:cxn modelId="{FDE0CF68-53D3-4783-9AFC-D369C9F734A5}" type="presParOf" srcId="{80833D70-1AF2-4598-936C-28A75829D78F}" destId="{7E137E9F-08BB-4296-9F34-4ED3A8D25E92}" srcOrd="10" destOrd="0" presId="urn:microsoft.com/office/officeart/2008/layout/LinedList"/>
    <dgm:cxn modelId="{C47A14B0-9AE9-425E-B313-F147DADA462B}" type="presParOf" srcId="{80833D70-1AF2-4598-936C-28A75829D78F}" destId="{3E4C95FB-E5B7-47C4-BAE0-C0E8C8379F8B}" srcOrd="11" destOrd="0" presId="urn:microsoft.com/office/officeart/2008/layout/LinedList"/>
    <dgm:cxn modelId="{50133FF4-0EDB-4DE5-9100-AAD7DB6C188F}" type="presParOf" srcId="{3E4C95FB-E5B7-47C4-BAE0-C0E8C8379F8B}" destId="{45C77168-AFBF-4CD8-A656-3A174B04D9DE}" srcOrd="0" destOrd="0" presId="urn:microsoft.com/office/officeart/2008/layout/LinedList"/>
    <dgm:cxn modelId="{A0A36504-9369-41C0-AC43-17C131843EEB}" type="presParOf" srcId="{3E4C95FB-E5B7-47C4-BAE0-C0E8C8379F8B}" destId="{BCF855F3-E8EF-4127-89E0-1AFB223E5111}" srcOrd="1" destOrd="0" presId="urn:microsoft.com/office/officeart/2008/layout/LinedList"/>
    <dgm:cxn modelId="{28340204-2715-45A7-B769-0D79128FF307}" type="presParOf" srcId="{80833D70-1AF2-4598-936C-28A75829D78F}" destId="{9681E164-41DE-4165-A7B4-CB1AE3807865}" srcOrd="12" destOrd="0" presId="urn:microsoft.com/office/officeart/2008/layout/LinedList"/>
    <dgm:cxn modelId="{A7787C5C-1767-4EA5-9E6C-26051B92BBB9}" type="presParOf" srcId="{80833D70-1AF2-4598-936C-28A75829D78F}" destId="{7906DCC4-34DE-409F-BE3C-2983C42EE2CE}" srcOrd="13" destOrd="0" presId="urn:microsoft.com/office/officeart/2008/layout/LinedList"/>
    <dgm:cxn modelId="{7343085E-F442-49F1-B3B2-C83686B286AA}" type="presParOf" srcId="{7906DCC4-34DE-409F-BE3C-2983C42EE2CE}" destId="{35884F1D-075A-4EF9-BEEE-E010589CAD05}" srcOrd="0" destOrd="0" presId="urn:microsoft.com/office/officeart/2008/layout/LinedList"/>
    <dgm:cxn modelId="{5C02A984-DFC6-4141-88F0-DCC00BB3DD37}" type="presParOf" srcId="{7906DCC4-34DE-409F-BE3C-2983C42EE2CE}" destId="{1FC5F507-B3F6-492C-A2B3-6B7F4DA625E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18453-3630-4F40-B59C-DF5FDE81E29B}">
      <dsp:nvSpPr>
        <dsp:cNvPr id="0" name=""/>
        <dsp:cNvSpPr/>
      </dsp:nvSpPr>
      <dsp:spPr>
        <a:xfrm>
          <a:off x="0" y="673"/>
          <a:ext cx="636422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F2D8D-DBA4-4D2F-9AEE-0284268AE837}">
      <dsp:nvSpPr>
        <dsp:cNvPr id="0" name=""/>
        <dsp:cNvSpPr/>
      </dsp:nvSpPr>
      <dsp:spPr>
        <a:xfrm>
          <a:off x="0" y="673"/>
          <a:ext cx="6364224" cy="787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Introduction</a:t>
          </a:r>
          <a:endParaRPr lang="en-US" sz="3600" kern="1200"/>
        </a:p>
      </dsp:txBody>
      <dsp:txXfrm>
        <a:off x="0" y="673"/>
        <a:ext cx="6364224" cy="787497"/>
      </dsp:txXfrm>
    </dsp:sp>
    <dsp:sp modelId="{C71C575B-1F25-49F2-9636-76F7D20CEE66}">
      <dsp:nvSpPr>
        <dsp:cNvPr id="0" name=""/>
        <dsp:cNvSpPr/>
      </dsp:nvSpPr>
      <dsp:spPr>
        <a:xfrm>
          <a:off x="0" y="788171"/>
          <a:ext cx="6364224" cy="0"/>
        </a:xfrm>
        <a:prstGeom prst="line">
          <a:avLst/>
        </a:prstGeom>
        <a:solidFill>
          <a:schemeClr val="accent5">
            <a:hueOff val="2901644"/>
            <a:satOff val="1282"/>
            <a:lumOff val="-1405"/>
            <a:alphaOff val="0"/>
          </a:schemeClr>
        </a:solidFill>
        <a:ln w="12700" cap="flat" cmpd="sng" algn="ctr">
          <a:solidFill>
            <a:schemeClr val="accent5">
              <a:hueOff val="2901644"/>
              <a:satOff val="1282"/>
              <a:lumOff val="-1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DC19E-4DE1-4109-AB75-24D6F03BC282}">
      <dsp:nvSpPr>
        <dsp:cNvPr id="0" name=""/>
        <dsp:cNvSpPr/>
      </dsp:nvSpPr>
      <dsp:spPr>
        <a:xfrm>
          <a:off x="0" y="788171"/>
          <a:ext cx="6364224" cy="787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Background</a:t>
          </a:r>
          <a:endParaRPr lang="en-US" sz="3600" kern="1200"/>
        </a:p>
      </dsp:txBody>
      <dsp:txXfrm>
        <a:off x="0" y="788171"/>
        <a:ext cx="6364224" cy="787497"/>
      </dsp:txXfrm>
    </dsp:sp>
    <dsp:sp modelId="{153F7E1B-8722-44B0-B75C-9A9259BF4553}">
      <dsp:nvSpPr>
        <dsp:cNvPr id="0" name=""/>
        <dsp:cNvSpPr/>
      </dsp:nvSpPr>
      <dsp:spPr>
        <a:xfrm>
          <a:off x="0" y="1575669"/>
          <a:ext cx="6364224" cy="0"/>
        </a:xfrm>
        <a:prstGeom prst="line">
          <a:avLst/>
        </a:prstGeom>
        <a:solidFill>
          <a:schemeClr val="accent5">
            <a:hueOff val="5803288"/>
            <a:satOff val="2564"/>
            <a:lumOff val="-2811"/>
            <a:alphaOff val="0"/>
          </a:schemeClr>
        </a:solidFill>
        <a:ln w="12700" cap="flat" cmpd="sng" algn="ctr">
          <a:solidFill>
            <a:schemeClr val="accent5">
              <a:hueOff val="5803288"/>
              <a:satOff val="2564"/>
              <a:lumOff val="-28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18BCC-70B0-4174-8538-CB67A529B667}">
      <dsp:nvSpPr>
        <dsp:cNvPr id="0" name=""/>
        <dsp:cNvSpPr/>
      </dsp:nvSpPr>
      <dsp:spPr>
        <a:xfrm>
          <a:off x="0" y="1575669"/>
          <a:ext cx="6364224" cy="787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Methodology</a:t>
          </a:r>
          <a:endParaRPr lang="en-US" sz="3600" kern="1200"/>
        </a:p>
      </dsp:txBody>
      <dsp:txXfrm>
        <a:off x="0" y="1575669"/>
        <a:ext cx="6364224" cy="787497"/>
      </dsp:txXfrm>
    </dsp:sp>
    <dsp:sp modelId="{A96BFE0C-46C3-499F-A9EB-98AC03AF6293}">
      <dsp:nvSpPr>
        <dsp:cNvPr id="0" name=""/>
        <dsp:cNvSpPr/>
      </dsp:nvSpPr>
      <dsp:spPr>
        <a:xfrm>
          <a:off x="0" y="2363167"/>
          <a:ext cx="6364224" cy="0"/>
        </a:xfrm>
        <a:prstGeom prst="line">
          <a:avLst/>
        </a:prstGeom>
        <a:solidFill>
          <a:schemeClr val="accent5">
            <a:hueOff val="8704932"/>
            <a:satOff val="3846"/>
            <a:lumOff val="-4216"/>
            <a:alphaOff val="0"/>
          </a:schemeClr>
        </a:solidFill>
        <a:ln w="12700" cap="flat" cmpd="sng" algn="ctr">
          <a:solidFill>
            <a:schemeClr val="accent5">
              <a:hueOff val="8704932"/>
              <a:satOff val="3846"/>
              <a:lumOff val="-42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E997A-9F95-4092-B357-D54B4E550199}">
      <dsp:nvSpPr>
        <dsp:cNvPr id="0" name=""/>
        <dsp:cNvSpPr/>
      </dsp:nvSpPr>
      <dsp:spPr>
        <a:xfrm>
          <a:off x="0" y="2363167"/>
          <a:ext cx="6364224" cy="787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Results</a:t>
          </a:r>
          <a:endParaRPr lang="en-US" sz="3600" kern="1200"/>
        </a:p>
      </dsp:txBody>
      <dsp:txXfrm>
        <a:off x="0" y="2363167"/>
        <a:ext cx="6364224" cy="787497"/>
      </dsp:txXfrm>
    </dsp:sp>
    <dsp:sp modelId="{A7A69CFC-4623-4E11-924B-20C7B584A73E}">
      <dsp:nvSpPr>
        <dsp:cNvPr id="0" name=""/>
        <dsp:cNvSpPr/>
      </dsp:nvSpPr>
      <dsp:spPr>
        <a:xfrm>
          <a:off x="0" y="3150664"/>
          <a:ext cx="6364224" cy="0"/>
        </a:xfrm>
        <a:prstGeom prst="line">
          <a:avLst/>
        </a:prstGeom>
        <a:solidFill>
          <a:schemeClr val="accent5">
            <a:hueOff val="11606576"/>
            <a:satOff val="5128"/>
            <a:lumOff val="-5621"/>
            <a:alphaOff val="0"/>
          </a:schemeClr>
        </a:solidFill>
        <a:ln w="12700" cap="flat" cmpd="sng" algn="ctr">
          <a:solidFill>
            <a:schemeClr val="accent5">
              <a:hueOff val="11606576"/>
              <a:satOff val="5128"/>
              <a:lumOff val="-56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89B92-047C-4F9A-A72E-EE9E4B4E2088}">
      <dsp:nvSpPr>
        <dsp:cNvPr id="0" name=""/>
        <dsp:cNvSpPr/>
      </dsp:nvSpPr>
      <dsp:spPr>
        <a:xfrm>
          <a:off x="0" y="3150664"/>
          <a:ext cx="6364224" cy="787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Discussion</a:t>
          </a:r>
          <a:endParaRPr lang="en-US" sz="3600" kern="1200"/>
        </a:p>
      </dsp:txBody>
      <dsp:txXfrm>
        <a:off x="0" y="3150664"/>
        <a:ext cx="6364224" cy="787497"/>
      </dsp:txXfrm>
    </dsp:sp>
    <dsp:sp modelId="{7E137E9F-08BB-4296-9F34-4ED3A8D25E92}">
      <dsp:nvSpPr>
        <dsp:cNvPr id="0" name=""/>
        <dsp:cNvSpPr/>
      </dsp:nvSpPr>
      <dsp:spPr>
        <a:xfrm>
          <a:off x="0" y="3938162"/>
          <a:ext cx="6364224" cy="0"/>
        </a:xfrm>
        <a:prstGeom prst="line">
          <a:avLst/>
        </a:prstGeom>
        <a:solidFill>
          <a:schemeClr val="accent5">
            <a:hueOff val="14508220"/>
            <a:satOff val="6410"/>
            <a:lumOff val="-7027"/>
            <a:alphaOff val="0"/>
          </a:schemeClr>
        </a:solidFill>
        <a:ln w="12700" cap="flat" cmpd="sng" algn="ctr">
          <a:solidFill>
            <a:schemeClr val="accent5">
              <a:hueOff val="14508220"/>
              <a:satOff val="6410"/>
              <a:lumOff val="-70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77168-AFBF-4CD8-A656-3A174B04D9DE}">
      <dsp:nvSpPr>
        <dsp:cNvPr id="0" name=""/>
        <dsp:cNvSpPr/>
      </dsp:nvSpPr>
      <dsp:spPr>
        <a:xfrm>
          <a:off x="0" y="3938162"/>
          <a:ext cx="6364224" cy="787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Conclusion</a:t>
          </a:r>
          <a:endParaRPr lang="en-US" sz="3600" kern="1200"/>
        </a:p>
      </dsp:txBody>
      <dsp:txXfrm>
        <a:off x="0" y="3938162"/>
        <a:ext cx="6364224" cy="787497"/>
      </dsp:txXfrm>
    </dsp:sp>
    <dsp:sp modelId="{9681E164-41DE-4165-A7B4-CB1AE3807865}">
      <dsp:nvSpPr>
        <dsp:cNvPr id="0" name=""/>
        <dsp:cNvSpPr/>
      </dsp:nvSpPr>
      <dsp:spPr>
        <a:xfrm>
          <a:off x="0" y="4725660"/>
          <a:ext cx="6364224" cy="0"/>
        </a:xfrm>
        <a:prstGeom prst="line">
          <a:avLst/>
        </a:prstGeom>
        <a:solidFill>
          <a:schemeClr val="accent5">
            <a:hueOff val="17409864"/>
            <a:satOff val="7692"/>
            <a:lumOff val="-8432"/>
            <a:alphaOff val="0"/>
          </a:schemeClr>
        </a:solidFill>
        <a:ln w="12700" cap="flat" cmpd="sng" algn="ctr">
          <a:solidFill>
            <a:schemeClr val="accent5">
              <a:hueOff val="17409864"/>
              <a:satOff val="7692"/>
              <a:lumOff val="-84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84F1D-075A-4EF9-BEEE-E010589CAD05}">
      <dsp:nvSpPr>
        <dsp:cNvPr id="0" name=""/>
        <dsp:cNvSpPr/>
      </dsp:nvSpPr>
      <dsp:spPr>
        <a:xfrm>
          <a:off x="0" y="4725660"/>
          <a:ext cx="6364224" cy="787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References</a:t>
          </a:r>
          <a:endParaRPr lang="en-US" sz="3600" kern="1200"/>
        </a:p>
      </dsp:txBody>
      <dsp:txXfrm>
        <a:off x="0" y="4725660"/>
        <a:ext cx="6364224" cy="787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522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7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6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4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12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1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8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8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4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6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7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5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1F333775-69DF-CD87-DE3E-0C3B3BC49C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399077" y="10"/>
            <a:ext cx="866851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FF5EC-C172-E2BD-2C19-5E4EDC081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371601"/>
            <a:ext cx="8310420" cy="1728213"/>
          </a:xfrm>
        </p:spPr>
        <p:txBody>
          <a:bodyPr anchor="b">
            <a:no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CSCI 595</a:t>
            </a:r>
            <a:b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SVM and Random Forests for Heart Disease Risk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06BAE-67FA-7A73-16E4-CA79A2EE9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867334"/>
            <a:ext cx="4807252" cy="1948250"/>
          </a:xfrm>
        </p:spPr>
        <p:txBody>
          <a:bodyPr>
            <a:normAutofit/>
          </a:bodyPr>
          <a:lstStyle/>
          <a:p>
            <a:r>
              <a:rPr lang="en-US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Chandana Narra ( 50323945)</a:t>
            </a:r>
          </a:p>
          <a:p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Graduate Student </a:t>
            </a:r>
          </a:p>
          <a:p>
            <a:r>
              <a:rPr lang="en-US" sz="20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</a:t>
            </a:r>
          </a:p>
          <a:p>
            <a:endParaRPr lang="en-US" sz="2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logo of a university&#10;&#10;Description automatically generated">
            <a:extLst>
              <a:ext uri="{FF2B5EF4-FFF2-40B4-BE49-F238E27FC236}">
                <a16:creationId xmlns:a16="http://schemas.microsoft.com/office/drawing/2014/main" id="{0559C4A1-C4ED-DC68-381E-0730FD206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538" y="2930261"/>
            <a:ext cx="3553166" cy="340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4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6E1CE-75B2-835C-D956-D431D932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CONTENT       OUTLINE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021D987E-C9CF-1ACC-E40E-B7DC17C110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362369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674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230F-1EC2-EE5F-8AFB-E1A4ED5ED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INTRODUCTION</a:t>
            </a:r>
            <a:r>
              <a:rPr lang="en-US"/>
              <a:t>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E2C9F-38D5-3988-CB0E-6796A91A1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Cardiovascular diseases pose a significant global health challenge, with their prevalence escalating due to shifting lifestyle patterns and societal influences.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access to medical resources in certain regions emphasizes the urgency for timely detection and continuous monitoring of heart diseases.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research focuses on leveraging machine learning algorithms, specifically Support Vector Machines (SVM) and Random Forests (RF), to address the predictive challenges associated with heart disease risk assessment.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question guiding our study is: "How do SVM and RF algorithms differ in accuracy, efficiency, and interpretability when predicting the risk of heart disease?"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hypothesize that through a comparative analysis of SVM and RFs algorithms using real-world patient heart health data, we </a:t>
            </a:r>
            <a:r>
              <a:rPr lang="en-US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analyze 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their respective strengths and limitations, thereby facilitating informed decision-making in cardiovascular health monitoring.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860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182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Next LT Pro</vt:lpstr>
      <vt:lpstr>Calibri</vt:lpstr>
      <vt:lpstr>Times New Roman</vt:lpstr>
      <vt:lpstr>Wingdings</vt:lpstr>
      <vt:lpstr>AccentBoxVTI</vt:lpstr>
      <vt:lpstr>CSCI 595 Comparison of SVM and Random Forests for Heart Disease Risk Prediction</vt:lpstr>
      <vt:lpstr>                               CONTENT       OUTLINE </vt:lpstr>
      <vt:lpstr>                                INTRODUCTION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595 Comparison of SVM and Random Forests for Heart Disease Risk Prediction</dc:title>
  <dc:creator>lakshmi chandana narra</dc:creator>
  <cp:lastModifiedBy>lakshmi chandana narra</cp:lastModifiedBy>
  <cp:revision>1</cp:revision>
  <dcterms:created xsi:type="dcterms:W3CDTF">2024-02-10T04:44:22Z</dcterms:created>
  <dcterms:modified xsi:type="dcterms:W3CDTF">2024-02-10T05:31:00Z</dcterms:modified>
</cp:coreProperties>
</file>