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248B-13F3-E317-FA67-966D688C2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743200"/>
            <a:ext cx="8361229" cy="1143479"/>
          </a:xfrm>
        </p:spPr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Söhne"/>
              </a:rPr>
              <a:t>Unmasking Deception: Fake News Detection Using Bidirectional LSTM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5EE1F-9FE9-BDEF-3C8A-FF02E35DE606}"/>
              </a:ext>
            </a:extLst>
          </p:cNvPr>
          <p:cNvSpPr txBox="1"/>
          <p:nvPr/>
        </p:nvSpPr>
        <p:spPr>
          <a:xfrm flipH="1">
            <a:off x="4473389" y="39892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Najeebuddin, Mohammed</a:t>
            </a:r>
          </a:p>
        </p:txBody>
      </p:sp>
    </p:spTree>
    <p:extLst>
      <p:ext uri="{BB962C8B-B14F-4D97-AF65-F5344CB8AC3E}">
        <p14:creationId xmlns:p14="http://schemas.microsoft.com/office/powerpoint/2010/main" val="20927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3AA-07D1-F779-F2E0-3292CB2B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4381-642B-63DE-C85E-FA07F1EC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3893"/>
            <a:ext cx="9601200" cy="19654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that is false or misleading or whose source cannot be verified.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To intentionally damage reputations, deceive or to gain attention.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To increase number of clicks and visitors on a site.</a:t>
            </a:r>
          </a:p>
          <a:p>
            <a:pPr marL="702900" lvl="1" indent="-342900">
              <a:buFont typeface="Wingdings" panose="05000000000000000000" pitchFamily="2" charset="2"/>
              <a:buChar char="ü"/>
            </a:pPr>
            <a:r>
              <a:rPr lang="en-US" dirty="0"/>
              <a:t>To influence public opinion on political decisions or on financial markets.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50FCC-FC88-D894-2693-F713EFAC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67" y="3725725"/>
            <a:ext cx="3154680" cy="1961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E871E-FBA8-0A50-CC34-15949B36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25724"/>
            <a:ext cx="3939614" cy="19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A12F-509E-E133-3579-FD62EBC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8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7EE54-CC6C-FD3A-545A-5802BA20089A}"/>
              </a:ext>
            </a:extLst>
          </p:cNvPr>
          <p:cNvSpPr txBox="1"/>
          <p:nvPr/>
        </p:nvSpPr>
        <p:spPr>
          <a:xfrm>
            <a:off x="1574277" y="1338606"/>
            <a:ext cx="31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Why is this research important?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A5626-01A3-AE01-5843-7E8D8218AC9C}"/>
              </a:ext>
            </a:extLst>
          </p:cNvPr>
          <p:cNvSpPr txBox="1"/>
          <p:nvPr/>
        </p:nvSpPr>
        <p:spPr>
          <a:xfrm>
            <a:off x="1904214" y="1707938"/>
            <a:ext cx="891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Detection of deception in textual data is crucial for various applications such as fake news detection, fraud detection, and sentiment analysis.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4E69E-232D-D0E1-CE68-A42F85BB0A01}"/>
              </a:ext>
            </a:extLst>
          </p:cNvPr>
          <p:cNvSpPr txBox="1"/>
          <p:nvPr/>
        </p:nvSpPr>
        <p:spPr>
          <a:xfrm>
            <a:off x="1574277" y="2368421"/>
            <a:ext cx="3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we know and what we don't: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9E68E-B392-9943-BE6C-31667335A12A}"/>
              </a:ext>
            </a:extLst>
          </p:cNvPr>
          <p:cNvSpPr txBox="1"/>
          <p:nvPr/>
        </p:nvSpPr>
        <p:spPr>
          <a:xfrm>
            <a:off x="1904214" y="2723545"/>
            <a:ext cx="891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know that Bidirectional LSTM (Long Short-Term Memory) networks are effective in capturing sequential patterns and dependencies in text data.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don't know how well Bidirectional LSTM models perform compared to other NLP techniques in unmasking deception.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8204A-883A-B07D-9284-0CEDC158FE74}"/>
              </a:ext>
            </a:extLst>
          </p:cNvPr>
          <p:cNvSpPr txBox="1"/>
          <p:nvPr/>
        </p:nvSpPr>
        <p:spPr>
          <a:xfrm>
            <a:off x="1574277" y="3932057"/>
            <a:ext cx="181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experiment: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AD752-B56F-5166-3777-846A0CC8EEA3}"/>
              </a:ext>
            </a:extLst>
          </p:cNvPr>
          <p:cNvSpPr txBox="1"/>
          <p:nvPr/>
        </p:nvSpPr>
        <p:spPr>
          <a:xfrm>
            <a:off x="1904214" y="4309572"/>
            <a:ext cx="906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will conduct an experiment to compare the performance of Bidirectional LSTM networks with other NLP techniques such as TF-IDF and Bag-of-Words in detecting deception in textual data.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07B92-C574-8982-CE29-0A0EEE57CC58}"/>
              </a:ext>
            </a:extLst>
          </p:cNvPr>
          <p:cNvSpPr txBox="1"/>
          <p:nvPr/>
        </p:nvSpPr>
        <p:spPr>
          <a:xfrm>
            <a:off x="1574277" y="5198985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Our hypothesis: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F4FF5-52FE-D786-2DAC-A9C912645519}"/>
              </a:ext>
            </a:extLst>
          </p:cNvPr>
          <p:cNvSpPr txBox="1"/>
          <p:nvPr/>
        </p:nvSpPr>
        <p:spPr>
          <a:xfrm>
            <a:off x="1904214" y="5618600"/>
            <a:ext cx="906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hypothesize that Bidirectional LSTM networks will outperform traditional NLP techniques in identifying deceptive patterns due to their ability to capture long-range dependencies in text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00EF-CA17-2DEB-534D-47DEEE5E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31138" cy="6150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A03B-216A-9A52-3EA2-765F0581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1"/>
            <a:ext cx="10006553" cy="275675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ISOT Fake News Dataset serves as the foundation for this research endeavor.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Comprises articles categorized into real and fake news.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Articles were sourced from reputable platforms like Reuters.com for truthful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Fake news articles were flagged from unreliable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Temporal focus on articles primarily from 2016 to 2017, aligning with significant political discourse.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Each article includes essential information such as title, text, publication date, and categorization as real or fake news.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Dataset retains characteristics of fake news articles, such as punctuation and mistakes, reflecting real-world misinformation.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3ABED-9161-415C-A159-07C8116F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03" y="4158614"/>
            <a:ext cx="3883756" cy="2504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C5A25-B85D-BA08-F946-D3C3E81E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84" y="4185500"/>
            <a:ext cx="3883756" cy="2504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5F3A8-92AA-A738-974E-63DB8B2F8E56}"/>
              </a:ext>
            </a:extLst>
          </p:cNvPr>
          <p:cNvSpPr txBox="1"/>
          <p:nvPr/>
        </p:nvSpPr>
        <p:spPr>
          <a:xfrm flipH="1">
            <a:off x="3587353" y="6663571"/>
            <a:ext cx="1113778" cy="21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MSS10"/>
              </a:rPr>
              <a:t>Fake News Categories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5ACE-755E-5BC3-96CC-CE00104B2806}"/>
              </a:ext>
            </a:extLst>
          </p:cNvPr>
          <p:cNvSpPr txBox="1"/>
          <p:nvPr/>
        </p:nvSpPr>
        <p:spPr>
          <a:xfrm flipH="1">
            <a:off x="8537997" y="6684564"/>
            <a:ext cx="1113778" cy="21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MSS10"/>
              </a:rPr>
              <a:t>Real</a:t>
            </a:r>
            <a:r>
              <a:rPr lang="en-US" sz="800" b="0" i="0" u="none" strike="noStrike" baseline="0" dirty="0">
                <a:latin typeface="CMSS10"/>
              </a:rPr>
              <a:t> News Categories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137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78D3-656F-91BE-2C22-9066C9E4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B60C2-257E-57FB-256B-9C6BF15C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310" y="1324466"/>
            <a:ext cx="9774025" cy="312498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Class labels are assigned to distinguish between real and fake news articles, with real articles labeled as class 1 and fake articles as class 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Title and text content of each article are combined into a single cohesive body to streamline the text processing pipeline.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consolidation enhances the effectiveness of subsequent natural language processing (NLP) tasks by providing a unified textual representation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Attributes that do not contribute significantly to the analysis are removed from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Specifically, the subject field, which differs between real and fake articles, is dropped, along with the date, title, and publisher information for real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pruning of extraneous attributes streamlines the dataset and focuses attention on the essential text content and class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Finally, the processed real and fake datasets are merged into a single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denoted as '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df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,' enabling comprehensive analysis and modeling of the combined dataset.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79FDC-F041-6D35-83CD-279449E4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14" y="4449452"/>
            <a:ext cx="3596952" cy="188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2B800-7BCF-8EFC-E148-7C1A2779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07" y="4449452"/>
            <a:ext cx="3756986" cy="1806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7F15F-B1E7-C149-D32B-DE33C33E1DAA}"/>
              </a:ext>
            </a:extLst>
          </p:cNvPr>
          <p:cNvSpPr txBox="1"/>
          <p:nvPr/>
        </p:nvSpPr>
        <p:spPr>
          <a:xfrm>
            <a:off x="2677213" y="6401829"/>
            <a:ext cx="1253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MSS10"/>
              </a:rPr>
              <a:t>Real News after cleaning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808A0-21FD-E232-D49C-31C15238F849}"/>
              </a:ext>
            </a:extLst>
          </p:cNvPr>
          <p:cNvSpPr txBox="1"/>
          <p:nvPr/>
        </p:nvSpPr>
        <p:spPr>
          <a:xfrm>
            <a:off x="7477028" y="6401829"/>
            <a:ext cx="1253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MSS10"/>
              </a:rPr>
              <a:t>Fake News after cleaning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15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A41E2-AE39-3063-74D6-61C551F2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4" y="869218"/>
            <a:ext cx="4591691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BD360-9A09-859E-4570-0AF3E5A9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22" y="864454"/>
            <a:ext cx="4582164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4472F7-9D7A-D27A-ACED-EA07B045E824}"/>
              </a:ext>
            </a:extLst>
          </p:cNvPr>
          <p:cNvSpPr txBox="1"/>
          <p:nvPr/>
        </p:nvSpPr>
        <p:spPr>
          <a:xfrm>
            <a:off x="8419707" y="4637988"/>
            <a:ext cx="1318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Word Cloud – Fake News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674E5-B85E-D6E5-4802-381B41781431}"/>
              </a:ext>
            </a:extLst>
          </p:cNvPr>
          <p:cNvSpPr txBox="1"/>
          <p:nvPr/>
        </p:nvSpPr>
        <p:spPr>
          <a:xfrm>
            <a:off x="2793477" y="4637988"/>
            <a:ext cx="1242768" cy="21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Word Cloud – Real News</a:t>
            </a:r>
          </a:p>
        </p:txBody>
      </p:sp>
    </p:spTree>
    <p:extLst>
      <p:ext uri="{BB962C8B-B14F-4D97-AF65-F5344CB8AC3E}">
        <p14:creationId xmlns:p14="http://schemas.microsoft.com/office/powerpoint/2010/main" val="7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E598-386D-722B-314E-E43BF026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420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0410-103D-9207-1A30-4849F515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0008"/>
            <a:ext cx="9601200" cy="4387392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Text Preprocessing: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Tokenization: Break down text into individual tokens or words.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Cleaning: Remove punctuation,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stopwords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and irrelevant characters.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Combining: Merge title and text content of each article into a unified body.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Removal: Eliminate attributes such as subject, date, title, and publisher information to focus on essential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Merging: Combine processed real and fake datasets into a single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comprehensive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Word Embeddings: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Word2Vec Embeddings: Generated using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Gensim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library to learn distributed representations of words.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Semantic Information: Encode rich semantic information to model word context, similarity, and association.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Numerical Representations: Convert tokenized text sequences into numerical representations for input into deep learning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Feature Engineering: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Transformation: Convert raw text into numerical sequences.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Padding/Truncation: Ensure uniform input dimensions by padding or truncating text sequences.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Vector Space: Embed numerical sequences into a continuous vector space to capture intricate patterns and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CFFE-8A91-252A-E2AB-1A3D2FCD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80" y="513761"/>
            <a:ext cx="9601200" cy="326638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Architecture: Embedding layer initialized with pre-trained Word2Vec embeddings, followed by LSTM and dense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Semantic Relationships: Capture semantic information and contextual relationships within news articles.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LSTM Layer: Handle sequential nature of input data to capture temporal dependencies and long-term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Binary Classification: Utilize dense layer with sigmoid activation function for binary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Evaluation Metric: Employ binary cross-entropy loss function and accuracy for model optimization and performance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Training and Evaluation: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Dataset Splitting: Split dataset into training and testing sets with a ratio of 75% for training and 25% for testing.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Training Process: Train model on training data for 7 epochs, adjusting parameters iteratively to minimize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Validation: Monitor model's performance on a validation subset to prevent overfitting and ensure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1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540C-F502-6E05-6250-0A111AE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EA9F-046A-589F-1532-8871FD70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429"/>
            <a:ext cx="9601200" cy="24003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 accuracy of nearly 99% on the test dataset suggests effective distinction between fake and real news.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Consistently high precision, recall, and F1-score metrics for both fake and real news classes underscore the model's robustness in classification 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FAD8F-1A19-A026-37E3-C3F969E6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0" y="3770722"/>
            <a:ext cx="3582185" cy="2468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1BFC3-8EB5-296F-5190-601443C9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18" y="3770722"/>
            <a:ext cx="3713849" cy="24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18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{E39AB8EB-D8E4-429C-8F24-7A1200D7F8DA}tf10001105</Template>
  <TotalTime>6903</TotalTime>
  <Words>866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CMSS10</vt:lpstr>
      <vt:lpstr>Franklin Gothic Book</vt:lpstr>
      <vt:lpstr>Söhne</vt:lpstr>
      <vt:lpstr>Wingdings</vt:lpstr>
      <vt:lpstr>Crop</vt:lpstr>
      <vt:lpstr>Unmasking Deception: Fake News Detection Using Bidirectional LSTM</vt:lpstr>
      <vt:lpstr>Background</vt:lpstr>
      <vt:lpstr>Introduction </vt:lpstr>
      <vt:lpstr>Data Set</vt:lpstr>
      <vt:lpstr>Pre-processing</vt:lpstr>
      <vt:lpstr>PowerPoint Presentation</vt:lpstr>
      <vt:lpstr>Methodology</vt:lpstr>
      <vt:lpstr>PowerPoint Presentation</vt:lpstr>
      <vt:lpstr>Result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Unmasking Deception: Fake News Detection Using Bidirectional LSTM</dc:title>
  <dc:creator>Samiuddin</dc:creator>
  <cp:lastModifiedBy>Samiuddin</cp:lastModifiedBy>
  <cp:revision>10</cp:revision>
  <dcterms:created xsi:type="dcterms:W3CDTF">2024-02-09T14:35:31Z</dcterms:created>
  <dcterms:modified xsi:type="dcterms:W3CDTF">2024-04-30T05:12:49Z</dcterms:modified>
</cp:coreProperties>
</file>