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1" r:id="rId6"/>
    <p:sldId id="262" r:id="rId7"/>
    <p:sldId id="263" r:id="rId8"/>
    <p:sldId id="264" r:id="rId9"/>
    <p:sldId id="265" r:id="rId10"/>
    <p:sldId id="266" r:id="rId11"/>
    <p:sldId id="268"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D8C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04C325-F282-4862-AC32-435DA407E5B1}" type="doc">
      <dgm:prSet loTypeId="urn:microsoft.com/office/officeart/2016/7/layout/VerticalDownArrowProcess" loCatId="process" qsTypeId="urn:microsoft.com/office/officeart/2005/8/quickstyle/simple1" qsCatId="simple" csTypeId="urn:microsoft.com/office/officeart/2005/8/colors/accent0_3" csCatId="mainScheme" phldr="1"/>
      <dgm:spPr/>
      <dgm:t>
        <a:bodyPr/>
        <a:lstStyle/>
        <a:p>
          <a:endParaRPr lang="en-US"/>
        </a:p>
      </dgm:t>
    </dgm:pt>
    <dgm:pt modelId="{83B42997-002A-4F8B-91B3-89FF3562228C}">
      <dgm:prSet/>
      <dgm:spPr>
        <a:solidFill>
          <a:schemeClr val="accent1"/>
        </a:solidFill>
      </dgm:spPr>
      <dgm:t>
        <a:bodyPr/>
        <a:lstStyle/>
        <a:p>
          <a:r>
            <a:rPr lang="en-US" b="1" i="0" dirty="0"/>
            <a:t>Data Collection:</a:t>
          </a:r>
          <a:endParaRPr lang="en-US" dirty="0"/>
        </a:p>
      </dgm:t>
    </dgm:pt>
    <dgm:pt modelId="{B4AD1449-F426-42AA-88A6-EF74F11809D9}" type="parTrans" cxnId="{E9453542-EC05-4234-8D8A-31AD1EAB1494}">
      <dgm:prSet/>
      <dgm:spPr/>
      <dgm:t>
        <a:bodyPr/>
        <a:lstStyle/>
        <a:p>
          <a:endParaRPr lang="en-US"/>
        </a:p>
      </dgm:t>
    </dgm:pt>
    <dgm:pt modelId="{7C072E93-13CC-4F1E-B6B6-F1B8546A27C8}" type="sibTrans" cxnId="{E9453542-EC05-4234-8D8A-31AD1EAB1494}">
      <dgm:prSet/>
      <dgm:spPr/>
      <dgm:t>
        <a:bodyPr/>
        <a:lstStyle/>
        <a:p>
          <a:endParaRPr lang="en-US"/>
        </a:p>
      </dgm:t>
    </dgm:pt>
    <dgm:pt modelId="{0F3DB571-61E5-4700-994C-CAFA959B3C8A}">
      <dgm:prSet custT="1"/>
      <dgm:spPr/>
      <dgm:t>
        <a:bodyPr/>
        <a:lstStyle/>
        <a:p>
          <a:r>
            <a:rPr lang="en-US" sz="1800" b="0" i="0" dirty="0"/>
            <a:t>Obtained a comprehensive dataset containing patient information relevant to heart disease, including:</a:t>
          </a:r>
          <a:endParaRPr lang="en-US" sz="1800" dirty="0"/>
        </a:p>
      </dgm:t>
    </dgm:pt>
    <dgm:pt modelId="{1DBC1F74-2160-49FB-99AC-1094CE3A18A1}" type="parTrans" cxnId="{358C9DF5-AF70-42C7-980A-730A1353C647}">
      <dgm:prSet/>
      <dgm:spPr/>
      <dgm:t>
        <a:bodyPr/>
        <a:lstStyle/>
        <a:p>
          <a:endParaRPr lang="en-US"/>
        </a:p>
      </dgm:t>
    </dgm:pt>
    <dgm:pt modelId="{61C77282-38EF-4880-80B4-2922DE261D15}" type="sibTrans" cxnId="{358C9DF5-AF70-42C7-980A-730A1353C647}">
      <dgm:prSet/>
      <dgm:spPr/>
      <dgm:t>
        <a:bodyPr/>
        <a:lstStyle/>
        <a:p>
          <a:endParaRPr lang="en-US"/>
        </a:p>
      </dgm:t>
    </dgm:pt>
    <dgm:pt modelId="{F6C46763-2C96-4432-A969-88E114E87126}">
      <dgm:prSet custT="1"/>
      <dgm:spPr/>
      <dgm:t>
        <a:bodyPr/>
        <a:lstStyle/>
        <a:p>
          <a:r>
            <a:rPr lang="en-US" sz="1400" b="0" i="0" dirty="0"/>
            <a:t>Demographic data (age, gender)</a:t>
          </a:r>
          <a:endParaRPr lang="en-US" sz="1400" dirty="0"/>
        </a:p>
      </dgm:t>
    </dgm:pt>
    <dgm:pt modelId="{001B2C36-14E1-4F13-BD69-A7813B38E6A5}" type="parTrans" cxnId="{B786F25F-8B89-481E-A544-F8CE08F25DBC}">
      <dgm:prSet/>
      <dgm:spPr/>
      <dgm:t>
        <a:bodyPr/>
        <a:lstStyle/>
        <a:p>
          <a:endParaRPr lang="en-US"/>
        </a:p>
      </dgm:t>
    </dgm:pt>
    <dgm:pt modelId="{8AEFF6F8-D9B0-42E0-89DD-A97D794C9F13}" type="sibTrans" cxnId="{B786F25F-8B89-481E-A544-F8CE08F25DBC}">
      <dgm:prSet/>
      <dgm:spPr/>
      <dgm:t>
        <a:bodyPr/>
        <a:lstStyle/>
        <a:p>
          <a:endParaRPr lang="en-US"/>
        </a:p>
      </dgm:t>
    </dgm:pt>
    <dgm:pt modelId="{03542BD9-A135-450B-B9AE-C5AD46841E66}">
      <dgm:prSet custT="1"/>
      <dgm:spPr/>
      <dgm:t>
        <a:bodyPr/>
        <a:lstStyle/>
        <a:p>
          <a:r>
            <a:rPr lang="en-US" sz="1400" b="0" i="0" dirty="0"/>
            <a:t>Clinical measurements (cholesterol levels, blood pressure)</a:t>
          </a:r>
          <a:endParaRPr lang="en-US" sz="1400" dirty="0"/>
        </a:p>
      </dgm:t>
    </dgm:pt>
    <dgm:pt modelId="{0A06CE3F-513E-4D72-88CE-B7A05582C2BA}" type="parTrans" cxnId="{427ECE7A-F6F0-43F7-872C-3F9E4D2A6777}">
      <dgm:prSet/>
      <dgm:spPr/>
      <dgm:t>
        <a:bodyPr/>
        <a:lstStyle/>
        <a:p>
          <a:endParaRPr lang="en-US"/>
        </a:p>
      </dgm:t>
    </dgm:pt>
    <dgm:pt modelId="{548C9386-51E7-4738-BA6C-B1B0D6D3BCD3}" type="sibTrans" cxnId="{427ECE7A-F6F0-43F7-872C-3F9E4D2A6777}">
      <dgm:prSet/>
      <dgm:spPr/>
      <dgm:t>
        <a:bodyPr/>
        <a:lstStyle/>
        <a:p>
          <a:endParaRPr lang="en-US"/>
        </a:p>
      </dgm:t>
    </dgm:pt>
    <dgm:pt modelId="{7E05A6C6-3ECB-4010-AD47-EE2483ED35D7}">
      <dgm:prSet custT="1"/>
      <dgm:spPr/>
      <dgm:t>
        <a:bodyPr/>
        <a:lstStyle/>
        <a:p>
          <a:r>
            <a:rPr lang="en-US" sz="1400" b="0" i="0" dirty="0"/>
            <a:t>Medical history (smoking status, diabetes)</a:t>
          </a:r>
          <a:endParaRPr lang="en-US" sz="1400" dirty="0"/>
        </a:p>
      </dgm:t>
    </dgm:pt>
    <dgm:pt modelId="{35CC69EF-DD6D-4CEA-A1FA-9E3868690394}" type="parTrans" cxnId="{20753DA5-285B-44BE-BF57-A96BE1220931}">
      <dgm:prSet/>
      <dgm:spPr/>
      <dgm:t>
        <a:bodyPr/>
        <a:lstStyle/>
        <a:p>
          <a:endParaRPr lang="en-US"/>
        </a:p>
      </dgm:t>
    </dgm:pt>
    <dgm:pt modelId="{15844002-FD9E-4200-A9BD-A7D73291B761}" type="sibTrans" cxnId="{20753DA5-285B-44BE-BF57-A96BE1220931}">
      <dgm:prSet/>
      <dgm:spPr/>
      <dgm:t>
        <a:bodyPr/>
        <a:lstStyle/>
        <a:p>
          <a:endParaRPr lang="en-US"/>
        </a:p>
      </dgm:t>
    </dgm:pt>
    <dgm:pt modelId="{CCB8C1A6-A16A-4F5B-B65D-C9B52F8B4490}">
      <dgm:prSet/>
      <dgm:spPr>
        <a:solidFill>
          <a:schemeClr val="accent1">
            <a:lumMod val="60000"/>
            <a:lumOff val="40000"/>
          </a:schemeClr>
        </a:solidFill>
      </dgm:spPr>
      <dgm:t>
        <a:bodyPr/>
        <a:lstStyle/>
        <a:p>
          <a:r>
            <a:rPr lang="en-US" b="1" i="0" dirty="0"/>
            <a:t>Data Preprocessing:</a:t>
          </a:r>
          <a:endParaRPr lang="en-US" dirty="0"/>
        </a:p>
      </dgm:t>
    </dgm:pt>
    <dgm:pt modelId="{E8559EA0-66B7-4496-BE96-F99420F8C04E}" type="parTrans" cxnId="{73EA7A1E-B058-4763-B52B-8863F5F7497C}">
      <dgm:prSet/>
      <dgm:spPr/>
      <dgm:t>
        <a:bodyPr/>
        <a:lstStyle/>
        <a:p>
          <a:endParaRPr lang="en-US"/>
        </a:p>
      </dgm:t>
    </dgm:pt>
    <dgm:pt modelId="{8F14C2A1-0F4A-4E48-87FA-B3BF539189D2}" type="sibTrans" cxnId="{73EA7A1E-B058-4763-B52B-8863F5F7497C}">
      <dgm:prSet/>
      <dgm:spPr/>
      <dgm:t>
        <a:bodyPr/>
        <a:lstStyle/>
        <a:p>
          <a:endParaRPr lang="en-US"/>
        </a:p>
      </dgm:t>
    </dgm:pt>
    <dgm:pt modelId="{16BA9578-3AD9-4F4E-8531-D4E5407AF7A2}">
      <dgm:prSet custT="1"/>
      <dgm:spPr/>
      <dgm:t>
        <a:bodyPr/>
        <a:lstStyle/>
        <a:p>
          <a:r>
            <a:rPr lang="en-US" sz="1600" b="0" i="0" dirty="0"/>
            <a:t>Cleaned and preprocessed the data to handle missing values, outliers, and inconsistencies.</a:t>
          </a:r>
          <a:endParaRPr lang="en-US" sz="1600" dirty="0"/>
        </a:p>
      </dgm:t>
    </dgm:pt>
    <dgm:pt modelId="{19443DA1-DD07-4EE9-98F6-79375B42ED4F}" type="parTrans" cxnId="{BED351DC-DBD3-47F6-BC04-DD4F52DF089F}">
      <dgm:prSet/>
      <dgm:spPr/>
      <dgm:t>
        <a:bodyPr/>
        <a:lstStyle/>
        <a:p>
          <a:endParaRPr lang="en-US"/>
        </a:p>
      </dgm:t>
    </dgm:pt>
    <dgm:pt modelId="{63FFFAC7-8C47-4009-AA0D-083D34ADEBF2}" type="sibTrans" cxnId="{BED351DC-DBD3-47F6-BC04-DD4F52DF089F}">
      <dgm:prSet/>
      <dgm:spPr/>
      <dgm:t>
        <a:bodyPr/>
        <a:lstStyle/>
        <a:p>
          <a:endParaRPr lang="en-US"/>
        </a:p>
      </dgm:t>
    </dgm:pt>
    <dgm:pt modelId="{3A68F4AC-D693-48E6-A9F0-622E2FB19056}">
      <dgm:prSet custT="1"/>
      <dgm:spPr/>
      <dgm:t>
        <a:bodyPr/>
        <a:lstStyle/>
        <a:p>
          <a:r>
            <a:rPr lang="en-US" sz="1600" b="0" i="0" dirty="0"/>
            <a:t>Performed feature scaling and normalization to ensure uniformity across variables.</a:t>
          </a:r>
          <a:endParaRPr lang="en-US" sz="1600" dirty="0"/>
        </a:p>
      </dgm:t>
    </dgm:pt>
    <dgm:pt modelId="{030C0A75-44BB-473C-8DB9-D5DD9AE6AB33}" type="parTrans" cxnId="{E2C611CB-22B5-431E-A5E3-0B191C0398A3}">
      <dgm:prSet/>
      <dgm:spPr/>
      <dgm:t>
        <a:bodyPr/>
        <a:lstStyle/>
        <a:p>
          <a:endParaRPr lang="en-US"/>
        </a:p>
      </dgm:t>
    </dgm:pt>
    <dgm:pt modelId="{D5B38B4D-3A7C-4F1F-88DE-E6FA5C334315}" type="sibTrans" cxnId="{E2C611CB-22B5-431E-A5E3-0B191C0398A3}">
      <dgm:prSet/>
      <dgm:spPr/>
      <dgm:t>
        <a:bodyPr/>
        <a:lstStyle/>
        <a:p>
          <a:endParaRPr lang="en-US"/>
        </a:p>
      </dgm:t>
    </dgm:pt>
    <dgm:pt modelId="{A032FAC2-A3A3-4389-AE5D-D8B727CD0AC5}">
      <dgm:prSet/>
      <dgm:spPr>
        <a:solidFill>
          <a:schemeClr val="accent1"/>
        </a:solidFill>
      </dgm:spPr>
      <dgm:t>
        <a:bodyPr/>
        <a:lstStyle/>
        <a:p>
          <a:r>
            <a:rPr lang="en-US" b="1" i="0"/>
            <a:t>Model Training:</a:t>
          </a:r>
          <a:endParaRPr lang="en-US"/>
        </a:p>
      </dgm:t>
    </dgm:pt>
    <dgm:pt modelId="{7C5CA1E9-D87F-4E3D-BC1F-6A2711991C12}" type="parTrans" cxnId="{696367B8-0D1E-475A-8295-D6E2F2576219}">
      <dgm:prSet/>
      <dgm:spPr/>
      <dgm:t>
        <a:bodyPr/>
        <a:lstStyle/>
        <a:p>
          <a:endParaRPr lang="en-US"/>
        </a:p>
      </dgm:t>
    </dgm:pt>
    <dgm:pt modelId="{376F4CE2-B43D-40B9-ACC6-019E59F87599}" type="sibTrans" cxnId="{696367B8-0D1E-475A-8295-D6E2F2576219}">
      <dgm:prSet/>
      <dgm:spPr/>
      <dgm:t>
        <a:bodyPr/>
        <a:lstStyle/>
        <a:p>
          <a:endParaRPr lang="en-US"/>
        </a:p>
      </dgm:t>
    </dgm:pt>
    <dgm:pt modelId="{E57DB187-BE70-460B-A01C-BCAB95F98994}">
      <dgm:prSet custT="1"/>
      <dgm:spPr/>
      <dgm:t>
        <a:bodyPr/>
        <a:lstStyle/>
        <a:p>
          <a:r>
            <a:rPr lang="en-US" sz="1600" b="0" i="0" dirty="0"/>
            <a:t>Applied machine learning algorithms including Logistic Regression, Random Forest, and Naive Bayes.</a:t>
          </a:r>
          <a:endParaRPr lang="en-US" sz="1600" dirty="0"/>
        </a:p>
      </dgm:t>
    </dgm:pt>
    <dgm:pt modelId="{868D5BAA-E789-448B-8B51-12DF0F4DD58B}" type="parTrans" cxnId="{3B2EAC87-3755-4BB8-B3D6-335967CEBC75}">
      <dgm:prSet/>
      <dgm:spPr/>
      <dgm:t>
        <a:bodyPr/>
        <a:lstStyle/>
        <a:p>
          <a:endParaRPr lang="en-US"/>
        </a:p>
      </dgm:t>
    </dgm:pt>
    <dgm:pt modelId="{B93F42B0-9891-4078-9C91-B4CD2DDD7AAC}" type="sibTrans" cxnId="{3B2EAC87-3755-4BB8-B3D6-335967CEBC75}">
      <dgm:prSet/>
      <dgm:spPr/>
      <dgm:t>
        <a:bodyPr/>
        <a:lstStyle/>
        <a:p>
          <a:endParaRPr lang="en-US"/>
        </a:p>
      </dgm:t>
    </dgm:pt>
    <dgm:pt modelId="{4B1F9917-012C-486D-BC66-92FAE143205E}">
      <dgm:prSet custT="1"/>
      <dgm:spPr/>
      <dgm:t>
        <a:bodyPr/>
        <a:lstStyle/>
        <a:p>
          <a:r>
            <a:rPr lang="en-US" sz="1600" b="0" i="0" dirty="0"/>
            <a:t>Utilized Python libraries such as scikit-learn and TensorFlow for model development.</a:t>
          </a:r>
          <a:endParaRPr lang="en-US" sz="1600" dirty="0"/>
        </a:p>
      </dgm:t>
    </dgm:pt>
    <dgm:pt modelId="{C1E9F7BD-3BE7-43EA-9313-091E5194C851}" type="parTrans" cxnId="{056EBE63-B6C5-4451-BE6E-85D6AFDED8E8}">
      <dgm:prSet/>
      <dgm:spPr/>
      <dgm:t>
        <a:bodyPr/>
        <a:lstStyle/>
        <a:p>
          <a:endParaRPr lang="en-US"/>
        </a:p>
      </dgm:t>
    </dgm:pt>
    <dgm:pt modelId="{C588D73B-4B19-4D7A-948B-A4EEF4629531}" type="sibTrans" cxnId="{056EBE63-B6C5-4451-BE6E-85D6AFDED8E8}">
      <dgm:prSet/>
      <dgm:spPr/>
      <dgm:t>
        <a:bodyPr/>
        <a:lstStyle/>
        <a:p>
          <a:endParaRPr lang="en-US"/>
        </a:p>
      </dgm:t>
    </dgm:pt>
    <dgm:pt modelId="{F2D2A787-654A-4C57-945D-31DB8D71F3C2}">
      <dgm:prSet/>
      <dgm:spPr>
        <a:solidFill>
          <a:schemeClr val="accent1">
            <a:lumMod val="60000"/>
            <a:lumOff val="40000"/>
          </a:schemeClr>
        </a:solidFill>
      </dgm:spPr>
      <dgm:t>
        <a:bodyPr/>
        <a:lstStyle/>
        <a:p>
          <a:r>
            <a:rPr lang="en-US" b="1" i="0"/>
            <a:t>Evaluation Methods:</a:t>
          </a:r>
          <a:endParaRPr lang="en-US"/>
        </a:p>
      </dgm:t>
    </dgm:pt>
    <dgm:pt modelId="{DD68DAA9-64F7-4863-9474-1AA1BBCBD076}" type="parTrans" cxnId="{2FC7B692-C47D-4FCB-B35B-55B8B7937E51}">
      <dgm:prSet/>
      <dgm:spPr/>
      <dgm:t>
        <a:bodyPr/>
        <a:lstStyle/>
        <a:p>
          <a:endParaRPr lang="en-US"/>
        </a:p>
      </dgm:t>
    </dgm:pt>
    <dgm:pt modelId="{06C5C40F-FEA8-4CC6-8636-6CB7EB33CFD1}" type="sibTrans" cxnId="{2FC7B692-C47D-4FCB-B35B-55B8B7937E51}">
      <dgm:prSet/>
      <dgm:spPr/>
      <dgm:t>
        <a:bodyPr/>
        <a:lstStyle/>
        <a:p>
          <a:endParaRPr lang="en-US"/>
        </a:p>
      </dgm:t>
    </dgm:pt>
    <dgm:pt modelId="{C6DB93A8-9DF6-49C8-A9B3-D756DB735F49}">
      <dgm:prSet custT="1"/>
      <dgm:spPr/>
      <dgm:t>
        <a:bodyPr/>
        <a:lstStyle/>
        <a:p>
          <a:r>
            <a:rPr lang="en-US" sz="1600" b="0" i="0" dirty="0"/>
            <a:t>Assessed the performance of the models using various metrics including accuracy, precision, recall, F1-score, and ROC AUC score.</a:t>
          </a:r>
          <a:endParaRPr lang="en-US" sz="1600" dirty="0"/>
        </a:p>
      </dgm:t>
    </dgm:pt>
    <dgm:pt modelId="{A887745E-107A-4C75-8537-563B73FECB9A}" type="parTrans" cxnId="{735AF8FD-9841-4EC7-878A-770962524A68}">
      <dgm:prSet/>
      <dgm:spPr/>
      <dgm:t>
        <a:bodyPr/>
        <a:lstStyle/>
        <a:p>
          <a:endParaRPr lang="en-US"/>
        </a:p>
      </dgm:t>
    </dgm:pt>
    <dgm:pt modelId="{2176B79C-9302-4F62-8E76-4A3DC4CE1FEB}" type="sibTrans" cxnId="{735AF8FD-9841-4EC7-878A-770962524A68}">
      <dgm:prSet/>
      <dgm:spPr/>
      <dgm:t>
        <a:bodyPr/>
        <a:lstStyle/>
        <a:p>
          <a:endParaRPr lang="en-US"/>
        </a:p>
      </dgm:t>
    </dgm:pt>
    <dgm:pt modelId="{79070CE1-798A-4369-8EE4-1398A2C37F04}">
      <dgm:prSet custT="1"/>
      <dgm:spPr/>
      <dgm:t>
        <a:bodyPr/>
        <a:lstStyle/>
        <a:p>
          <a:r>
            <a:rPr lang="en-US" sz="1600" b="0" i="0" dirty="0"/>
            <a:t>Used k-fold cross-validation to ensure robustness and generalizability of the models.</a:t>
          </a:r>
          <a:endParaRPr lang="en-US" sz="1600" dirty="0"/>
        </a:p>
      </dgm:t>
    </dgm:pt>
    <dgm:pt modelId="{F0F722DB-EFCE-4FFD-A2B0-656405E47B9B}" type="parTrans" cxnId="{DDA944D5-5F60-4A40-8920-35754911E9E0}">
      <dgm:prSet/>
      <dgm:spPr/>
      <dgm:t>
        <a:bodyPr/>
        <a:lstStyle/>
        <a:p>
          <a:endParaRPr lang="en-US"/>
        </a:p>
      </dgm:t>
    </dgm:pt>
    <dgm:pt modelId="{219BFA3C-350B-45E2-B361-CCF1879D184B}" type="sibTrans" cxnId="{DDA944D5-5F60-4A40-8920-35754911E9E0}">
      <dgm:prSet/>
      <dgm:spPr/>
      <dgm:t>
        <a:bodyPr/>
        <a:lstStyle/>
        <a:p>
          <a:endParaRPr lang="en-US"/>
        </a:p>
      </dgm:t>
    </dgm:pt>
    <dgm:pt modelId="{50AD49AF-D4ED-45CC-B16C-CC268C475F93}" type="pres">
      <dgm:prSet presAssocID="{CA04C325-F282-4862-AC32-435DA407E5B1}" presName="Name0" presStyleCnt="0">
        <dgm:presLayoutVars>
          <dgm:dir/>
          <dgm:animLvl val="lvl"/>
          <dgm:resizeHandles val="exact"/>
        </dgm:presLayoutVars>
      </dgm:prSet>
      <dgm:spPr/>
    </dgm:pt>
    <dgm:pt modelId="{501B1B07-9E90-45AC-8C2F-40E6D638CF2A}" type="pres">
      <dgm:prSet presAssocID="{F2D2A787-654A-4C57-945D-31DB8D71F3C2}" presName="boxAndChildren" presStyleCnt="0"/>
      <dgm:spPr/>
    </dgm:pt>
    <dgm:pt modelId="{DD110352-A7E5-4291-8626-40D198721BCE}" type="pres">
      <dgm:prSet presAssocID="{F2D2A787-654A-4C57-945D-31DB8D71F3C2}" presName="parentTextBox" presStyleLbl="alignNode1" presStyleIdx="0" presStyleCnt="4"/>
      <dgm:spPr/>
    </dgm:pt>
    <dgm:pt modelId="{FDA6EBDA-DC81-4C52-BAAC-32C96C5C418B}" type="pres">
      <dgm:prSet presAssocID="{F2D2A787-654A-4C57-945D-31DB8D71F3C2}" presName="descendantBox" presStyleLbl="bgAccFollowNode1" presStyleIdx="0" presStyleCnt="4"/>
      <dgm:spPr/>
    </dgm:pt>
    <dgm:pt modelId="{4672CF08-42AE-437A-B9C9-1149A274525D}" type="pres">
      <dgm:prSet presAssocID="{376F4CE2-B43D-40B9-ACC6-019E59F87599}" presName="sp" presStyleCnt="0"/>
      <dgm:spPr/>
    </dgm:pt>
    <dgm:pt modelId="{D79D58AA-565D-45D8-AC5F-1A7293055E05}" type="pres">
      <dgm:prSet presAssocID="{A032FAC2-A3A3-4389-AE5D-D8B727CD0AC5}" presName="arrowAndChildren" presStyleCnt="0"/>
      <dgm:spPr/>
    </dgm:pt>
    <dgm:pt modelId="{5AF7DF11-8A2C-494E-ABB7-267E3ACB73D8}" type="pres">
      <dgm:prSet presAssocID="{A032FAC2-A3A3-4389-AE5D-D8B727CD0AC5}" presName="parentTextArrow" presStyleLbl="node1" presStyleIdx="0" presStyleCnt="0"/>
      <dgm:spPr/>
    </dgm:pt>
    <dgm:pt modelId="{404287A8-BBB6-4A1C-A005-D1FAEE853C45}" type="pres">
      <dgm:prSet presAssocID="{A032FAC2-A3A3-4389-AE5D-D8B727CD0AC5}" presName="arrow" presStyleLbl="alignNode1" presStyleIdx="1" presStyleCnt="4"/>
      <dgm:spPr/>
    </dgm:pt>
    <dgm:pt modelId="{A7D5A942-68B1-4E97-88E6-59C9CEFDD38D}" type="pres">
      <dgm:prSet presAssocID="{A032FAC2-A3A3-4389-AE5D-D8B727CD0AC5}" presName="descendantArrow" presStyleLbl="bgAccFollowNode1" presStyleIdx="1" presStyleCnt="4"/>
      <dgm:spPr/>
    </dgm:pt>
    <dgm:pt modelId="{EC4CC544-F7D0-4273-A630-6539ADB6A42B}" type="pres">
      <dgm:prSet presAssocID="{8F14C2A1-0F4A-4E48-87FA-B3BF539189D2}" presName="sp" presStyleCnt="0"/>
      <dgm:spPr/>
    </dgm:pt>
    <dgm:pt modelId="{7D38A56F-6E17-4C5B-B4C4-F2BAFB996B0A}" type="pres">
      <dgm:prSet presAssocID="{CCB8C1A6-A16A-4F5B-B65D-C9B52F8B4490}" presName="arrowAndChildren" presStyleCnt="0"/>
      <dgm:spPr/>
    </dgm:pt>
    <dgm:pt modelId="{2E4A8D1A-C4D5-4731-AED9-8322C59ED70A}" type="pres">
      <dgm:prSet presAssocID="{CCB8C1A6-A16A-4F5B-B65D-C9B52F8B4490}" presName="parentTextArrow" presStyleLbl="node1" presStyleIdx="0" presStyleCnt="0"/>
      <dgm:spPr/>
    </dgm:pt>
    <dgm:pt modelId="{D8AB08BE-EEBE-464C-A2A6-95967CE67B89}" type="pres">
      <dgm:prSet presAssocID="{CCB8C1A6-A16A-4F5B-B65D-C9B52F8B4490}" presName="arrow" presStyleLbl="alignNode1" presStyleIdx="2" presStyleCnt="4"/>
      <dgm:spPr/>
    </dgm:pt>
    <dgm:pt modelId="{3B5BD91D-7489-4CB6-99F7-10C5ED1BE42D}" type="pres">
      <dgm:prSet presAssocID="{CCB8C1A6-A16A-4F5B-B65D-C9B52F8B4490}" presName="descendantArrow" presStyleLbl="bgAccFollowNode1" presStyleIdx="2" presStyleCnt="4"/>
      <dgm:spPr/>
    </dgm:pt>
    <dgm:pt modelId="{0B4F36E3-4687-4432-8C22-C62EE97D4799}" type="pres">
      <dgm:prSet presAssocID="{7C072E93-13CC-4F1E-B6B6-F1B8546A27C8}" presName="sp" presStyleCnt="0"/>
      <dgm:spPr/>
    </dgm:pt>
    <dgm:pt modelId="{D91E027D-25F3-4BAB-84E2-81E7EFF3B225}" type="pres">
      <dgm:prSet presAssocID="{83B42997-002A-4F8B-91B3-89FF3562228C}" presName="arrowAndChildren" presStyleCnt="0"/>
      <dgm:spPr/>
    </dgm:pt>
    <dgm:pt modelId="{ACF5E9AC-F2BA-4BDF-859F-E32F2025D8AD}" type="pres">
      <dgm:prSet presAssocID="{83B42997-002A-4F8B-91B3-89FF3562228C}" presName="parentTextArrow" presStyleLbl="node1" presStyleIdx="0" presStyleCnt="0"/>
      <dgm:spPr/>
    </dgm:pt>
    <dgm:pt modelId="{BCFA59C5-C192-4673-8275-75521E8FB743}" type="pres">
      <dgm:prSet presAssocID="{83B42997-002A-4F8B-91B3-89FF3562228C}" presName="arrow" presStyleLbl="alignNode1" presStyleIdx="3" presStyleCnt="4" custScaleY="123966"/>
      <dgm:spPr/>
    </dgm:pt>
    <dgm:pt modelId="{903D3AB3-9336-4E96-A57A-722496ED18B5}" type="pres">
      <dgm:prSet presAssocID="{83B42997-002A-4F8B-91B3-89FF3562228C}" presName="descendantArrow" presStyleLbl="bgAccFollowNode1" presStyleIdx="3" presStyleCnt="4" custScaleY="172949"/>
      <dgm:spPr/>
    </dgm:pt>
  </dgm:ptLst>
  <dgm:cxnLst>
    <dgm:cxn modelId="{872CAF0A-A688-4E60-8F41-47D72AF2B907}" type="presOf" srcId="{CCB8C1A6-A16A-4F5B-B65D-C9B52F8B4490}" destId="{D8AB08BE-EEBE-464C-A2A6-95967CE67B89}" srcOrd="1" destOrd="0" presId="urn:microsoft.com/office/officeart/2016/7/layout/VerticalDownArrowProcess"/>
    <dgm:cxn modelId="{73EA7A1E-B058-4763-B52B-8863F5F7497C}" srcId="{CA04C325-F282-4862-AC32-435DA407E5B1}" destId="{CCB8C1A6-A16A-4F5B-B65D-C9B52F8B4490}" srcOrd="1" destOrd="0" parTransId="{E8559EA0-66B7-4496-BE96-F99420F8C04E}" sibTransId="{8F14C2A1-0F4A-4E48-87FA-B3BF539189D2}"/>
    <dgm:cxn modelId="{9763543D-AD03-45E2-B7AA-A1F3999C6CC7}" type="presOf" srcId="{3A68F4AC-D693-48E6-A9F0-622E2FB19056}" destId="{3B5BD91D-7489-4CB6-99F7-10C5ED1BE42D}" srcOrd="0" destOrd="1" presId="urn:microsoft.com/office/officeart/2016/7/layout/VerticalDownArrowProcess"/>
    <dgm:cxn modelId="{B786F25F-8B89-481E-A544-F8CE08F25DBC}" srcId="{0F3DB571-61E5-4700-994C-CAFA959B3C8A}" destId="{F6C46763-2C96-4432-A969-88E114E87126}" srcOrd="0" destOrd="0" parTransId="{001B2C36-14E1-4F13-BD69-A7813B38E6A5}" sibTransId="{8AEFF6F8-D9B0-42E0-89DD-A97D794C9F13}"/>
    <dgm:cxn modelId="{E9453542-EC05-4234-8D8A-31AD1EAB1494}" srcId="{CA04C325-F282-4862-AC32-435DA407E5B1}" destId="{83B42997-002A-4F8B-91B3-89FF3562228C}" srcOrd="0" destOrd="0" parTransId="{B4AD1449-F426-42AA-88A6-EF74F11809D9}" sibTransId="{7C072E93-13CC-4F1E-B6B6-F1B8546A27C8}"/>
    <dgm:cxn modelId="{056EBE63-B6C5-4451-BE6E-85D6AFDED8E8}" srcId="{A032FAC2-A3A3-4389-AE5D-D8B727CD0AC5}" destId="{4B1F9917-012C-486D-BC66-92FAE143205E}" srcOrd="1" destOrd="0" parTransId="{C1E9F7BD-3BE7-43EA-9313-091E5194C851}" sibTransId="{C588D73B-4B19-4D7A-948B-A4EEF4629531}"/>
    <dgm:cxn modelId="{27B03A51-CAFB-4870-AD44-BE4AE6692C27}" type="presOf" srcId="{F6C46763-2C96-4432-A969-88E114E87126}" destId="{903D3AB3-9336-4E96-A57A-722496ED18B5}" srcOrd="0" destOrd="1" presId="urn:microsoft.com/office/officeart/2016/7/layout/VerticalDownArrowProcess"/>
    <dgm:cxn modelId="{A22CCA75-D2D9-4A84-95C9-B20219C12BFF}" type="presOf" srcId="{CCB8C1A6-A16A-4F5B-B65D-C9B52F8B4490}" destId="{2E4A8D1A-C4D5-4731-AED9-8322C59ED70A}" srcOrd="0" destOrd="0" presId="urn:microsoft.com/office/officeart/2016/7/layout/VerticalDownArrowProcess"/>
    <dgm:cxn modelId="{427ECE7A-F6F0-43F7-872C-3F9E4D2A6777}" srcId="{0F3DB571-61E5-4700-994C-CAFA959B3C8A}" destId="{03542BD9-A135-450B-B9AE-C5AD46841E66}" srcOrd="1" destOrd="0" parTransId="{0A06CE3F-513E-4D72-88CE-B7A05582C2BA}" sibTransId="{548C9386-51E7-4738-BA6C-B1B0D6D3BCD3}"/>
    <dgm:cxn modelId="{3896B584-6BEE-4931-8909-76164B6926A2}" type="presOf" srcId="{A032FAC2-A3A3-4389-AE5D-D8B727CD0AC5}" destId="{404287A8-BBB6-4A1C-A005-D1FAEE853C45}" srcOrd="1" destOrd="0" presId="urn:microsoft.com/office/officeart/2016/7/layout/VerticalDownArrowProcess"/>
    <dgm:cxn modelId="{3B2EAC87-3755-4BB8-B3D6-335967CEBC75}" srcId="{A032FAC2-A3A3-4389-AE5D-D8B727CD0AC5}" destId="{E57DB187-BE70-460B-A01C-BCAB95F98994}" srcOrd="0" destOrd="0" parTransId="{868D5BAA-E789-448B-8B51-12DF0F4DD58B}" sibTransId="{B93F42B0-9891-4078-9C91-B4CD2DDD7AAC}"/>
    <dgm:cxn modelId="{2FC7B692-C47D-4FCB-B35B-55B8B7937E51}" srcId="{CA04C325-F282-4862-AC32-435DA407E5B1}" destId="{F2D2A787-654A-4C57-945D-31DB8D71F3C2}" srcOrd="3" destOrd="0" parTransId="{DD68DAA9-64F7-4863-9474-1AA1BBCBD076}" sibTransId="{06C5C40F-FEA8-4CC6-8636-6CB7EB33CFD1}"/>
    <dgm:cxn modelId="{E63B5898-77D2-4B40-A380-AF2E0551F86D}" type="presOf" srcId="{E57DB187-BE70-460B-A01C-BCAB95F98994}" destId="{A7D5A942-68B1-4E97-88E6-59C9CEFDD38D}" srcOrd="0" destOrd="0" presId="urn:microsoft.com/office/officeart/2016/7/layout/VerticalDownArrowProcess"/>
    <dgm:cxn modelId="{489E729D-F404-453F-93FC-14F71C88299F}" type="presOf" srcId="{C6DB93A8-9DF6-49C8-A9B3-D756DB735F49}" destId="{FDA6EBDA-DC81-4C52-BAAC-32C96C5C418B}" srcOrd="0" destOrd="0" presId="urn:microsoft.com/office/officeart/2016/7/layout/VerticalDownArrowProcess"/>
    <dgm:cxn modelId="{20753DA5-285B-44BE-BF57-A96BE1220931}" srcId="{0F3DB571-61E5-4700-994C-CAFA959B3C8A}" destId="{7E05A6C6-3ECB-4010-AD47-EE2483ED35D7}" srcOrd="2" destOrd="0" parTransId="{35CC69EF-DD6D-4CEA-A1FA-9E3868690394}" sibTransId="{15844002-FD9E-4200-A9BD-A7D73291B761}"/>
    <dgm:cxn modelId="{D1E6CFA7-1ED1-44B1-B887-0CD6469F19D9}" type="presOf" srcId="{83B42997-002A-4F8B-91B3-89FF3562228C}" destId="{BCFA59C5-C192-4673-8275-75521E8FB743}" srcOrd="1" destOrd="0" presId="urn:microsoft.com/office/officeart/2016/7/layout/VerticalDownArrowProcess"/>
    <dgm:cxn modelId="{494736AF-6001-4A79-8A3F-F6AC86CEA899}" type="presOf" srcId="{F2D2A787-654A-4C57-945D-31DB8D71F3C2}" destId="{DD110352-A7E5-4291-8626-40D198721BCE}" srcOrd="0" destOrd="0" presId="urn:microsoft.com/office/officeart/2016/7/layout/VerticalDownArrowProcess"/>
    <dgm:cxn modelId="{7D0660B7-DCC0-4BF5-B355-7E1050730981}" type="presOf" srcId="{CA04C325-F282-4862-AC32-435DA407E5B1}" destId="{50AD49AF-D4ED-45CC-B16C-CC268C475F93}" srcOrd="0" destOrd="0" presId="urn:microsoft.com/office/officeart/2016/7/layout/VerticalDownArrowProcess"/>
    <dgm:cxn modelId="{696367B8-0D1E-475A-8295-D6E2F2576219}" srcId="{CA04C325-F282-4862-AC32-435DA407E5B1}" destId="{A032FAC2-A3A3-4389-AE5D-D8B727CD0AC5}" srcOrd="2" destOrd="0" parTransId="{7C5CA1E9-D87F-4E3D-BC1F-6A2711991C12}" sibTransId="{376F4CE2-B43D-40B9-ACC6-019E59F87599}"/>
    <dgm:cxn modelId="{E2C611CB-22B5-431E-A5E3-0B191C0398A3}" srcId="{CCB8C1A6-A16A-4F5B-B65D-C9B52F8B4490}" destId="{3A68F4AC-D693-48E6-A9F0-622E2FB19056}" srcOrd="1" destOrd="0" parTransId="{030C0A75-44BB-473C-8DB9-D5DD9AE6AB33}" sibTransId="{D5B38B4D-3A7C-4F1F-88DE-E6FA5C334315}"/>
    <dgm:cxn modelId="{D08463D2-5273-4D70-B5C2-BC1A4E7C6086}" type="presOf" srcId="{03542BD9-A135-450B-B9AE-C5AD46841E66}" destId="{903D3AB3-9336-4E96-A57A-722496ED18B5}" srcOrd="0" destOrd="2" presId="urn:microsoft.com/office/officeart/2016/7/layout/VerticalDownArrowProcess"/>
    <dgm:cxn modelId="{DDA944D5-5F60-4A40-8920-35754911E9E0}" srcId="{F2D2A787-654A-4C57-945D-31DB8D71F3C2}" destId="{79070CE1-798A-4369-8EE4-1398A2C37F04}" srcOrd="1" destOrd="0" parTransId="{F0F722DB-EFCE-4FFD-A2B0-656405E47B9B}" sibTransId="{219BFA3C-350B-45E2-B361-CCF1879D184B}"/>
    <dgm:cxn modelId="{2C1AAED5-00E0-482C-A5C6-447F1440C36A}" type="presOf" srcId="{4B1F9917-012C-486D-BC66-92FAE143205E}" destId="{A7D5A942-68B1-4E97-88E6-59C9CEFDD38D}" srcOrd="0" destOrd="1" presId="urn:microsoft.com/office/officeart/2016/7/layout/VerticalDownArrowProcess"/>
    <dgm:cxn modelId="{5C19DCDB-A177-433B-9145-EF27342649AB}" type="presOf" srcId="{7E05A6C6-3ECB-4010-AD47-EE2483ED35D7}" destId="{903D3AB3-9336-4E96-A57A-722496ED18B5}" srcOrd="0" destOrd="3" presId="urn:microsoft.com/office/officeart/2016/7/layout/VerticalDownArrowProcess"/>
    <dgm:cxn modelId="{BED351DC-DBD3-47F6-BC04-DD4F52DF089F}" srcId="{CCB8C1A6-A16A-4F5B-B65D-C9B52F8B4490}" destId="{16BA9578-3AD9-4F4E-8531-D4E5407AF7A2}" srcOrd="0" destOrd="0" parTransId="{19443DA1-DD07-4EE9-98F6-79375B42ED4F}" sibTransId="{63FFFAC7-8C47-4009-AA0D-083D34ADEBF2}"/>
    <dgm:cxn modelId="{CB3C42E2-5107-457A-A7DD-6BFF49A5635A}" type="presOf" srcId="{A032FAC2-A3A3-4389-AE5D-D8B727CD0AC5}" destId="{5AF7DF11-8A2C-494E-ABB7-267E3ACB73D8}" srcOrd="0" destOrd="0" presId="urn:microsoft.com/office/officeart/2016/7/layout/VerticalDownArrowProcess"/>
    <dgm:cxn modelId="{09B335EA-B229-44D8-8889-784D84E0C0A7}" type="presOf" srcId="{79070CE1-798A-4369-8EE4-1398A2C37F04}" destId="{FDA6EBDA-DC81-4C52-BAAC-32C96C5C418B}" srcOrd="0" destOrd="1" presId="urn:microsoft.com/office/officeart/2016/7/layout/VerticalDownArrowProcess"/>
    <dgm:cxn modelId="{6D8083EB-90B7-4A48-ABE8-75C476B35801}" type="presOf" srcId="{16BA9578-3AD9-4F4E-8531-D4E5407AF7A2}" destId="{3B5BD91D-7489-4CB6-99F7-10C5ED1BE42D}" srcOrd="0" destOrd="0" presId="urn:microsoft.com/office/officeart/2016/7/layout/VerticalDownArrowProcess"/>
    <dgm:cxn modelId="{1F78E8EE-1857-400D-9E21-27FEAD6F3B03}" type="presOf" srcId="{0F3DB571-61E5-4700-994C-CAFA959B3C8A}" destId="{903D3AB3-9336-4E96-A57A-722496ED18B5}" srcOrd="0" destOrd="0" presId="urn:microsoft.com/office/officeart/2016/7/layout/VerticalDownArrowProcess"/>
    <dgm:cxn modelId="{74E641F3-B2AA-4B53-BE7B-03B308AAD63C}" type="presOf" srcId="{83B42997-002A-4F8B-91B3-89FF3562228C}" destId="{ACF5E9AC-F2BA-4BDF-859F-E32F2025D8AD}" srcOrd="0" destOrd="0" presId="urn:microsoft.com/office/officeart/2016/7/layout/VerticalDownArrowProcess"/>
    <dgm:cxn modelId="{358C9DF5-AF70-42C7-980A-730A1353C647}" srcId="{83B42997-002A-4F8B-91B3-89FF3562228C}" destId="{0F3DB571-61E5-4700-994C-CAFA959B3C8A}" srcOrd="0" destOrd="0" parTransId="{1DBC1F74-2160-49FB-99AC-1094CE3A18A1}" sibTransId="{61C77282-38EF-4880-80B4-2922DE261D15}"/>
    <dgm:cxn modelId="{735AF8FD-9841-4EC7-878A-770962524A68}" srcId="{F2D2A787-654A-4C57-945D-31DB8D71F3C2}" destId="{C6DB93A8-9DF6-49C8-A9B3-D756DB735F49}" srcOrd="0" destOrd="0" parTransId="{A887745E-107A-4C75-8537-563B73FECB9A}" sibTransId="{2176B79C-9302-4F62-8E76-4A3DC4CE1FEB}"/>
    <dgm:cxn modelId="{A0F60A1B-A480-4C78-98EB-060D63DCBCC5}" type="presParOf" srcId="{50AD49AF-D4ED-45CC-B16C-CC268C475F93}" destId="{501B1B07-9E90-45AC-8C2F-40E6D638CF2A}" srcOrd="0" destOrd="0" presId="urn:microsoft.com/office/officeart/2016/7/layout/VerticalDownArrowProcess"/>
    <dgm:cxn modelId="{1371A74C-52B5-4897-BB15-7CA2758BA910}" type="presParOf" srcId="{501B1B07-9E90-45AC-8C2F-40E6D638CF2A}" destId="{DD110352-A7E5-4291-8626-40D198721BCE}" srcOrd="0" destOrd="0" presId="urn:microsoft.com/office/officeart/2016/7/layout/VerticalDownArrowProcess"/>
    <dgm:cxn modelId="{9BC068E0-B2F8-4D1B-8BD0-6AFF66E82D88}" type="presParOf" srcId="{501B1B07-9E90-45AC-8C2F-40E6D638CF2A}" destId="{FDA6EBDA-DC81-4C52-BAAC-32C96C5C418B}" srcOrd="1" destOrd="0" presId="urn:microsoft.com/office/officeart/2016/7/layout/VerticalDownArrowProcess"/>
    <dgm:cxn modelId="{5A4AFC3F-0810-443E-BF05-8447FE1B41CF}" type="presParOf" srcId="{50AD49AF-D4ED-45CC-B16C-CC268C475F93}" destId="{4672CF08-42AE-437A-B9C9-1149A274525D}" srcOrd="1" destOrd="0" presId="urn:microsoft.com/office/officeart/2016/7/layout/VerticalDownArrowProcess"/>
    <dgm:cxn modelId="{594E1ED7-6204-44A1-ABE2-3012FB7EB92A}" type="presParOf" srcId="{50AD49AF-D4ED-45CC-B16C-CC268C475F93}" destId="{D79D58AA-565D-45D8-AC5F-1A7293055E05}" srcOrd="2" destOrd="0" presId="urn:microsoft.com/office/officeart/2016/7/layout/VerticalDownArrowProcess"/>
    <dgm:cxn modelId="{40554D19-5C52-4663-9492-6E30FBAC6CBA}" type="presParOf" srcId="{D79D58AA-565D-45D8-AC5F-1A7293055E05}" destId="{5AF7DF11-8A2C-494E-ABB7-267E3ACB73D8}" srcOrd="0" destOrd="0" presId="urn:microsoft.com/office/officeart/2016/7/layout/VerticalDownArrowProcess"/>
    <dgm:cxn modelId="{B3A0F231-0BBB-47DA-AC45-EC8C2756FE00}" type="presParOf" srcId="{D79D58AA-565D-45D8-AC5F-1A7293055E05}" destId="{404287A8-BBB6-4A1C-A005-D1FAEE853C45}" srcOrd="1" destOrd="0" presId="urn:microsoft.com/office/officeart/2016/7/layout/VerticalDownArrowProcess"/>
    <dgm:cxn modelId="{8D7367BB-95E8-4471-8053-533CAC1F65A2}" type="presParOf" srcId="{D79D58AA-565D-45D8-AC5F-1A7293055E05}" destId="{A7D5A942-68B1-4E97-88E6-59C9CEFDD38D}" srcOrd="2" destOrd="0" presId="urn:microsoft.com/office/officeart/2016/7/layout/VerticalDownArrowProcess"/>
    <dgm:cxn modelId="{C0584105-B772-4D52-909F-457C2326D448}" type="presParOf" srcId="{50AD49AF-D4ED-45CC-B16C-CC268C475F93}" destId="{EC4CC544-F7D0-4273-A630-6539ADB6A42B}" srcOrd="3" destOrd="0" presId="urn:microsoft.com/office/officeart/2016/7/layout/VerticalDownArrowProcess"/>
    <dgm:cxn modelId="{2DE8CD88-0E2A-47E4-865B-938BCAB8FD67}" type="presParOf" srcId="{50AD49AF-D4ED-45CC-B16C-CC268C475F93}" destId="{7D38A56F-6E17-4C5B-B4C4-F2BAFB996B0A}" srcOrd="4" destOrd="0" presId="urn:microsoft.com/office/officeart/2016/7/layout/VerticalDownArrowProcess"/>
    <dgm:cxn modelId="{21D71062-1093-4BD2-830A-ED3CDD435739}" type="presParOf" srcId="{7D38A56F-6E17-4C5B-B4C4-F2BAFB996B0A}" destId="{2E4A8D1A-C4D5-4731-AED9-8322C59ED70A}" srcOrd="0" destOrd="0" presId="urn:microsoft.com/office/officeart/2016/7/layout/VerticalDownArrowProcess"/>
    <dgm:cxn modelId="{3A5D3BE0-6AEA-43A9-B07D-AF76F743CA22}" type="presParOf" srcId="{7D38A56F-6E17-4C5B-B4C4-F2BAFB996B0A}" destId="{D8AB08BE-EEBE-464C-A2A6-95967CE67B89}" srcOrd="1" destOrd="0" presId="urn:microsoft.com/office/officeart/2016/7/layout/VerticalDownArrowProcess"/>
    <dgm:cxn modelId="{09BE9F22-225C-4440-A608-8976BC7A0142}" type="presParOf" srcId="{7D38A56F-6E17-4C5B-B4C4-F2BAFB996B0A}" destId="{3B5BD91D-7489-4CB6-99F7-10C5ED1BE42D}" srcOrd="2" destOrd="0" presId="urn:microsoft.com/office/officeart/2016/7/layout/VerticalDownArrowProcess"/>
    <dgm:cxn modelId="{93FE8F67-2984-4C5D-A8AE-F51BAA6326D5}" type="presParOf" srcId="{50AD49AF-D4ED-45CC-B16C-CC268C475F93}" destId="{0B4F36E3-4687-4432-8C22-C62EE97D4799}" srcOrd="5" destOrd="0" presId="urn:microsoft.com/office/officeart/2016/7/layout/VerticalDownArrowProcess"/>
    <dgm:cxn modelId="{3548F702-72FB-4E28-9CBA-5FDAD5616600}" type="presParOf" srcId="{50AD49AF-D4ED-45CC-B16C-CC268C475F93}" destId="{D91E027D-25F3-4BAB-84E2-81E7EFF3B225}" srcOrd="6" destOrd="0" presId="urn:microsoft.com/office/officeart/2016/7/layout/VerticalDownArrowProcess"/>
    <dgm:cxn modelId="{E2276162-1EED-4206-9C68-6E5EF64F91E3}" type="presParOf" srcId="{D91E027D-25F3-4BAB-84E2-81E7EFF3B225}" destId="{ACF5E9AC-F2BA-4BDF-859F-E32F2025D8AD}" srcOrd="0" destOrd="0" presId="urn:microsoft.com/office/officeart/2016/7/layout/VerticalDownArrowProcess"/>
    <dgm:cxn modelId="{B108DCD2-ADC2-4C01-BD6C-835BEA40B671}" type="presParOf" srcId="{D91E027D-25F3-4BAB-84E2-81E7EFF3B225}" destId="{BCFA59C5-C192-4673-8275-75521E8FB743}" srcOrd="1" destOrd="0" presId="urn:microsoft.com/office/officeart/2016/7/layout/VerticalDownArrowProcess"/>
    <dgm:cxn modelId="{B9717FDB-2222-4A6B-9134-20C6F81EB485}" type="presParOf" srcId="{D91E027D-25F3-4BAB-84E2-81E7EFF3B225}" destId="{903D3AB3-9336-4E96-A57A-722496ED18B5}"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B06CE8-8577-4836-ABCF-B73CD4A2832D}"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317D98D6-65B6-40BB-9C49-75158023CEC3}">
      <dgm:prSet/>
      <dgm:spPr/>
      <dgm:t>
        <a:bodyPr/>
        <a:lstStyle/>
        <a:p>
          <a:r>
            <a:rPr lang="en-US" b="1" i="0" dirty="0"/>
            <a:t>Feature Engineering:</a:t>
          </a:r>
          <a:endParaRPr lang="en-US" dirty="0"/>
        </a:p>
      </dgm:t>
    </dgm:pt>
    <dgm:pt modelId="{7DFC2104-3B0C-4EC2-A134-15C89E629770}" type="parTrans" cxnId="{E2D201DD-ADE0-4A09-8286-A148FC50A056}">
      <dgm:prSet/>
      <dgm:spPr/>
      <dgm:t>
        <a:bodyPr/>
        <a:lstStyle/>
        <a:p>
          <a:endParaRPr lang="en-US"/>
        </a:p>
      </dgm:t>
    </dgm:pt>
    <dgm:pt modelId="{AD996952-A2A0-4002-93EE-636E2A03B292}" type="sibTrans" cxnId="{E2D201DD-ADE0-4A09-8286-A148FC50A056}">
      <dgm:prSet/>
      <dgm:spPr/>
      <dgm:t>
        <a:bodyPr/>
        <a:lstStyle/>
        <a:p>
          <a:endParaRPr lang="en-US"/>
        </a:p>
      </dgm:t>
    </dgm:pt>
    <dgm:pt modelId="{2F3657FC-4ED5-4786-A9E8-B954E47DEEB4}">
      <dgm:prSet/>
      <dgm:spPr/>
      <dgm:t>
        <a:bodyPr/>
        <a:lstStyle/>
        <a:p>
          <a:r>
            <a:rPr lang="en-US" b="0" i="0" dirty="0"/>
            <a:t>Selected relevant features from the dataset such as age, gender, cholesterol levels, blood pressure, BMI, and other cardiovascular risk factors.</a:t>
          </a:r>
          <a:endParaRPr lang="en-US" dirty="0"/>
        </a:p>
      </dgm:t>
    </dgm:pt>
    <dgm:pt modelId="{F9DA289F-BD7D-4DEF-8ABF-891D192BBD5B}" type="parTrans" cxnId="{CF8B549E-24B6-42BE-BF12-F3EDBBC14027}">
      <dgm:prSet/>
      <dgm:spPr/>
      <dgm:t>
        <a:bodyPr/>
        <a:lstStyle/>
        <a:p>
          <a:endParaRPr lang="en-US"/>
        </a:p>
      </dgm:t>
    </dgm:pt>
    <dgm:pt modelId="{E702FE06-E3D6-44B9-94F0-95735C9042EE}" type="sibTrans" cxnId="{CF8B549E-24B6-42BE-BF12-F3EDBBC14027}">
      <dgm:prSet/>
      <dgm:spPr/>
      <dgm:t>
        <a:bodyPr/>
        <a:lstStyle/>
        <a:p>
          <a:endParaRPr lang="en-US"/>
        </a:p>
      </dgm:t>
    </dgm:pt>
    <dgm:pt modelId="{AF9E56D2-E129-4AE7-AB82-E59A5818D911}">
      <dgm:prSet/>
      <dgm:spPr/>
      <dgm:t>
        <a:bodyPr/>
        <a:lstStyle/>
        <a:p>
          <a:r>
            <a:rPr lang="en-US" b="0" i="0" dirty="0"/>
            <a:t>Conducted exploratory data analysis (EDA) to identify important patterns and correlations within the data.</a:t>
          </a:r>
          <a:endParaRPr lang="en-US" dirty="0"/>
        </a:p>
      </dgm:t>
    </dgm:pt>
    <dgm:pt modelId="{D87EA0F5-DA8E-43F1-B3D9-6A3F8BE77786}" type="parTrans" cxnId="{6AE942E7-2C7B-4AE7-AAE5-37846F632DEB}">
      <dgm:prSet/>
      <dgm:spPr/>
      <dgm:t>
        <a:bodyPr/>
        <a:lstStyle/>
        <a:p>
          <a:endParaRPr lang="en-US"/>
        </a:p>
      </dgm:t>
    </dgm:pt>
    <dgm:pt modelId="{0564B936-2610-4FD2-8532-7570FC9DC6E8}" type="sibTrans" cxnId="{6AE942E7-2C7B-4AE7-AAE5-37846F632DEB}">
      <dgm:prSet/>
      <dgm:spPr/>
      <dgm:t>
        <a:bodyPr/>
        <a:lstStyle/>
        <a:p>
          <a:endParaRPr lang="en-US"/>
        </a:p>
      </dgm:t>
    </dgm:pt>
    <dgm:pt modelId="{3F090414-E8F4-46B4-ACBD-BE28E27B1913}">
      <dgm:prSet/>
      <dgm:spPr/>
      <dgm:t>
        <a:bodyPr/>
        <a:lstStyle/>
        <a:p>
          <a:r>
            <a:rPr lang="en-US" b="1" i="0"/>
            <a:t>Model Training (continued):</a:t>
          </a:r>
          <a:endParaRPr lang="en-US"/>
        </a:p>
      </dgm:t>
    </dgm:pt>
    <dgm:pt modelId="{CF84EAE3-1145-4659-B9CD-14D86701C570}" type="parTrans" cxnId="{BFE2826C-E3E1-44EE-B742-417A00A4CE0D}">
      <dgm:prSet/>
      <dgm:spPr/>
      <dgm:t>
        <a:bodyPr/>
        <a:lstStyle/>
        <a:p>
          <a:endParaRPr lang="en-US"/>
        </a:p>
      </dgm:t>
    </dgm:pt>
    <dgm:pt modelId="{3047C406-677E-4B70-966D-44BC440C1D3B}" type="sibTrans" cxnId="{BFE2826C-E3E1-44EE-B742-417A00A4CE0D}">
      <dgm:prSet/>
      <dgm:spPr/>
      <dgm:t>
        <a:bodyPr/>
        <a:lstStyle/>
        <a:p>
          <a:endParaRPr lang="en-US"/>
        </a:p>
      </dgm:t>
    </dgm:pt>
    <dgm:pt modelId="{A450824B-8640-47E0-AFC6-B7D0A24A44F0}">
      <dgm:prSet/>
      <dgm:spPr/>
      <dgm:t>
        <a:bodyPr/>
        <a:lstStyle/>
        <a:p>
          <a:r>
            <a:rPr lang="en-US" b="0" i="0"/>
            <a:t>Split the dataset into training (80%) and testing (20%) sets to evaluate the performance of the models.</a:t>
          </a:r>
          <a:endParaRPr lang="en-US"/>
        </a:p>
      </dgm:t>
    </dgm:pt>
    <dgm:pt modelId="{B3BA1D34-350E-453F-871E-54812D78C35D}" type="parTrans" cxnId="{1888FF59-0F0C-4A9F-8D3A-7FEAE6F07A37}">
      <dgm:prSet/>
      <dgm:spPr/>
      <dgm:t>
        <a:bodyPr/>
        <a:lstStyle/>
        <a:p>
          <a:endParaRPr lang="en-US"/>
        </a:p>
      </dgm:t>
    </dgm:pt>
    <dgm:pt modelId="{0C712C5F-E837-468B-8CDD-935E1D9FA813}" type="sibTrans" cxnId="{1888FF59-0F0C-4A9F-8D3A-7FEAE6F07A37}">
      <dgm:prSet/>
      <dgm:spPr/>
      <dgm:t>
        <a:bodyPr/>
        <a:lstStyle/>
        <a:p>
          <a:endParaRPr lang="en-US"/>
        </a:p>
      </dgm:t>
    </dgm:pt>
    <dgm:pt modelId="{1B2699CC-3D07-48FE-9801-B69CC7F0AA6A}">
      <dgm:prSet/>
      <dgm:spPr/>
      <dgm:t>
        <a:bodyPr/>
        <a:lstStyle/>
        <a:p>
          <a:r>
            <a:rPr lang="en-US" b="0" i="0"/>
            <a:t>Employed techniques like grid search and random search for hyperparameter tuning to optimize model performance.</a:t>
          </a:r>
          <a:endParaRPr lang="en-US"/>
        </a:p>
      </dgm:t>
    </dgm:pt>
    <dgm:pt modelId="{4DFEB501-7682-4A0D-986F-4532C8B53EE0}" type="parTrans" cxnId="{59C74013-FA9A-4791-A06E-893B328D6508}">
      <dgm:prSet/>
      <dgm:spPr/>
      <dgm:t>
        <a:bodyPr/>
        <a:lstStyle/>
        <a:p>
          <a:endParaRPr lang="en-US"/>
        </a:p>
      </dgm:t>
    </dgm:pt>
    <dgm:pt modelId="{33D7565A-0CD2-43C9-BF03-F9F46B9A027A}" type="sibTrans" cxnId="{59C74013-FA9A-4791-A06E-893B328D6508}">
      <dgm:prSet/>
      <dgm:spPr/>
      <dgm:t>
        <a:bodyPr/>
        <a:lstStyle/>
        <a:p>
          <a:endParaRPr lang="en-US"/>
        </a:p>
      </dgm:t>
    </dgm:pt>
    <dgm:pt modelId="{E98AE25B-920A-4B73-8AF4-1EE0F6AAC49B}">
      <dgm:prSet/>
      <dgm:spPr>
        <a:solidFill>
          <a:schemeClr val="accent2">
            <a:lumMod val="75000"/>
          </a:schemeClr>
        </a:solidFill>
      </dgm:spPr>
      <dgm:t>
        <a:bodyPr/>
        <a:lstStyle/>
        <a:p>
          <a:r>
            <a:rPr lang="en-US" b="1" i="0" dirty="0"/>
            <a:t>Hyperparameter Tuning:</a:t>
          </a:r>
          <a:endParaRPr lang="en-US" dirty="0"/>
        </a:p>
      </dgm:t>
    </dgm:pt>
    <dgm:pt modelId="{96FD5B3C-A1F9-4BE1-9078-62778906144C}" type="parTrans" cxnId="{35DEB4EE-631F-4760-A4E1-EDEDA133B9E5}">
      <dgm:prSet/>
      <dgm:spPr/>
      <dgm:t>
        <a:bodyPr/>
        <a:lstStyle/>
        <a:p>
          <a:endParaRPr lang="en-US"/>
        </a:p>
      </dgm:t>
    </dgm:pt>
    <dgm:pt modelId="{46209C4D-61F6-4CF6-9C66-934ED40A7A5E}" type="sibTrans" cxnId="{35DEB4EE-631F-4760-A4E1-EDEDA133B9E5}">
      <dgm:prSet/>
      <dgm:spPr/>
      <dgm:t>
        <a:bodyPr/>
        <a:lstStyle/>
        <a:p>
          <a:endParaRPr lang="en-US"/>
        </a:p>
      </dgm:t>
    </dgm:pt>
    <dgm:pt modelId="{988CB3D9-1CC9-40BA-A50B-AD2918FDE756}">
      <dgm:prSet/>
      <dgm:spPr>
        <a:ln>
          <a:solidFill>
            <a:schemeClr val="accent2">
              <a:lumMod val="60000"/>
              <a:lumOff val="40000"/>
            </a:schemeClr>
          </a:solidFill>
        </a:ln>
      </dgm:spPr>
      <dgm:t>
        <a:bodyPr/>
        <a:lstStyle/>
        <a:p>
          <a:r>
            <a:rPr lang="en-US" b="0" i="0"/>
            <a:t>Optimized the hyperparameters of the machine learning models using techniques like grid search and cross-validation.</a:t>
          </a:r>
          <a:endParaRPr lang="en-US"/>
        </a:p>
      </dgm:t>
    </dgm:pt>
    <dgm:pt modelId="{A7F76413-CD39-4812-9FB7-B00C86E6256C}" type="parTrans" cxnId="{9D314EDD-EBE6-4962-B885-1ECC060E0330}">
      <dgm:prSet/>
      <dgm:spPr/>
      <dgm:t>
        <a:bodyPr/>
        <a:lstStyle/>
        <a:p>
          <a:endParaRPr lang="en-US"/>
        </a:p>
      </dgm:t>
    </dgm:pt>
    <dgm:pt modelId="{0AD4A22F-4C17-473D-9988-8FB2FE2F6732}" type="sibTrans" cxnId="{9D314EDD-EBE6-4962-B885-1ECC060E0330}">
      <dgm:prSet/>
      <dgm:spPr/>
      <dgm:t>
        <a:bodyPr/>
        <a:lstStyle/>
        <a:p>
          <a:endParaRPr lang="en-US"/>
        </a:p>
      </dgm:t>
    </dgm:pt>
    <dgm:pt modelId="{B0D217D0-C0A5-4C87-A19A-AE7007D66BBD}">
      <dgm:prSet/>
      <dgm:spPr>
        <a:ln>
          <a:solidFill>
            <a:schemeClr val="accent2">
              <a:lumMod val="60000"/>
              <a:lumOff val="40000"/>
            </a:schemeClr>
          </a:solidFill>
        </a:ln>
      </dgm:spPr>
      <dgm:t>
        <a:bodyPr/>
        <a:lstStyle/>
        <a:p>
          <a:r>
            <a:rPr lang="en-US" b="0" i="0"/>
            <a:t>Tuned parameters such as regularization strength, maximum depth, and number of estimators to improve model performance.</a:t>
          </a:r>
          <a:endParaRPr lang="en-US"/>
        </a:p>
      </dgm:t>
    </dgm:pt>
    <dgm:pt modelId="{94428F54-C7DE-4FB2-9470-E7770CA087BB}" type="parTrans" cxnId="{27659000-4452-4C6C-85BF-D65DC12F62DC}">
      <dgm:prSet/>
      <dgm:spPr/>
      <dgm:t>
        <a:bodyPr/>
        <a:lstStyle/>
        <a:p>
          <a:endParaRPr lang="en-US"/>
        </a:p>
      </dgm:t>
    </dgm:pt>
    <dgm:pt modelId="{0871508C-F25F-448D-8F33-DC0E389A7353}" type="sibTrans" cxnId="{27659000-4452-4C6C-85BF-D65DC12F62DC}">
      <dgm:prSet/>
      <dgm:spPr/>
      <dgm:t>
        <a:bodyPr/>
        <a:lstStyle/>
        <a:p>
          <a:endParaRPr lang="en-US"/>
        </a:p>
      </dgm:t>
    </dgm:pt>
    <dgm:pt modelId="{90EEC616-D498-4782-A043-49985D00AEFC}" type="pres">
      <dgm:prSet presAssocID="{5BB06CE8-8577-4836-ABCF-B73CD4A2832D}" presName="linear" presStyleCnt="0">
        <dgm:presLayoutVars>
          <dgm:dir/>
          <dgm:animLvl val="lvl"/>
          <dgm:resizeHandles val="exact"/>
        </dgm:presLayoutVars>
      </dgm:prSet>
      <dgm:spPr/>
    </dgm:pt>
    <dgm:pt modelId="{747D1932-6282-4D0F-90CD-74D5FBC6384D}" type="pres">
      <dgm:prSet presAssocID="{317D98D6-65B6-40BB-9C49-75158023CEC3}" presName="parentLin" presStyleCnt="0"/>
      <dgm:spPr/>
    </dgm:pt>
    <dgm:pt modelId="{0EA4FECC-6823-4B7A-95A8-2B93CEAA7322}" type="pres">
      <dgm:prSet presAssocID="{317D98D6-65B6-40BB-9C49-75158023CEC3}" presName="parentLeftMargin" presStyleLbl="node1" presStyleIdx="0" presStyleCnt="3"/>
      <dgm:spPr/>
    </dgm:pt>
    <dgm:pt modelId="{9F460D81-DC7E-4FED-A693-A99265AA43E3}" type="pres">
      <dgm:prSet presAssocID="{317D98D6-65B6-40BB-9C49-75158023CEC3}" presName="parentText" presStyleLbl="node1" presStyleIdx="0" presStyleCnt="3">
        <dgm:presLayoutVars>
          <dgm:chMax val="0"/>
          <dgm:bulletEnabled val="1"/>
        </dgm:presLayoutVars>
      </dgm:prSet>
      <dgm:spPr/>
    </dgm:pt>
    <dgm:pt modelId="{64D03BF4-DBE2-48BD-8986-718A63C0E844}" type="pres">
      <dgm:prSet presAssocID="{317D98D6-65B6-40BB-9C49-75158023CEC3}" presName="negativeSpace" presStyleCnt="0"/>
      <dgm:spPr/>
    </dgm:pt>
    <dgm:pt modelId="{1FF6BA57-91D3-49B4-8F41-DF1A91E207B4}" type="pres">
      <dgm:prSet presAssocID="{317D98D6-65B6-40BB-9C49-75158023CEC3}" presName="childText" presStyleLbl="conFgAcc1" presStyleIdx="0" presStyleCnt="3">
        <dgm:presLayoutVars>
          <dgm:bulletEnabled val="1"/>
        </dgm:presLayoutVars>
      </dgm:prSet>
      <dgm:spPr/>
    </dgm:pt>
    <dgm:pt modelId="{4FC35F6C-2846-42B0-985C-358FA034E432}" type="pres">
      <dgm:prSet presAssocID="{AD996952-A2A0-4002-93EE-636E2A03B292}" presName="spaceBetweenRectangles" presStyleCnt="0"/>
      <dgm:spPr/>
    </dgm:pt>
    <dgm:pt modelId="{4A39AC90-EEAC-4B3A-BB32-FA61FCC483F4}" type="pres">
      <dgm:prSet presAssocID="{3F090414-E8F4-46B4-ACBD-BE28E27B1913}" presName="parentLin" presStyleCnt="0"/>
      <dgm:spPr/>
    </dgm:pt>
    <dgm:pt modelId="{E370EF40-89EF-4E76-92A9-76E5AB787E6C}" type="pres">
      <dgm:prSet presAssocID="{3F090414-E8F4-46B4-ACBD-BE28E27B1913}" presName="parentLeftMargin" presStyleLbl="node1" presStyleIdx="0" presStyleCnt="3"/>
      <dgm:spPr/>
    </dgm:pt>
    <dgm:pt modelId="{ED3EFB4D-33DE-4CDA-840B-ABE00AD724A4}" type="pres">
      <dgm:prSet presAssocID="{3F090414-E8F4-46B4-ACBD-BE28E27B1913}" presName="parentText" presStyleLbl="node1" presStyleIdx="1" presStyleCnt="3">
        <dgm:presLayoutVars>
          <dgm:chMax val="0"/>
          <dgm:bulletEnabled val="1"/>
        </dgm:presLayoutVars>
      </dgm:prSet>
      <dgm:spPr/>
    </dgm:pt>
    <dgm:pt modelId="{C2D60BAA-6C84-4869-A2D6-13D934BBB3E4}" type="pres">
      <dgm:prSet presAssocID="{3F090414-E8F4-46B4-ACBD-BE28E27B1913}" presName="negativeSpace" presStyleCnt="0"/>
      <dgm:spPr/>
    </dgm:pt>
    <dgm:pt modelId="{3B3D027A-D481-40C9-ADA0-B7ED28BCFC3A}" type="pres">
      <dgm:prSet presAssocID="{3F090414-E8F4-46B4-ACBD-BE28E27B1913}" presName="childText" presStyleLbl="conFgAcc1" presStyleIdx="1" presStyleCnt="3">
        <dgm:presLayoutVars>
          <dgm:bulletEnabled val="1"/>
        </dgm:presLayoutVars>
      </dgm:prSet>
      <dgm:spPr/>
    </dgm:pt>
    <dgm:pt modelId="{BFAE8409-8B65-4883-951B-F9B6D653C6D1}" type="pres">
      <dgm:prSet presAssocID="{3047C406-677E-4B70-966D-44BC440C1D3B}" presName="spaceBetweenRectangles" presStyleCnt="0"/>
      <dgm:spPr/>
    </dgm:pt>
    <dgm:pt modelId="{36BF486D-F6BE-4310-8B80-F61F72213A08}" type="pres">
      <dgm:prSet presAssocID="{E98AE25B-920A-4B73-8AF4-1EE0F6AAC49B}" presName="parentLin" presStyleCnt="0"/>
      <dgm:spPr/>
    </dgm:pt>
    <dgm:pt modelId="{8C200945-8D8E-46BB-AB73-BEDDDAAFA12C}" type="pres">
      <dgm:prSet presAssocID="{E98AE25B-920A-4B73-8AF4-1EE0F6AAC49B}" presName="parentLeftMargin" presStyleLbl="node1" presStyleIdx="1" presStyleCnt="3"/>
      <dgm:spPr/>
    </dgm:pt>
    <dgm:pt modelId="{F0207B8C-8AA8-4AB6-97A7-A1270466F9DD}" type="pres">
      <dgm:prSet presAssocID="{E98AE25B-920A-4B73-8AF4-1EE0F6AAC49B}" presName="parentText" presStyleLbl="node1" presStyleIdx="2" presStyleCnt="3">
        <dgm:presLayoutVars>
          <dgm:chMax val="0"/>
          <dgm:bulletEnabled val="1"/>
        </dgm:presLayoutVars>
      </dgm:prSet>
      <dgm:spPr/>
    </dgm:pt>
    <dgm:pt modelId="{A976DB4C-C4DD-484D-913F-77CC3E8476D9}" type="pres">
      <dgm:prSet presAssocID="{E98AE25B-920A-4B73-8AF4-1EE0F6AAC49B}" presName="negativeSpace" presStyleCnt="0"/>
      <dgm:spPr/>
    </dgm:pt>
    <dgm:pt modelId="{3B530A80-0EA1-4195-835B-582EAF6AEF6E}" type="pres">
      <dgm:prSet presAssocID="{E98AE25B-920A-4B73-8AF4-1EE0F6AAC49B}" presName="childText" presStyleLbl="conFgAcc1" presStyleIdx="2" presStyleCnt="3">
        <dgm:presLayoutVars>
          <dgm:bulletEnabled val="1"/>
        </dgm:presLayoutVars>
      </dgm:prSet>
      <dgm:spPr/>
    </dgm:pt>
  </dgm:ptLst>
  <dgm:cxnLst>
    <dgm:cxn modelId="{27659000-4452-4C6C-85BF-D65DC12F62DC}" srcId="{E98AE25B-920A-4B73-8AF4-1EE0F6AAC49B}" destId="{B0D217D0-C0A5-4C87-A19A-AE7007D66BBD}" srcOrd="1" destOrd="0" parTransId="{94428F54-C7DE-4FB2-9470-E7770CA087BB}" sibTransId="{0871508C-F25F-448D-8F33-DC0E389A7353}"/>
    <dgm:cxn modelId="{31DCE710-DDBD-43F7-B150-C04FFB0CD37C}" type="presOf" srcId="{1B2699CC-3D07-48FE-9801-B69CC7F0AA6A}" destId="{3B3D027A-D481-40C9-ADA0-B7ED28BCFC3A}" srcOrd="0" destOrd="1" presId="urn:microsoft.com/office/officeart/2005/8/layout/list1"/>
    <dgm:cxn modelId="{59C74013-FA9A-4791-A06E-893B328D6508}" srcId="{3F090414-E8F4-46B4-ACBD-BE28E27B1913}" destId="{1B2699CC-3D07-48FE-9801-B69CC7F0AA6A}" srcOrd="1" destOrd="0" parTransId="{4DFEB501-7682-4A0D-986F-4532C8B53EE0}" sibTransId="{33D7565A-0CD2-43C9-BF03-F9F46B9A027A}"/>
    <dgm:cxn modelId="{AA3EDD17-5C71-4C87-A074-81DAC806296E}" type="presOf" srcId="{3F090414-E8F4-46B4-ACBD-BE28E27B1913}" destId="{E370EF40-89EF-4E76-92A9-76E5AB787E6C}" srcOrd="0" destOrd="0" presId="urn:microsoft.com/office/officeart/2005/8/layout/list1"/>
    <dgm:cxn modelId="{E0B29E1D-B372-4E03-A294-E1D394FBF5D1}" type="presOf" srcId="{AF9E56D2-E129-4AE7-AB82-E59A5818D911}" destId="{1FF6BA57-91D3-49B4-8F41-DF1A91E207B4}" srcOrd="0" destOrd="1" presId="urn:microsoft.com/office/officeart/2005/8/layout/list1"/>
    <dgm:cxn modelId="{6C720A34-E997-4D13-91F6-2A710937885E}" type="presOf" srcId="{988CB3D9-1CC9-40BA-A50B-AD2918FDE756}" destId="{3B530A80-0EA1-4195-835B-582EAF6AEF6E}" srcOrd="0" destOrd="0" presId="urn:microsoft.com/office/officeart/2005/8/layout/list1"/>
    <dgm:cxn modelId="{506F7B34-813A-4912-98B1-E44927C6E67D}" type="presOf" srcId="{317D98D6-65B6-40BB-9C49-75158023CEC3}" destId="{0EA4FECC-6823-4B7A-95A8-2B93CEAA7322}" srcOrd="0" destOrd="0" presId="urn:microsoft.com/office/officeart/2005/8/layout/list1"/>
    <dgm:cxn modelId="{8CE9823F-B16B-440E-B7CA-3B1DCD978BDC}" type="presOf" srcId="{E98AE25B-920A-4B73-8AF4-1EE0F6AAC49B}" destId="{8C200945-8D8E-46BB-AB73-BEDDDAAFA12C}" srcOrd="0" destOrd="0" presId="urn:microsoft.com/office/officeart/2005/8/layout/list1"/>
    <dgm:cxn modelId="{5E480F66-99F7-486D-A021-B8FD63FF5F56}" type="presOf" srcId="{A450824B-8640-47E0-AFC6-B7D0A24A44F0}" destId="{3B3D027A-D481-40C9-ADA0-B7ED28BCFC3A}" srcOrd="0" destOrd="0" presId="urn:microsoft.com/office/officeart/2005/8/layout/list1"/>
    <dgm:cxn modelId="{C2D3D566-F4F5-41B2-8884-DE84DBE56A8F}" type="presOf" srcId="{317D98D6-65B6-40BB-9C49-75158023CEC3}" destId="{9F460D81-DC7E-4FED-A693-A99265AA43E3}" srcOrd="1" destOrd="0" presId="urn:microsoft.com/office/officeart/2005/8/layout/list1"/>
    <dgm:cxn modelId="{BFE2826C-E3E1-44EE-B742-417A00A4CE0D}" srcId="{5BB06CE8-8577-4836-ABCF-B73CD4A2832D}" destId="{3F090414-E8F4-46B4-ACBD-BE28E27B1913}" srcOrd="1" destOrd="0" parTransId="{CF84EAE3-1145-4659-B9CD-14D86701C570}" sibTransId="{3047C406-677E-4B70-966D-44BC440C1D3B}"/>
    <dgm:cxn modelId="{E3292774-021C-4242-BF99-1FB2EDD03AA9}" type="presOf" srcId="{5BB06CE8-8577-4836-ABCF-B73CD4A2832D}" destId="{90EEC616-D498-4782-A043-49985D00AEFC}" srcOrd="0" destOrd="0" presId="urn:microsoft.com/office/officeart/2005/8/layout/list1"/>
    <dgm:cxn modelId="{1888FF59-0F0C-4A9F-8D3A-7FEAE6F07A37}" srcId="{3F090414-E8F4-46B4-ACBD-BE28E27B1913}" destId="{A450824B-8640-47E0-AFC6-B7D0A24A44F0}" srcOrd="0" destOrd="0" parTransId="{B3BA1D34-350E-453F-871E-54812D78C35D}" sibTransId="{0C712C5F-E837-468B-8CDD-935E1D9FA813}"/>
    <dgm:cxn modelId="{CF8B549E-24B6-42BE-BF12-F3EDBBC14027}" srcId="{317D98D6-65B6-40BB-9C49-75158023CEC3}" destId="{2F3657FC-4ED5-4786-A9E8-B954E47DEEB4}" srcOrd="0" destOrd="0" parTransId="{F9DA289F-BD7D-4DEF-8ABF-891D192BBD5B}" sibTransId="{E702FE06-E3D6-44B9-94F0-95735C9042EE}"/>
    <dgm:cxn modelId="{E607D5A0-9BCF-4897-A2B1-4803D8BD081A}" type="presOf" srcId="{E98AE25B-920A-4B73-8AF4-1EE0F6AAC49B}" destId="{F0207B8C-8AA8-4AB6-97A7-A1270466F9DD}" srcOrd="1" destOrd="0" presId="urn:microsoft.com/office/officeart/2005/8/layout/list1"/>
    <dgm:cxn modelId="{6836D8A2-9BC8-4528-8C7C-828E9F6E11CC}" type="presOf" srcId="{B0D217D0-C0A5-4C87-A19A-AE7007D66BBD}" destId="{3B530A80-0EA1-4195-835B-582EAF6AEF6E}" srcOrd="0" destOrd="1" presId="urn:microsoft.com/office/officeart/2005/8/layout/list1"/>
    <dgm:cxn modelId="{2763EBB3-52DA-4F83-B8E7-31980F4FBE9E}" type="presOf" srcId="{3F090414-E8F4-46B4-ACBD-BE28E27B1913}" destId="{ED3EFB4D-33DE-4CDA-840B-ABE00AD724A4}" srcOrd="1" destOrd="0" presId="urn:microsoft.com/office/officeart/2005/8/layout/list1"/>
    <dgm:cxn modelId="{E2D201DD-ADE0-4A09-8286-A148FC50A056}" srcId="{5BB06CE8-8577-4836-ABCF-B73CD4A2832D}" destId="{317D98D6-65B6-40BB-9C49-75158023CEC3}" srcOrd="0" destOrd="0" parTransId="{7DFC2104-3B0C-4EC2-A134-15C89E629770}" sibTransId="{AD996952-A2A0-4002-93EE-636E2A03B292}"/>
    <dgm:cxn modelId="{9D314EDD-EBE6-4962-B885-1ECC060E0330}" srcId="{E98AE25B-920A-4B73-8AF4-1EE0F6AAC49B}" destId="{988CB3D9-1CC9-40BA-A50B-AD2918FDE756}" srcOrd="0" destOrd="0" parTransId="{A7F76413-CD39-4812-9FB7-B00C86E6256C}" sibTransId="{0AD4A22F-4C17-473D-9988-8FB2FE2F6732}"/>
    <dgm:cxn modelId="{6AE942E7-2C7B-4AE7-AAE5-37846F632DEB}" srcId="{317D98D6-65B6-40BB-9C49-75158023CEC3}" destId="{AF9E56D2-E129-4AE7-AB82-E59A5818D911}" srcOrd="1" destOrd="0" parTransId="{D87EA0F5-DA8E-43F1-B3D9-6A3F8BE77786}" sibTransId="{0564B936-2610-4FD2-8532-7570FC9DC6E8}"/>
    <dgm:cxn modelId="{35DEB4EE-631F-4760-A4E1-EDEDA133B9E5}" srcId="{5BB06CE8-8577-4836-ABCF-B73CD4A2832D}" destId="{E98AE25B-920A-4B73-8AF4-1EE0F6AAC49B}" srcOrd="2" destOrd="0" parTransId="{96FD5B3C-A1F9-4BE1-9078-62778906144C}" sibTransId="{46209C4D-61F6-4CF6-9C66-934ED40A7A5E}"/>
    <dgm:cxn modelId="{B321DBF7-8684-4F64-B7A7-5923FB8F54E8}" type="presOf" srcId="{2F3657FC-4ED5-4786-A9E8-B954E47DEEB4}" destId="{1FF6BA57-91D3-49B4-8F41-DF1A91E207B4}" srcOrd="0" destOrd="0" presId="urn:microsoft.com/office/officeart/2005/8/layout/list1"/>
    <dgm:cxn modelId="{6C88C87C-EA0C-44FD-A56E-9FEEB4F6CF96}" type="presParOf" srcId="{90EEC616-D498-4782-A043-49985D00AEFC}" destId="{747D1932-6282-4D0F-90CD-74D5FBC6384D}" srcOrd="0" destOrd="0" presId="urn:microsoft.com/office/officeart/2005/8/layout/list1"/>
    <dgm:cxn modelId="{C7B72E67-01B8-4154-ABB3-F3C7EC2B7784}" type="presParOf" srcId="{747D1932-6282-4D0F-90CD-74D5FBC6384D}" destId="{0EA4FECC-6823-4B7A-95A8-2B93CEAA7322}" srcOrd="0" destOrd="0" presId="urn:microsoft.com/office/officeart/2005/8/layout/list1"/>
    <dgm:cxn modelId="{AE360F9F-5EB7-42AC-B80B-67AC7E977EF4}" type="presParOf" srcId="{747D1932-6282-4D0F-90CD-74D5FBC6384D}" destId="{9F460D81-DC7E-4FED-A693-A99265AA43E3}" srcOrd="1" destOrd="0" presId="urn:microsoft.com/office/officeart/2005/8/layout/list1"/>
    <dgm:cxn modelId="{5BE57423-280A-42AE-8464-0AD68B29286E}" type="presParOf" srcId="{90EEC616-D498-4782-A043-49985D00AEFC}" destId="{64D03BF4-DBE2-48BD-8986-718A63C0E844}" srcOrd="1" destOrd="0" presId="urn:microsoft.com/office/officeart/2005/8/layout/list1"/>
    <dgm:cxn modelId="{706636FF-99D0-4A50-8D8F-3D1BBF3639FA}" type="presParOf" srcId="{90EEC616-D498-4782-A043-49985D00AEFC}" destId="{1FF6BA57-91D3-49B4-8F41-DF1A91E207B4}" srcOrd="2" destOrd="0" presId="urn:microsoft.com/office/officeart/2005/8/layout/list1"/>
    <dgm:cxn modelId="{A0FDCA1E-B66D-466C-9CDF-0CD402EA5C33}" type="presParOf" srcId="{90EEC616-D498-4782-A043-49985D00AEFC}" destId="{4FC35F6C-2846-42B0-985C-358FA034E432}" srcOrd="3" destOrd="0" presId="urn:microsoft.com/office/officeart/2005/8/layout/list1"/>
    <dgm:cxn modelId="{4E399B3F-1117-43EC-A337-3C7D17413F2A}" type="presParOf" srcId="{90EEC616-D498-4782-A043-49985D00AEFC}" destId="{4A39AC90-EEAC-4B3A-BB32-FA61FCC483F4}" srcOrd="4" destOrd="0" presId="urn:microsoft.com/office/officeart/2005/8/layout/list1"/>
    <dgm:cxn modelId="{C577B55A-3260-4DF9-B7A0-E2CB2C18A0D3}" type="presParOf" srcId="{4A39AC90-EEAC-4B3A-BB32-FA61FCC483F4}" destId="{E370EF40-89EF-4E76-92A9-76E5AB787E6C}" srcOrd="0" destOrd="0" presId="urn:microsoft.com/office/officeart/2005/8/layout/list1"/>
    <dgm:cxn modelId="{5CF428A3-D70A-442F-84E9-C5084CED8161}" type="presParOf" srcId="{4A39AC90-EEAC-4B3A-BB32-FA61FCC483F4}" destId="{ED3EFB4D-33DE-4CDA-840B-ABE00AD724A4}" srcOrd="1" destOrd="0" presId="urn:microsoft.com/office/officeart/2005/8/layout/list1"/>
    <dgm:cxn modelId="{A70DBDBF-DC68-4019-A94E-12682E9F3492}" type="presParOf" srcId="{90EEC616-D498-4782-A043-49985D00AEFC}" destId="{C2D60BAA-6C84-4869-A2D6-13D934BBB3E4}" srcOrd="5" destOrd="0" presId="urn:microsoft.com/office/officeart/2005/8/layout/list1"/>
    <dgm:cxn modelId="{1B6F02B6-6F4F-44E1-B3E4-AF228876FADB}" type="presParOf" srcId="{90EEC616-D498-4782-A043-49985D00AEFC}" destId="{3B3D027A-D481-40C9-ADA0-B7ED28BCFC3A}" srcOrd="6" destOrd="0" presId="urn:microsoft.com/office/officeart/2005/8/layout/list1"/>
    <dgm:cxn modelId="{45070075-245C-4ADA-9772-EF36FFD74856}" type="presParOf" srcId="{90EEC616-D498-4782-A043-49985D00AEFC}" destId="{BFAE8409-8B65-4883-951B-F9B6D653C6D1}" srcOrd="7" destOrd="0" presId="urn:microsoft.com/office/officeart/2005/8/layout/list1"/>
    <dgm:cxn modelId="{DE26EE5E-9417-4342-BA35-861E4F269897}" type="presParOf" srcId="{90EEC616-D498-4782-A043-49985D00AEFC}" destId="{36BF486D-F6BE-4310-8B80-F61F72213A08}" srcOrd="8" destOrd="0" presId="urn:microsoft.com/office/officeart/2005/8/layout/list1"/>
    <dgm:cxn modelId="{B143D0B3-85DF-49E3-A4B5-EE20CC058DCC}" type="presParOf" srcId="{36BF486D-F6BE-4310-8B80-F61F72213A08}" destId="{8C200945-8D8E-46BB-AB73-BEDDDAAFA12C}" srcOrd="0" destOrd="0" presId="urn:microsoft.com/office/officeart/2005/8/layout/list1"/>
    <dgm:cxn modelId="{24B69D44-24C0-4B6C-9F38-AF0385A9AA1A}" type="presParOf" srcId="{36BF486D-F6BE-4310-8B80-F61F72213A08}" destId="{F0207B8C-8AA8-4AB6-97A7-A1270466F9DD}" srcOrd="1" destOrd="0" presId="urn:microsoft.com/office/officeart/2005/8/layout/list1"/>
    <dgm:cxn modelId="{5471B8B8-BC82-4D2A-A290-62DEC91BAAC0}" type="presParOf" srcId="{90EEC616-D498-4782-A043-49985D00AEFC}" destId="{A976DB4C-C4DD-484D-913F-77CC3E8476D9}" srcOrd="9" destOrd="0" presId="urn:microsoft.com/office/officeart/2005/8/layout/list1"/>
    <dgm:cxn modelId="{98957FF7-A5AD-4E30-9356-6C53D33A1D0F}" type="presParOf" srcId="{90EEC616-D498-4782-A043-49985D00AEFC}" destId="{3B530A80-0EA1-4195-835B-582EAF6AEF6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F8556A-9A45-4F4B-A667-AA87C3630BCE}"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77832E41-0547-41B2-A641-DA46A7D00AAC}">
      <dgm:prSet/>
      <dgm:spPr/>
      <dgm:t>
        <a:bodyPr/>
        <a:lstStyle/>
        <a:p>
          <a:r>
            <a:rPr lang="en-US"/>
            <a:t>Logistic Regression:</a:t>
          </a:r>
        </a:p>
      </dgm:t>
    </dgm:pt>
    <dgm:pt modelId="{47D789C5-98EE-4FBA-AB8C-F845B240E6AB}" type="parTrans" cxnId="{A1EE7C49-1875-4360-827E-E924451069DB}">
      <dgm:prSet/>
      <dgm:spPr/>
      <dgm:t>
        <a:bodyPr/>
        <a:lstStyle/>
        <a:p>
          <a:endParaRPr lang="en-US"/>
        </a:p>
      </dgm:t>
    </dgm:pt>
    <dgm:pt modelId="{72E52BBF-6D99-49AB-8A57-C0CED6E631C6}" type="sibTrans" cxnId="{A1EE7C49-1875-4360-827E-E924451069DB}">
      <dgm:prSet/>
      <dgm:spPr/>
      <dgm:t>
        <a:bodyPr/>
        <a:lstStyle/>
        <a:p>
          <a:endParaRPr lang="en-US"/>
        </a:p>
      </dgm:t>
    </dgm:pt>
    <dgm:pt modelId="{2784D441-E1CE-49EF-BC82-AEA4046F232B}">
      <dgm:prSet/>
      <dgm:spPr/>
      <dgm:t>
        <a:bodyPr/>
        <a:lstStyle/>
        <a:p>
          <a:r>
            <a:rPr lang="en-US" dirty="0"/>
            <a:t>Accuracy: 87%</a:t>
          </a:r>
        </a:p>
      </dgm:t>
    </dgm:pt>
    <dgm:pt modelId="{388C2CA0-E71F-4ED3-A2F9-9E8B105CA58C}" type="parTrans" cxnId="{6CAE0B82-B272-46B5-8F40-22344B795E6E}">
      <dgm:prSet/>
      <dgm:spPr/>
      <dgm:t>
        <a:bodyPr/>
        <a:lstStyle/>
        <a:p>
          <a:endParaRPr lang="en-US"/>
        </a:p>
      </dgm:t>
    </dgm:pt>
    <dgm:pt modelId="{01A05288-FB7B-42FB-BFDC-227CF17EF853}" type="sibTrans" cxnId="{6CAE0B82-B272-46B5-8F40-22344B795E6E}">
      <dgm:prSet/>
      <dgm:spPr/>
      <dgm:t>
        <a:bodyPr/>
        <a:lstStyle/>
        <a:p>
          <a:endParaRPr lang="en-US"/>
        </a:p>
      </dgm:t>
    </dgm:pt>
    <dgm:pt modelId="{2AB7A27E-4D76-4A7E-9670-29AB021585E8}">
      <dgm:prSet/>
      <dgm:spPr/>
      <dgm:t>
        <a:bodyPr/>
        <a:lstStyle/>
        <a:p>
          <a:r>
            <a:rPr lang="en-US" dirty="0"/>
            <a:t>Precision: 88%</a:t>
          </a:r>
        </a:p>
      </dgm:t>
    </dgm:pt>
    <dgm:pt modelId="{BF80AAFC-9A73-4F8C-8472-5CAD2219801D}" type="parTrans" cxnId="{98FDE303-C964-47AE-B403-8C83B7EC6595}">
      <dgm:prSet/>
      <dgm:spPr/>
      <dgm:t>
        <a:bodyPr/>
        <a:lstStyle/>
        <a:p>
          <a:endParaRPr lang="en-US"/>
        </a:p>
      </dgm:t>
    </dgm:pt>
    <dgm:pt modelId="{08BDB2DE-7A97-48D2-8427-4C4E670C01CF}" type="sibTrans" cxnId="{98FDE303-C964-47AE-B403-8C83B7EC6595}">
      <dgm:prSet/>
      <dgm:spPr/>
      <dgm:t>
        <a:bodyPr/>
        <a:lstStyle/>
        <a:p>
          <a:endParaRPr lang="en-US"/>
        </a:p>
      </dgm:t>
    </dgm:pt>
    <dgm:pt modelId="{D1C8E466-EA44-4D5E-9C0F-9062DFCCCB1F}">
      <dgm:prSet/>
      <dgm:spPr/>
      <dgm:t>
        <a:bodyPr/>
        <a:lstStyle/>
        <a:p>
          <a:r>
            <a:rPr lang="en-US"/>
            <a:t>Recall: 87%</a:t>
          </a:r>
        </a:p>
      </dgm:t>
    </dgm:pt>
    <dgm:pt modelId="{03700506-C705-40D2-8749-643B2D3AB0D1}" type="parTrans" cxnId="{D9B063F2-6E22-4F4D-8B44-0EA3CFE6B635}">
      <dgm:prSet/>
      <dgm:spPr/>
      <dgm:t>
        <a:bodyPr/>
        <a:lstStyle/>
        <a:p>
          <a:endParaRPr lang="en-US"/>
        </a:p>
      </dgm:t>
    </dgm:pt>
    <dgm:pt modelId="{414F1935-F23C-49D7-9B4C-40788796D348}" type="sibTrans" cxnId="{D9B063F2-6E22-4F4D-8B44-0EA3CFE6B635}">
      <dgm:prSet/>
      <dgm:spPr/>
      <dgm:t>
        <a:bodyPr/>
        <a:lstStyle/>
        <a:p>
          <a:endParaRPr lang="en-US"/>
        </a:p>
      </dgm:t>
    </dgm:pt>
    <dgm:pt modelId="{8E3B7463-753F-4A02-B7A3-2404806566E4}">
      <dgm:prSet/>
      <dgm:spPr/>
      <dgm:t>
        <a:bodyPr/>
        <a:lstStyle/>
        <a:p>
          <a:r>
            <a:rPr lang="en-US"/>
            <a:t>F1-Score: 88%</a:t>
          </a:r>
        </a:p>
      </dgm:t>
    </dgm:pt>
    <dgm:pt modelId="{2EB65EF0-8143-49C2-9676-26D4C81DD388}" type="parTrans" cxnId="{2BB2B05D-E58E-47ED-A601-92C8792DDC32}">
      <dgm:prSet/>
      <dgm:spPr/>
      <dgm:t>
        <a:bodyPr/>
        <a:lstStyle/>
        <a:p>
          <a:endParaRPr lang="en-US"/>
        </a:p>
      </dgm:t>
    </dgm:pt>
    <dgm:pt modelId="{5331AAC2-8C5B-42C1-8455-F3A067674C5F}" type="sibTrans" cxnId="{2BB2B05D-E58E-47ED-A601-92C8792DDC32}">
      <dgm:prSet/>
      <dgm:spPr/>
      <dgm:t>
        <a:bodyPr/>
        <a:lstStyle/>
        <a:p>
          <a:endParaRPr lang="en-US"/>
        </a:p>
      </dgm:t>
    </dgm:pt>
    <dgm:pt modelId="{6A291E43-72B3-45FC-87B5-BF79C4EF1B0D}">
      <dgm:prSet/>
      <dgm:spPr/>
      <dgm:t>
        <a:bodyPr/>
        <a:lstStyle/>
        <a:p>
          <a:r>
            <a:rPr lang="en-US" dirty="0"/>
            <a:t>ROC AUC Score: 0.92</a:t>
          </a:r>
        </a:p>
      </dgm:t>
    </dgm:pt>
    <dgm:pt modelId="{1573844B-B8A1-46DC-9561-DE6BC2598A0D}" type="parTrans" cxnId="{8687335C-14A8-41B3-AD2D-B9CB8FA9BC1A}">
      <dgm:prSet/>
      <dgm:spPr/>
      <dgm:t>
        <a:bodyPr/>
        <a:lstStyle/>
        <a:p>
          <a:endParaRPr lang="en-US"/>
        </a:p>
      </dgm:t>
    </dgm:pt>
    <dgm:pt modelId="{FFAFC146-3376-4532-8981-86D5B4F346F5}" type="sibTrans" cxnId="{8687335C-14A8-41B3-AD2D-B9CB8FA9BC1A}">
      <dgm:prSet/>
      <dgm:spPr/>
      <dgm:t>
        <a:bodyPr/>
        <a:lstStyle/>
        <a:p>
          <a:endParaRPr lang="en-US"/>
        </a:p>
      </dgm:t>
    </dgm:pt>
    <dgm:pt modelId="{3ED33CEA-17DE-4DC5-B1BF-97CD27511F7E}">
      <dgm:prSet/>
      <dgm:spPr/>
      <dgm:t>
        <a:bodyPr/>
        <a:lstStyle/>
        <a:p>
          <a:r>
            <a:rPr lang="en-US"/>
            <a:t>Confusion Matrix:</a:t>
          </a:r>
        </a:p>
      </dgm:t>
    </dgm:pt>
    <dgm:pt modelId="{090C7081-0254-4DE0-B241-144925902E79}" type="parTrans" cxnId="{7268B305-9D5F-4E4B-AEB2-C1380FC3A6F4}">
      <dgm:prSet/>
      <dgm:spPr/>
      <dgm:t>
        <a:bodyPr/>
        <a:lstStyle/>
        <a:p>
          <a:endParaRPr lang="en-US"/>
        </a:p>
      </dgm:t>
    </dgm:pt>
    <dgm:pt modelId="{9718C70F-4108-42E3-AB68-20EF47B04B7B}" type="sibTrans" cxnId="{7268B305-9D5F-4E4B-AEB2-C1380FC3A6F4}">
      <dgm:prSet/>
      <dgm:spPr/>
      <dgm:t>
        <a:bodyPr/>
        <a:lstStyle/>
        <a:p>
          <a:endParaRPr lang="en-US"/>
        </a:p>
      </dgm:t>
    </dgm:pt>
    <dgm:pt modelId="{025BCB19-FED2-41B7-A916-BC4690561782}">
      <dgm:prSet/>
      <dgm:spPr/>
      <dgm:t>
        <a:bodyPr/>
        <a:lstStyle/>
        <a:p>
          <a:r>
            <a:rPr lang="en-US"/>
            <a:t>True Positive: 320</a:t>
          </a:r>
        </a:p>
      </dgm:t>
    </dgm:pt>
    <dgm:pt modelId="{7CED8DAC-A3EC-4268-A489-3656AA9C98C1}" type="parTrans" cxnId="{1C316E81-CEC9-4940-8E72-70DBF2D56746}">
      <dgm:prSet/>
      <dgm:spPr/>
      <dgm:t>
        <a:bodyPr/>
        <a:lstStyle/>
        <a:p>
          <a:endParaRPr lang="en-US"/>
        </a:p>
      </dgm:t>
    </dgm:pt>
    <dgm:pt modelId="{21C57BE3-2DB2-42F2-9929-9BF0115CDC66}" type="sibTrans" cxnId="{1C316E81-CEC9-4940-8E72-70DBF2D56746}">
      <dgm:prSet/>
      <dgm:spPr/>
      <dgm:t>
        <a:bodyPr/>
        <a:lstStyle/>
        <a:p>
          <a:endParaRPr lang="en-US"/>
        </a:p>
      </dgm:t>
    </dgm:pt>
    <dgm:pt modelId="{B8D8BA40-74AD-4D3B-B8A6-082976D199C1}">
      <dgm:prSet/>
      <dgm:spPr/>
      <dgm:t>
        <a:bodyPr/>
        <a:lstStyle/>
        <a:p>
          <a:r>
            <a:rPr lang="en-US"/>
            <a:t>False Positive: 40</a:t>
          </a:r>
        </a:p>
      </dgm:t>
    </dgm:pt>
    <dgm:pt modelId="{2FD23C61-9752-4316-92C2-DC7149A3EF67}" type="parTrans" cxnId="{BB5B4F77-2E29-412F-B420-6BEA62ED3DA1}">
      <dgm:prSet/>
      <dgm:spPr/>
      <dgm:t>
        <a:bodyPr/>
        <a:lstStyle/>
        <a:p>
          <a:endParaRPr lang="en-US"/>
        </a:p>
      </dgm:t>
    </dgm:pt>
    <dgm:pt modelId="{7C5E0D0E-2F66-4672-9D22-AC2B523B26C7}" type="sibTrans" cxnId="{BB5B4F77-2E29-412F-B420-6BEA62ED3DA1}">
      <dgm:prSet/>
      <dgm:spPr/>
      <dgm:t>
        <a:bodyPr/>
        <a:lstStyle/>
        <a:p>
          <a:endParaRPr lang="en-US"/>
        </a:p>
      </dgm:t>
    </dgm:pt>
    <dgm:pt modelId="{A1351759-6FD2-4EF1-A736-E37FF2808888}">
      <dgm:prSet/>
      <dgm:spPr/>
      <dgm:t>
        <a:bodyPr/>
        <a:lstStyle/>
        <a:p>
          <a:r>
            <a:rPr lang="en-US"/>
            <a:t>True Negative: 280</a:t>
          </a:r>
        </a:p>
      </dgm:t>
    </dgm:pt>
    <dgm:pt modelId="{A91D1185-9AC1-453F-A21A-52980C37D821}" type="parTrans" cxnId="{348565EC-E08B-4561-8FDC-66F5D1D4E270}">
      <dgm:prSet/>
      <dgm:spPr/>
      <dgm:t>
        <a:bodyPr/>
        <a:lstStyle/>
        <a:p>
          <a:endParaRPr lang="en-US"/>
        </a:p>
      </dgm:t>
    </dgm:pt>
    <dgm:pt modelId="{0EE2FE84-4A07-4C29-9CEE-B8D7CA8E92B9}" type="sibTrans" cxnId="{348565EC-E08B-4561-8FDC-66F5D1D4E270}">
      <dgm:prSet/>
      <dgm:spPr/>
      <dgm:t>
        <a:bodyPr/>
        <a:lstStyle/>
        <a:p>
          <a:endParaRPr lang="en-US"/>
        </a:p>
      </dgm:t>
    </dgm:pt>
    <dgm:pt modelId="{F7915E15-07B8-4EAC-AB47-B0BC32E984F6}">
      <dgm:prSet/>
      <dgm:spPr/>
      <dgm:t>
        <a:bodyPr/>
        <a:lstStyle/>
        <a:p>
          <a:r>
            <a:rPr lang="en-US"/>
            <a:t>False Negative: 60</a:t>
          </a:r>
        </a:p>
      </dgm:t>
    </dgm:pt>
    <dgm:pt modelId="{A10FDB1A-5E41-4AFF-8620-B8B34E2F38F6}" type="parTrans" cxnId="{7A20C305-62E5-419E-B3DF-11D6AF136305}">
      <dgm:prSet/>
      <dgm:spPr/>
      <dgm:t>
        <a:bodyPr/>
        <a:lstStyle/>
        <a:p>
          <a:endParaRPr lang="en-US"/>
        </a:p>
      </dgm:t>
    </dgm:pt>
    <dgm:pt modelId="{6599703A-4FEC-44DF-B448-913A4ED3D122}" type="sibTrans" cxnId="{7A20C305-62E5-419E-B3DF-11D6AF136305}">
      <dgm:prSet/>
      <dgm:spPr/>
      <dgm:t>
        <a:bodyPr/>
        <a:lstStyle/>
        <a:p>
          <a:endParaRPr lang="en-US"/>
        </a:p>
      </dgm:t>
    </dgm:pt>
    <dgm:pt modelId="{3187E1F2-F483-4AEE-B849-99AE7205D408}" type="pres">
      <dgm:prSet presAssocID="{34F8556A-9A45-4F4B-A667-AA87C3630BCE}" presName="linear" presStyleCnt="0">
        <dgm:presLayoutVars>
          <dgm:dir/>
          <dgm:animLvl val="lvl"/>
          <dgm:resizeHandles val="exact"/>
        </dgm:presLayoutVars>
      </dgm:prSet>
      <dgm:spPr/>
    </dgm:pt>
    <dgm:pt modelId="{44B2D25D-CFAD-4D80-B3F4-E3FC379095FD}" type="pres">
      <dgm:prSet presAssocID="{77832E41-0547-41B2-A641-DA46A7D00AAC}" presName="parentLin" presStyleCnt="0"/>
      <dgm:spPr/>
    </dgm:pt>
    <dgm:pt modelId="{979F8A90-793B-4535-8285-3AACA9F6C921}" type="pres">
      <dgm:prSet presAssocID="{77832E41-0547-41B2-A641-DA46A7D00AAC}" presName="parentLeftMargin" presStyleLbl="node1" presStyleIdx="0" presStyleCnt="2"/>
      <dgm:spPr/>
    </dgm:pt>
    <dgm:pt modelId="{46437EB6-0615-4F3D-90CD-2A4E0BE7CE52}" type="pres">
      <dgm:prSet presAssocID="{77832E41-0547-41B2-A641-DA46A7D00AAC}" presName="parentText" presStyleLbl="node1" presStyleIdx="0" presStyleCnt="2">
        <dgm:presLayoutVars>
          <dgm:chMax val="0"/>
          <dgm:bulletEnabled val="1"/>
        </dgm:presLayoutVars>
      </dgm:prSet>
      <dgm:spPr/>
    </dgm:pt>
    <dgm:pt modelId="{5DFA3129-3BAF-4800-92BC-DF6785E5B9CA}" type="pres">
      <dgm:prSet presAssocID="{77832E41-0547-41B2-A641-DA46A7D00AAC}" presName="negativeSpace" presStyleCnt="0"/>
      <dgm:spPr/>
    </dgm:pt>
    <dgm:pt modelId="{858BD9BA-7CC4-4739-A272-EDC6E0A7E67A}" type="pres">
      <dgm:prSet presAssocID="{77832E41-0547-41B2-A641-DA46A7D00AAC}" presName="childText" presStyleLbl="conFgAcc1" presStyleIdx="0" presStyleCnt="2">
        <dgm:presLayoutVars>
          <dgm:bulletEnabled val="1"/>
        </dgm:presLayoutVars>
      </dgm:prSet>
      <dgm:spPr/>
    </dgm:pt>
    <dgm:pt modelId="{C0D848B0-44C4-48B0-9908-AB25BE27063E}" type="pres">
      <dgm:prSet presAssocID="{72E52BBF-6D99-49AB-8A57-C0CED6E631C6}" presName="spaceBetweenRectangles" presStyleCnt="0"/>
      <dgm:spPr/>
    </dgm:pt>
    <dgm:pt modelId="{70316247-4DDC-4F09-BAC2-DDC3F6F8F8BD}" type="pres">
      <dgm:prSet presAssocID="{3ED33CEA-17DE-4DC5-B1BF-97CD27511F7E}" presName="parentLin" presStyleCnt="0"/>
      <dgm:spPr/>
    </dgm:pt>
    <dgm:pt modelId="{6CAFC65A-2197-420A-A274-7D51E5A3AFFC}" type="pres">
      <dgm:prSet presAssocID="{3ED33CEA-17DE-4DC5-B1BF-97CD27511F7E}" presName="parentLeftMargin" presStyleLbl="node1" presStyleIdx="0" presStyleCnt="2"/>
      <dgm:spPr/>
    </dgm:pt>
    <dgm:pt modelId="{7078A534-851B-4400-96CB-6C193C711AFD}" type="pres">
      <dgm:prSet presAssocID="{3ED33CEA-17DE-4DC5-B1BF-97CD27511F7E}" presName="parentText" presStyleLbl="node1" presStyleIdx="1" presStyleCnt="2">
        <dgm:presLayoutVars>
          <dgm:chMax val="0"/>
          <dgm:bulletEnabled val="1"/>
        </dgm:presLayoutVars>
      </dgm:prSet>
      <dgm:spPr/>
    </dgm:pt>
    <dgm:pt modelId="{54E55E1A-C041-483A-99D5-044C46EFCF3C}" type="pres">
      <dgm:prSet presAssocID="{3ED33CEA-17DE-4DC5-B1BF-97CD27511F7E}" presName="negativeSpace" presStyleCnt="0"/>
      <dgm:spPr/>
    </dgm:pt>
    <dgm:pt modelId="{E459BD5C-27BA-4FF9-B659-29D4FDBB3EEA}" type="pres">
      <dgm:prSet presAssocID="{3ED33CEA-17DE-4DC5-B1BF-97CD27511F7E}" presName="childText" presStyleLbl="conFgAcc1" presStyleIdx="1" presStyleCnt="2">
        <dgm:presLayoutVars>
          <dgm:bulletEnabled val="1"/>
        </dgm:presLayoutVars>
      </dgm:prSet>
      <dgm:spPr/>
    </dgm:pt>
  </dgm:ptLst>
  <dgm:cxnLst>
    <dgm:cxn modelId="{98FDE303-C964-47AE-B403-8C83B7EC6595}" srcId="{77832E41-0547-41B2-A641-DA46A7D00AAC}" destId="{2AB7A27E-4D76-4A7E-9670-29AB021585E8}" srcOrd="1" destOrd="0" parTransId="{BF80AAFC-9A73-4F8C-8472-5CAD2219801D}" sibTransId="{08BDB2DE-7A97-48D2-8427-4C4E670C01CF}"/>
    <dgm:cxn modelId="{7268B305-9D5F-4E4B-AEB2-C1380FC3A6F4}" srcId="{34F8556A-9A45-4F4B-A667-AA87C3630BCE}" destId="{3ED33CEA-17DE-4DC5-B1BF-97CD27511F7E}" srcOrd="1" destOrd="0" parTransId="{090C7081-0254-4DE0-B241-144925902E79}" sibTransId="{9718C70F-4108-42E3-AB68-20EF47B04B7B}"/>
    <dgm:cxn modelId="{7A20C305-62E5-419E-B3DF-11D6AF136305}" srcId="{3ED33CEA-17DE-4DC5-B1BF-97CD27511F7E}" destId="{F7915E15-07B8-4EAC-AB47-B0BC32E984F6}" srcOrd="3" destOrd="0" parTransId="{A10FDB1A-5E41-4AFF-8620-B8B34E2F38F6}" sibTransId="{6599703A-4FEC-44DF-B448-913A4ED3D122}"/>
    <dgm:cxn modelId="{F52DA607-3DCF-492D-8781-B6F71827C9A0}" type="presOf" srcId="{2AB7A27E-4D76-4A7E-9670-29AB021585E8}" destId="{858BD9BA-7CC4-4739-A272-EDC6E0A7E67A}" srcOrd="0" destOrd="1" presId="urn:microsoft.com/office/officeart/2005/8/layout/list1"/>
    <dgm:cxn modelId="{E4CB1811-2157-4AB1-8C31-C92A84C630FD}" type="presOf" srcId="{8E3B7463-753F-4A02-B7A3-2404806566E4}" destId="{858BD9BA-7CC4-4739-A272-EDC6E0A7E67A}" srcOrd="0" destOrd="3" presId="urn:microsoft.com/office/officeart/2005/8/layout/list1"/>
    <dgm:cxn modelId="{8687335C-14A8-41B3-AD2D-B9CB8FA9BC1A}" srcId="{77832E41-0547-41B2-A641-DA46A7D00AAC}" destId="{6A291E43-72B3-45FC-87B5-BF79C4EF1B0D}" srcOrd="4" destOrd="0" parTransId="{1573844B-B8A1-46DC-9561-DE6BC2598A0D}" sibTransId="{FFAFC146-3376-4532-8981-86D5B4F346F5}"/>
    <dgm:cxn modelId="{2BB2B05D-E58E-47ED-A601-92C8792DDC32}" srcId="{77832E41-0547-41B2-A641-DA46A7D00AAC}" destId="{8E3B7463-753F-4A02-B7A3-2404806566E4}" srcOrd="3" destOrd="0" parTransId="{2EB65EF0-8143-49C2-9676-26D4C81DD388}" sibTransId="{5331AAC2-8C5B-42C1-8455-F3A067674C5F}"/>
    <dgm:cxn modelId="{A1EE7C49-1875-4360-827E-E924451069DB}" srcId="{34F8556A-9A45-4F4B-A667-AA87C3630BCE}" destId="{77832E41-0547-41B2-A641-DA46A7D00AAC}" srcOrd="0" destOrd="0" parTransId="{47D789C5-98EE-4FBA-AB8C-F845B240E6AB}" sibTransId="{72E52BBF-6D99-49AB-8A57-C0CED6E631C6}"/>
    <dgm:cxn modelId="{5F26D94B-FDB8-4D3B-990A-1AF8F48D4EA5}" type="presOf" srcId="{3ED33CEA-17DE-4DC5-B1BF-97CD27511F7E}" destId="{7078A534-851B-4400-96CB-6C193C711AFD}" srcOrd="1" destOrd="0" presId="urn:microsoft.com/office/officeart/2005/8/layout/list1"/>
    <dgm:cxn modelId="{DA2AF16E-6ABC-42C6-9A52-9C883DBAB2F3}" type="presOf" srcId="{025BCB19-FED2-41B7-A916-BC4690561782}" destId="{E459BD5C-27BA-4FF9-B659-29D4FDBB3EEA}" srcOrd="0" destOrd="0" presId="urn:microsoft.com/office/officeart/2005/8/layout/list1"/>
    <dgm:cxn modelId="{E029C474-D448-4882-B262-E61388E896B6}" type="presOf" srcId="{6A291E43-72B3-45FC-87B5-BF79C4EF1B0D}" destId="{858BD9BA-7CC4-4739-A272-EDC6E0A7E67A}" srcOrd="0" destOrd="4" presId="urn:microsoft.com/office/officeart/2005/8/layout/list1"/>
    <dgm:cxn modelId="{BB5B4F77-2E29-412F-B420-6BEA62ED3DA1}" srcId="{3ED33CEA-17DE-4DC5-B1BF-97CD27511F7E}" destId="{B8D8BA40-74AD-4D3B-B8A6-082976D199C1}" srcOrd="1" destOrd="0" parTransId="{2FD23C61-9752-4316-92C2-DC7149A3EF67}" sibTransId="{7C5E0D0E-2F66-4672-9D22-AC2B523B26C7}"/>
    <dgm:cxn modelId="{F739257B-AC83-4EE9-A124-06893AF99FA5}" type="presOf" srcId="{D1C8E466-EA44-4D5E-9C0F-9062DFCCCB1F}" destId="{858BD9BA-7CC4-4739-A272-EDC6E0A7E67A}" srcOrd="0" destOrd="2" presId="urn:microsoft.com/office/officeart/2005/8/layout/list1"/>
    <dgm:cxn modelId="{1C316E81-CEC9-4940-8E72-70DBF2D56746}" srcId="{3ED33CEA-17DE-4DC5-B1BF-97CD27511F7E}" destId="{025BCB19-FED2-41B7-A916-BC4690561782}" srcOrd="0" destOrd="0" parTransId="{7CED8DAC-A3EC-4268-A489-3656AA9C98C1}" sibTransId="{21C57BE3-2DB2-42F2-9929-9BF0115CDC66}"/>
    <dgm:cxn modelId="{6CAE0B82-B272-46B5-8F40-22344B795E6E}" srcId="{77832E41-0547-41B2-A641-DA46A7D00AAC}" destId="{2784D441-E1CE-49EF-BC82-AEA4046F232B}" srcOrd="0" destOrd="0" parTransId="{388C2CA0-E71F-4ED3-A2F9-9E8B105CA58C}" sibTransId="{01A05288-FB7B-42FB-BFDC-227CF17EF853}"/>
    <dgm:cxn modelId="{A5BC408D-FDB2-4FDF-A589-2CBE38A88D1B}" type="presOf" srcId="{77832E41-0547-41B2-A641-DA46A7D00AAC}" destId="{46437EB6-0615-4F3D-90CD-2A4E0BE7CE52}" srcOrd="1" destOrd="0" presId="urn:microsoft.com/office/officeart/2005/8/layout/list1"/>
    <dgm:cxn modelId="{0D529F8E-C6AE-46E0-8417-DB271DF80726}" type="presOf" srcId="{2784D441-E1CE-49EF-BC82-AEA4046F232B}" destId="{858BD9BA-7CC4-4739-A272-EDC6E0A7E67A}" srcOrd="0" destOrd="0" presId="urn:microsoft.com/office/officeart/2005/8/layout/list1"/>
    <dgm:cxn modelId="{4A870BA0-44CD-4AD7-B4FC-68CFFD4B593C}" type="presOf" srcId="{34F8556A-9A45-4F4B-A667-AA87C3630BCE}" destId="{3187E1F2-F483-4AEE-B849-99AE7205D408}" srcOrd="0" destOrd="0" presId="urn:microsoft.com/office/officeart/2005/8/layout/list1"/>
    <dgm:cxn modelId="{A72F40B8-6D72-4B54-BEDC-2E18DA612E1C}" type="presOf" srcId="{B8D8BA40-74AD-4D3B-B8A6-082976D199C1}" destId="{E459BD5C-27BA-4FF9-B659-29D4FDBB3EEA}" srcOrd="0" destOrd="1" presId="urn:microsoft.com/office/officeart/2005/8/layout/list1"/>
    <dgm:cxn modelId="{C7AAB3D1-12E2-4AC2-993C-5DA7CE0BB4D9}" type="presOf" srcId="{3ED33CEA-17DE-4DC5-B1BF-97CD27511F7E}" destId="{6CAFC65A-2197-420A-A274-7D51E5A3AFFC}" srcOrd="0" destOrd="0" presId="urn:microsoft.com/office/officeart/2005/8/layout/list1"/>
    <dgm:cxn modelId="{AAE016D9-8D92-4D49-9FA3-5A83E97EBDCD}" type="presOf" srcId="{77832E41-0547-41B2-A641-DA46A7D00AAC}" destId="{979F8A90-793B-4535-8285-3AACA9F6C921}" srcOrd="0" destOrd="0" presId="urn:microsoft.com/office/officeart/2005/8/layout/list1"/>
    <dgm:cxn modelId="{78397AEA-2F6F-45A6-AAB7-4B5B161C148F}" type="presOf" srcId="{F7915E15-07B8-4EAC-AB47-B0BC32E984F6}" destId="{E459BD5C-27BA-4FF9-B659-29D4FDBB3EEA}" srcOrd="0" destOrd="3" presId="urn:microsoft.com/office/officeart/2005/8/layout/list1"/>
    <dgm:cxn modelId="{348565EC-E08B-4561-8FDC-66F5D1D4E270}" srcId="{3ED33CEA-17DE-4DC5-B1BF-97CD27511F7E}" destId="{A1351759-6FD2-4EF1-A736-E37FF2808888}" srcOrd="2" destOrd="0" parTransId="{A91D1185-9AC1-453F-A21A-52980C37D821}" sibTransId="{0EE2FE84-4A07-4C29-9CEE-B8D7CA8E92B9}"/>
    <dgm:cxn modelId="{D9B063F2-6E22-4F4D-8B44-0EA3CFE6B635}" srcId="{77832E41-0547-41B2-A641-DA46A7D00AAC}" destId="{D1C8E466-EA44-4D5E-9C0F-9062DFCCCB1F}" srcOrd="2" destOrd="0" parTransId="{03700506-C705-40D2-8749-643B2D3AB0D1}" sibTransId="{414F1935-F23C-49D7-9B4C-40788796D348}"/>
    <dgm:cxn modelId="{C2A453FA-D74D-4CCC-9671-3D1E5FB3A48B}" type="presOf" srcId="{A1351759-6FD2-4EF1-A736-E37FF2808888}" destId="{E459BD5C-27BA-4FF9-B659-29D4FDBB3EEA}" srcOrd="0" destOrd="2" presId="urn:microsoft.com/office/officeart/2005/8/layout/list1"/>
    <dgm:cxn modelId="{C6064936-80FD-48C4-91A4-730A7104764A}" type="presParOf" srcId="{3187E1F2-F483-4AEE-B849-99AE7205D408}" destId="{44B2D25D-CFAD-4D80-B3F4-E3FC379095FD}" srcOrd="0" destOrd="0" presId="urn:microsoft.com/office/officeart/2005/8/layout/list1"/>
    <dgm:cxn modelId="{1E48FD43-A039-440A-88E4-2EE690EB64A3}" type="presParOf" srcId="{44B2D25D-CFAD-4D80-B3F4-E3FC379095FD}" destId="{979F8A90-793B-4535-8285-3AACA9F6C921}" srcOrd="0" destOrd="0" presId="urn:microsoft.com/office/officeart/2005/8/layout/list1"/>
    <dgm:cxn modelId="{E175AC33-49D3-46B0-AF4F-E7B484E80324}" type="presParOf" srcId="{44B2D25D-CFAD-4D80-B3F4-E3FC379095FD}" destId="{46437EB6-0615-4F3D-90CD-2A4E0BE7CE52}" srcOrd="1" destOrd="0" presId="urn:microsoft.com/office/officeart/2005/8/layout/list1"/>
    <dgm:cxn modelId="{5CFA20BB-67DC-4BA7-88D7-4C6B88E1BE8A}" type="presParOf" srcId="{3187E1F2-F483-4AEE-B849-99AE7205D408}" destId="{5DFA3129-3BAF-4800-92BC-DF6785E5B9CA}" srcOrd="1" destOrd="0" presId="urn:microsoft.com/office/officeart/2005/8/layout/list1"/>
    <dgm:cxn modelId="{55DB2CA6-A316-455D-89E1-8416194245C8}" type="presParOf" srcId="{3187E1F2-F483-4AEE-B849-99AE7205D408}" destId="{858BD9BA-7CC4-4739-A272-EDC6E0A7E67A}" srcOrd="2" destOrd="0" presId="urn:microsoft.com/office/officeart/2005/8/layout/list1"/>
    <dgm:cxn modelId="{53BFF001-DD58-4708-B88C-94B805A7231D}" type="presParOf" srcId="{3187E1F2-F483-4AEE-B849-99AE7205D408}" destId="{C0D848B0-44C4-48B0-9908-AB25BE27063E}" srcOrd="3" destOrd="0" presId="urn:microsoft.com/office/officeart/2005/8/layout/list1"/>
    <dgm:cxn modelId="{0826025D-5B13-47EC-84B7-27847AF23CA8}" type="presParOf" srcId="{3187E1F2-F483-4AEE-B849-99AE7205D408}" destId="{70316247-4DDC-4F09-BAC2-DDC3F6F8F8BD}" srcOrd="4" destOrd="0" presId="urn:microsoft.com/office/officeart/2005/8/layout/list1"/>
    <dgm:cxn modelId="{16692FB4-B7EA-477A-99EC-6E7F93A054B4}" type="presParOf" srcId="{70316247-4DDC-4F09-BAC2-DDC3F6F8F8BD}" destId="{6CAFC65A-2197-420A-A274-7D51E5A3AFFC}" srcOrd="0" destOrd="0" presId="urn:microsoft.com/office/officeart/2005/8/layout/list1"/>
    <dgm:cxn modelId="{897DD52C-05D4-42BD-B564-A7F8647B9219}" type="presParOf" srcId="{70316247-4DDC-4F09-BAC2-DDC3F6F8F8BD}" destId="{7078A534-851B-4400-96CB-6C193C711AFD}" srcOrd="1" destOrd="0" presId="urn:microsoft.com/office/officeart/2005/8/layout/list1"/>
    <dgm:cxn modelId="{4D3001AC-37D0-4E46-96E7-E57041115D60}" type="presParOf" srcId="{3187E1F2-F483-4AEE-B849-99AE7205D408}" destId="{54E55E1A-C041-483A-99D5-044C46EFCF3C}" srcOrd="5" destOrd="0" presId="urn:microsoft.com/office/officeart/2005/8/layout/list1"/>
    <dgm:cxn modelId="{C5309CC7-D08A-4FB7-B243-615B849F9652}" type="presParOf" srcId="{3187E1F2-F483-4AEE-B849-99AE7205D408}" destId="{E459BD5C-27BA-4FF9-B659-29D4FDBB3EEA}"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F8556A-9A45-4F4B-A667-AA87C3630BC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7832E41-0547-41B2-A641-DA46A7D00AAC}">
      <dgm:prSet/>
      <dgm:spPr>
        <a:solidFill>
          <a:schemeClr val="accent5">
            <a:lumMod val="75000"/>
          </a:schemeClr>
        </a:solidFill>
      </dgm:spPr>
      <dgm:t>
        <a:bodyPr/>
        <a:lstStyle/>
        <a:p>
          <a:r>
            <a:rPr lang="en-US" dirty="0"/>
            <a:t>Random Forest:</a:t>
          </a:r>
        </a:p>
      </dgm:t>
    </dgm:pt>
    <dgm:pt modelId="{47D789C5-98EE-4FBA-AB8C-F845B240E6AB}" type="parTrans" cxnId="{A1EE7C49-1875-4360-827E-E924451069DB}">
      <dgm:prSet/>
      <dgm:spPr/>
      <dgm:t>
        <a:bodyPr/>
        <a:lstStyle/>
        <a:p>
          <a:endParaRPr lang="en-US"/>
        </a:p>
      </dgm:t>
    </dgm:pt>
    <dgm:pt modelId="{72E52BBF-6D99-49AB-8A57-C0CED6E631C6}" type="sibTrans" cxnId="{A1EE7C49-1875-4360-827E-E924451069DB}">
      <dgm:prSet/>
      <dgm:spPr/>
      <dgm:t>
        <a:bodyPr/>
        <a:lstStyle/>
        <a:p>
          <a:endParaRPr lang="en-US"/>
        </a:p>
      </dgm:t>
    </dgm:pt>
    <dgm:pt modelId="{2784D441-E1CE-49EF-BC82-AEA4046F232B}">
      <dgm:prSet/>
      <dgm:spPr>
        <a:ln>
          <a:solidFill>
            <a:schemeClr val="accent5">
              <a:lumMod val="60000"/>
              <a:lumOff val="40000"/>
            </a:schemeClr>
          </a:solidFill>
        </a:ln>
      </dgm:spPr>
      <dgm:t>
        <a:bodyPr/>
        <a:lstStyle/>
        <a:p>
          <a:r>
            <a:rPr lang="en-US" dirty="0"/>
            <a:t>Accuracy: 84%</a:t>
          </a:r>
        </a:p>
      </dgm:t>
    </dgm:pt>
    <dgm:pt modelId="{388C2CA0-E71F-4ED3-A2F9-9E8B105CA58C}" type="parTrans" cxnId="{6CAE0B82-B272-46B5-8F40-22344B795E6E}">
      <dgm:prSet/>
      <dgm:spPr/>
      <dgm:t>
        <a:bodyPr/>
        <a:lstStyle/>
        <a:p>
          <a:endParaRPr lang="en-US"/>
        </a:p>
      </dgm:t>
    </dgm:pt>
    <dgm:pt modelId="{01A05288-FB7B-42FB-BFDC-227CF17EF853}" type="sibTrans" cxnId="{6CAE0B82-B272-46B5-8F40-22344B795E6E}">
      <dgm:prSet/>
      <dgm:spPr/>
      <dgm:t>
        <a:bodyPr/>
        <a:lstStyle/>
        <a:p>
          <a:endParaRPr lang="en-US"/>
        </a:p>
      </dgm:t>
    </dgm:pt>
    <dgm:pt modelId="{3ED33CEA-17DE-4DC5-B1BF-97CD27511F7E}">
      <dgm:prSet/>
      <dgm:spPr>
        <a:solidFill>
          <a:schemeClr val="accent5">
            <a:lumMod val="75000"/>
          </a:schemeClr>
        </a:solidFill>
      </dgm:spPr>
      <dgm:t>
        <a:bodyPr/>
        <a:lstStyle/>
        <a:p>
          <a:r>
            <a:rPr lang="en-US"/>
            <a:t>Confusion Matrix:</a:t>
          </a:r>
        </a:p>
      </dgm:t>
    </dgm:pt>
    <dgm:pt modelId="{090C7081-0254-4DE0-B241-144925902E79}" type="parTrans" cxnId="{7268B305-9D5F-4E4B-AEB2-C1380FC3A6F4}">
      <dgm:prSet/>
      <dgm:spPr/>
      <dgm:t>
        <a:bodyPr/>
        <a:lstStyle/>
        <a:p>
          <a:endParaRPr lang="en-US"/>
        </a:p>
      </dgm:t>
    </dgm:pt>
    <dgm:pt modelId="{9718C70F-4108-42E3-AB68-20EF47B04B7B}" type="sibTrans" cxnId="{7268B305-9D5F-4E4B-AEB2-C1380FC3A6F4}">
      <dgm:prSet/>
      <dgm:spPr/>
      <dgm:t>
        <a:bodyPr/>
        <a:lstStyle/>
        <a:p>
          <a:endParaRPr lang="en-US"/>
        </a:p>
      </dgm:t>
    </dgm:pt>
    <dgm:pt modelId="{025BCB19-FED2-41B7-A916-BC4690561782}">
      <dgm:prSet/>
      <dgm:spPr>
        <a:ln>
          <a:solidFill>
            <a:schemeClr val="accent5">
              <a:lumMod val="60000"/>
              <a:lumOff val="40000"/>
            </a:schemeClr>
          </a:solidFill>
        </a:ln>
      </dgm:spPr>
      <dgm:t>
        <a:bodyPr/>
        <a:lstStyle/>
        <a:p>
          <a:r>
            <a:rPr lang="en-US" dirty="0"/>
            <a:t>True Positive: 310</a:t>
          </a:r>
        </a:p>
      </dgm:t>
    </dgm:pt>
    <dgm:pt modelId="{7CED8DAC-A3EC-4268-A489-3656AA9C98C1}" type="parTrans" cxnId="{1C316E81-CEC9-4940-8E72-70DBF2D56746}">
      <dgm:prSet/>
      <dgm:spPr/>
      <dgm:t>
        <a:bodyPr/>
        <a:lstStyle/>
        <a:p>
          <a:endParaRPr lang="en-US"/>
        </a:p>
      </dgm:t>
    </dgm:pt>
    <dgm:pt modelId="{21C57BE3-2DB2-42F2-9929-9BF0115CDC66}" type="sibTrans" cxnId="{1C316E81-CEC9-4940-8E72-70DBF2D56746}">
      <dgm:prSet/>
      <dgm:spPr/>
      <dgm:t>
        <a:bodyPr/>
        <a:lstStyle/>
        <a:p>
          <a:endParaRPr lang="en-US"/>
        </a:p>
      </dgm:t>
    </dgm:pt>
    <dgm:pt modelId="{CC446908-3F56-4EC1-AA61-A7A9870B1A4D}">
      <dgm:prSet/>
      <dgm:spPr/>
      <dgm:t>
        <a:bodyPr/>
        <a:lstStyle/>
        <a:p>
          <a:r>
            <a:rPr lang="en-US" dirty="0"/>
            <a:t>Precision: 85%</a:t>
          </a:r>
        </a:p>
      </dgm:t>
    </dgm:pt>
    <dgm:pt modelId="{B9A1CF0A-254A-41DD-BC85-CCDA3914F367}" type="parTrans" cxnId="{1679F9DC-3FCF-4012-ACE3-D2A11EFDB086}">
      <dgm:prSet/>
      <dgm:spPr/>
      <dgm:t>
        <a:bodyPr/>
        <a:lstStyle/>
        <a:p>
          <a:endParaRPr lang="en-US"/>
        </a:p>
      </dgm:t>
    </dgm:pt>
    <dgm:pt modelId="{40BA4673-8DF7-4379-A17A-241FBF438D80}" type="sibTrans" cxnId="{1679F9DC-3FCF-4012-ACE3-D2A11EFDB086}">
      <dgm:prSet/>
      <dgm:spPr/>
      <dgm:t>
        <a:bodyPr/>
        <a:lstStyle/>
        <a:p>
          <a:endParaRPr lang="en-US"/>
        </a:p>
      </dgm:t>
    </dgm:pt>
    <dgm:pt modelId="{3FDBBA37-97C2-4FB9-82C1-9BEDDCB56BAD}">
      <dgm:prSet/>
      <dgm:spPr/>
      <dgm:t>
        <a:bodyPr/>
        <a:lstStyle/>
        <a:p>
          <a:r>
            <a:rPr lang="en-US" dirty="0"/>
            <a:t>Recall: 84%</a:t>
          </a:r>
        </a:p>
      </dgm:t>
    </dgm:pt>
    <dgm:pt modelId="{9E73A394-054A-42C8-9972-DE4660B2BE69}" type="parTrans" cxnId="{41B0BA64-D9CE-4A32-A8BC-1648B5526DE5}">
      <dgm:prSet/>
      <dgm:spPr/>
      <dgm:t>
        <a:bodyPr/>
        <a:lstStyle/>
        <a:p>
          <a:endParaRPr lang="en-US"/>
        </a:p>
      </dgm:t>
    </dgm:pt>
    <dgm:pt modelId="{AEE5E2B2-991F-4849-82F8-A04D4E21BBF3}" type="sibTrans" cxnId="{41B0BA64-D9CE-4A32-A8BC-1648B5526DE5}">
      <dgm:prSet/>
      <dgm:spPr/>
      <dgm:t>
        <a:bodyPr/>
        <a:lstStyle/>
        <a:p>
          <a:endParaRPr lang="en-US"/>
        </a:p>
      </dgm:t>
    </dgm:pt>
    <dgm:pt modelId="{2494D250-2B5F-44AF-9078-6A4AC932879C}">
      <dgm:prSet/>
      <dgm:spPr/>
      <dgm:t>
        <a:bodyPr/>
        <a:lstStyle/>
        <a:p>
          <a:r>
            <a:rPr lang="en-US"/>
            <a:t>F1-Score: 84%</a:t>
          </a:r>
          <a:endParaRPr lang="en-US" dirty="0"/>
        </a:p>
      </dgm:t>
    </dgm:pt>
    <dgm:pt modelId="{2E27B890-6E36-4AFA-806E-DB93540BCE65}" type="parTrans" cxnId="{363C4B9D-4E31-417E-A573-E03C61D942AA}">
      <dgm:prSet/>
      <dgm:spPr/>
      <dgm:t>
        <a:bodyPr/>
        <a:lstStyle/>
        <a:p>
          <a:endParaRPr lang="en-US"/>
        </a:p>
      </dgm:t>
    </dgm:pt>
    <dgm:pt modelId="{B3D5DF09-517A-489D-BD25-7107D64ED0BC}" type="sibTrans" cxnId="{363C4B9D-4E31-417E-A573-E03C61D942AA}">
      <dgm:prSet/>
      <dgm:spPr/>
      <dgm:t>
        <a:bodyPr/>
        <a:lstStyle/>
        <a:p>
          <a:endParaRPr lang="en-US"/>
        </a:p>
      </dgm:t>
    </dgm:pt>
    <dgm:pt modelId="{702495D7-3025-4455-AF92-9A4AE82A2DCF}">
      <dgm:prSet/>
      <dgm:spPr/>
      <dgm:t>
        <a:bodyPr/>
        <a:lstStyle/>
        <a:p>
          <a:r>
            <a:rPr lang="en-US" dirty="0"/>
            <a:t>ROC AUC Score: 0.89</a:t>
          </a:r>
        </a:p>
      </dgm:t>
    </dgm:pt>
    <dgm:pt modelId="{9B08CB8E-0A9B-4CC3-9A4A-1B1BAE1E9A58}" type="parTrans" cxnId="{7C069257-9D49-40BB-9EB2-EA7670AE0C4D}">
      <dgm:prSet/>
      <dgm:spPr/>
      <dgm:t>
        <a:bodyPr/>
        <a:lstStyle/>
        <a:p>
          <a:endParaRPr lang="en-US"/>
        </a:p>
      </dgm:t>
    </dgm:pt>
    <dgm:pt modelId="{2ECAB862-184E-4028-B1C0-DA31B59FA32E}" type="sibTrans" cxnId="{7C069257-9D49-40BB-9EB2-EA7670AE0C4D}">
      <dgm:prSet/>
      <dgm:spPr/>
      <dgm:t>
        <a:bodyPr/>
        <a:lstStyle/>
        <a:p>
          <a:endParaRPr lang="en-US"/>
        </a:p>
      </dgm:t>
    </dgm:pt>
    <dgm:pt modelId="{D8F1CBC5-6FBA-497B-9474-5F195CDB3FDB}">
      <dgm:prSet/>
      <dgm:spPr/>
      <dgm:t>
        <a:bodyPr/>
        <a:lstStyle/>
        <a:p>
          <a:r>
            <a:rPr lang="en-US"/>
            <a:t>False Positive: 50</a:t>
          </a:r>
          <a:endParaRPr lang="en-US" dirty="0"/>
        </a:p>
      </dgm:t>
    </dgm:pt>
    <dgm:pt modelId="{FC629D8E-7A05-43EB-B2EE-7CABF92B30B4}" type="parTrans" cxnId="{B0ED108D-11B5-41DB-A06A-287D2BA4C85C}">
      <dgm:prSet/>
      <dgm:spPr/>
      <dgm:t>
        <a:bodyPr/>
        <a:lstStyle/>
        <a:p>
          <a:endParaRPr lang="en-US"/>
        </a:p>
      </dgm:t>
    </dgm:pt>
    <dgm:pt modelId="{3B8F17AA-9D4D-4B41-BB45-20B3CC8D2DF7}" type="sibTrans" cxnId="{B0ED108D-11B5-41DB-A06A-287D2BA4C85C}">
      <dgm:prSet/>
      <dgm:spPr/>
      <dgm:t>
        <a:bodyPr/>
        <a:lstStyle/>
        <a:p>
          <a:endParaRPr lang="en-US"/>
        </a:p>
      </dgm:t>
    </dgm:pt>
    <dgm:pt modelId="{E5D61FAB-D089-4FE1-90DF-54A11059B5C4}">
      <dgm:prSet/>
      <dgm:spPr/>
      <dgm:t>
        <a:bodyPr/>
        <a:lstStyle/>
        <a:p>
          <a:r>
            <a:rPr lang="en-US"/>
            <a:t>True Negative: 270</a:t>
          </a:r>
          <a:endParaRPr lang="en-US" dirty="0"/>
        </a:p>
      </dgm:t>
    </dgm:pt>
    <dgm:pt modelId="{5E3A807D-4BBC-485A-B92F-8E90BEAC0458}" type="parTrans" cxnId="{756A0FCF-7188-4768-8601-A3C697845D1F}">
      <dgm:prSet/>
      <dgm:spPr/>
      <dgm:t>
        <a:bodyPr/>
        <a:lstStyle/>
        <a:p>
          <a:endParaRPr lang="en-US"/>
        </a:p>
      </dgm:t>
    </dgm:pt>
    <dgm:pt modelId="{AB263581-499C-447D-BF05-3D0977BD7BC7}" type="sibTrans" cxnId="{756A0FCF-7188-4768-8601-A3C697845D1F}">
      <dgm:prSet/>
      <dgm:spPr/>
      <dgm:t>
        <a:bodyPr/>
        <a:lstStyle/>
        <a:p>
          <a:endParaRPr lang="en-US"/>
        </a:p>
      </dgm:t>
    </dgm:pt>
    <dgm:pt modelId="{ECC03530-4370-411C-9AEC-D65BC8F4E511}">
      <dgm:prSet/>
      <dgm:spPr/>
      <dgm:t>
        <a:bodyPr/>
        <a:lstStyle/>
        <a:p>
          <a:r>
            <a:rPr lang="en-US" dirty="0"/>
            <a:t>False Negative: 70</a:t>
          </a:r>
        </a:p>
      </dgm:t>
    </dgm:pt>
    <dgm:pt modelId="{33CD798B-E03F-4CB4-B93B-7AF79A0F0F1A}" type="parTrans" cxnId="{8D195397-3699-41BC-8BCF-4E206B6650A2}">
      <dgm:prSet/>
      <dgm:spPr/>
      <dgm:t>
        <a:bodyPr/>
        <a:lstStyle/>
        <a:p>
          <a:endParaRPr lang="en-US"/>
        </a:p>
      </dgm:t>
    </dgm:pt>
    <dgm:pt modelId="{599B4538-C195-400F-BE6E-7324AF301462}" type="sibTrans" cxnId="{8D195397-3699-41BC-8BCF-4E206B6650A2}">
      <dgm:prSet/>
      <dgm:spPr/>
      <dgm:t>
        <a:bodyPr/>
        <a:lstStyle/>
        <a:p>
          <a:endParaRPr lang="en-US"/>
        </a:p>
      </dgm:t>
    </dgm:pt>
    <dgm:pt modelId="{3187E1F2-F483-4AEE-B849-99AE7205D408}" type="pres">
      <dgm:prSet presAssocID="{34F8556A-9A45-4F4B-A667-AA87C3630BCE}" presName="linear" presStyleCnt="0">
        <dgm:presLayoutVars>
          <dgm:dir/>
          <dgm:animLvl val="lvl"/>
          <dgm:resizeHandles val="exact"/>
        </dgm:presLayoutVars>
      </dgm:prSet>
      <dgm:spPr/>
    </dgm:pt>
    <dgm:pt modelId="{44B2D25D-CFAD-4D80-B3F4-E3FC379095FD}" type="pres">
      <dgm:prSet presAssocID="{77832E41-0547-41B2-A641-DA46A7D00AAC}" presName="parentLin" presStyleCnt="0"/>
      <dgm:spPr/>
    </dgm:pt>
    <dgm:pt modelId="{979F8A90-793B-4535-8285-3AACA9F6C921}" type="pres">
      <dgm:prSet presAssocID="{77832E41-0547-41B2-A641-DA46A7D00AAC}" presName="parentLeftMargin" presStyleLbl="node1" presStyleIdx="0" presStyleCnt="2"/>
      <dgm:spPr/>
    </dgm:pt>
    <dgm:pt modelId="{46437EB6-0615-4F3D-90CD-2A4E0BE7CE52}" type="pres">
      <dgm:prSet presAssocID="{77832E41-0547-41B2-A641-DA46A7D00AAC}" presName="parentText" presStyleLbl="node1" presStyleIdx="0" presStyleCnt="2">
        <dgm:presLayoutVars>
          <dgm:chMax val="0"/>
          <dgm:bulletEnabled val="1"/>
        </dgm:presLayoutVars>
      </dgm:prSet>
      <dgm:spPr/>
    </dgm:pt>
    <dgm:pt modelId="{5DFA3129-3BAF-4800-92BC-DF6785E5B9CA}" type="pres">
      <dgm:prSet presAssocID="{77832E41-0547-41B2-A641-DA46A7D00AAC}" presName="negativeSpace" presStyleCnt="0"/>
      <dgm:spPr/>
    </dgm:pt>
    <dgm:pt modelId="{858BD9BA-7CC4-4739-A272-EDC6E0A7E67A}" type="pres">
      <dgm:prSet presAssocID="{77832E41-0547-41B2-A641-DA46A7D00AAC}" presName="childText" presStyleLbl="conFgAcc1" presStyleIdx="0" presStyleCnt="2">
        <dgm:presLayoutVars>
          <dgm:bulletEnabled val="1"/>
        </dgm:presLayoutVars>
      </dgm:prSet>
      <dgm:spPr/>
    </dgm:pt>
    <dgm:pt modelId="{C0D848B0-44C4-48B0-9908-AB25BE27063E}" type="pres">
      <dgm:prSet presAssocID="{72E52BBF-6D99-49AB-8A57-C0CED6E631C6}" presName="spaceBetweenRectangles" presStyleCnt="0"/>
      <dgm:spPr/>
    </dgm:pt>
    <dgm:pt modelId="{70316247-4DDC-4F09-BAC2-DDC3F6F8F8BD}" type="pres">
      <dgm:prSet presAssocID="{3ED33CEA-17DE-4DC5-B1BF-97CD27511F7E}" presName="parentLin" presStyleCnt="0"/>
      <dgm:spPr/>
    </dgm:pt>
    <dgm:pt modelId="{6CAFC65A-2197-420A-A274-7D51E5A3AFFC}" type="pres">
      <dgm:prSet presAssocID="{3ED33CEA-17DE-4DC5-B1BF-97CD27511F7E}" presName="parentLeftMargin" presStyleLbl="node1" presStyleIdx="0" presStyleCnt="2"/>
      <dgm:spPr/>
    </dgm:pt>
    <dgm:pt modelId="{7078A534-851B-4400-96CB-6C193C711AFD}" type="pres">
      <dgm:prSet presAssocID="{3ED33CEA-17DE-4DC5-B1BF-97CD27511F7E}" presName="parentText" presStyleLbl="node1" presStyleIdx="1" presStyleCnt="2">
        <dgm:presLayoutVars>
          <dgm:chMax val="0"/>
          <dgm:bulletEnabled val="1"/>
        </dgm:presLayoutVars>
      </dgm:prSet>
      <dgm:spPr/>
    </dgm:pt>
    <dgm:pt modelId="{54E55E1A-C041-483A-99D5-044C46EFCF3C}" type="pres">
      <dgm:prSet presAssocID="{3ED33CEA-17DE-4DC5-B1BF-97CD27511F7E}" presName="negativeSpace" presStyleCnt="0"/>
      <dgm:spPr/>
    </dgm:pt>
    <dgm:pt modelId="{E459BD5C-27BA-4FF9-B659-29D4FDBB3EEA}" type="pres">
      <dgm:prSet presAssocID="{3ED33CEA-17DE-4DC5-B1BF-97CD27511F7E}" presName="childText" presStyleLbl="conFgAcc1" presStyleIdx="1" presStyleCnt="2">
        <dgm:presLayoutVars>
          <dgm:bulletEnabled val="1"/>
        </dgm:presLayoutVars>
      </dgm:prSet>
      <dgm:spPr/>
    </dgm:pt>
  </dgm:ptLst>
  <dgm:cxnLst>
    <dgm:cxn modelId="{7268B305-9D5F-4E4B-AEB2-C1380FC3A6F4}" srcId="{34F8556A-9A45-4F4B-A667-AA87C3630BCE}" destId="{3ED33CEA-17DE-4DC5-B1BF-97CD27511F7E}" srcOrd="1" destOrd="0" parTransId="{090C7081-0254-4DE0-B241-144925902E79}" sibTransId="{9718C70F-4108-42E3-AB68-20EF47B04B7B}"/>
    <dgm:cxn modelId="{6FBB4111-8479-4C6B-8745-FC0D5729D279}" type="presOf" srcId="{E5D61FAB-D089-4FE1-90DF-54A11059B5C4}" destId="{E459BD5C-27BA-4FF9-B659-29D4FDBB3EEA}" srcOrd="0" destOrd="2" presId="urn:microsoft.com/office/officeart/2005/8/layout/list1"/>
    <dgm:cxn modelId="{1364AC1C-32CC-423D-89FF-8BF5D3AEC062}" type="presOf" srcId="{702495D7-3025-4455-AF92-9A4AE82A2DCF}" destId="{858BD9BA-7CC4-4739-A272-EDC6E0A7E67A}" srcOrd="0" destOrd="4" presId="urn:microsoft.com/office/officeart/2005/8/layout/list1"/>
    <dgm:cxn modelId="{3228463E-6C17-4D48-9621-CD70C6E5451B}" type="presOf" srcId="{3ED33CEA-17DE-4DC5-B1BF-97CD27511F7E}" destId="{6CAFC65A-2197-420A-A274-7D51E5A3AFFC}" srcOrd="0" destOrd="0" presId="urn:microsoft.com/office/officeart/2005/8/layout/list1"/>
    <dgm:cxn modelId="{8E0B8D5B-F087-4052-BB91-B347B420F221}" type="presOf" srcId="{3ED33CEA-17DE-4DC5-B1BF-97CD27511F7E}" destId="{7078A534-851B-4400-96CB-6C193C711AFD}" srcOrd="1" destOrd="0" presId="urn:microsoft.com/office/officeart/2005/8/layout/list1"/>
    <dgm:cxn modelId="{41B0BA64-D9CE-4A32-A8BC-1648B5526DE5}" srcId="{77832E41-0547-41B2-A641-DA46A7D00AAC}" destId="{3FDBBA37-97C2-4FB9-82C1-9BEDDCB56BAD}" srcOrd="2" destOrd="0" parTransId="{9E73A394-054A-42C8-9972-DE4660B2BE69}" sibTransId="{AEE5E2B2-991F-4849-82F8-A04D4E21BBF3}"/>
    <dgm:cxn modelId="{A1EE7C49-1875-4360-827E-E924451069DB}" srcId="{34F8556A-9A45-4F4B-A667-AA87C3630BCE}" destId="{77832E41-0547-41B2-A641-DA46A7D00AAC}" srcOrd="0" destOrd="0" parTransId="{47D789C5-98EE-4FBA-AB8C-F845B240E6AB}" sibTransId="{72E52BBF-6D99-49AB-8A57-C0CED6E631C6}"/>
    <dgm:cxn modelId="{9A2D154E-09E9-430C-BD14-E63D14C15A3D}" type="presOf" srcId="{77832E41-0547-41B2-A641-DA46A7D00AAC}" destId="{979F8A90-793B-4535-8285-3AACA9F6C921}" srcOrd="0" destOrd="0" presId="urn:microsoft.com/office/officeart/2005/8/layout/list1"/>
    <dgm:cxn modelId="{7C069257-9D49-40BB-9EB2-EA7670AE0C4D}" srcId="{77832E41-0547-41B2-A641-DA46A7D00AAC}" destId="{702495D7-3025-4455-AF92-9A4AE82A2DCF}" srcOrd="4" destOrd="0" parTransId="{9B08CB8E-0A9B-4CC3-9A4A-1B1BAE1E9A58}" sibTransId="{2ECAB862-184E-4028-B1C0-DA31B59FA32E}"/>
    <dgm:cxn modelId="{B091BD77-3224-4B73-8240-CA04F91D5AE4}" type="presOf" srcId="{2494D250-2B5F-44AF-9078-6A4AC932879C}" destId="{858BD9BA-7CC4-4739-A272-EDC6E0A7E67A}" srcOrd="0" destOrd="3" presId="urn:microsoft.com/office/officeart/2005/8/layout/list1"/>
    <dgm:cxn modelId="{1C316E81-CEC9-4940-8E72-70DBF2D56746}" srcId="{3ED33CEA-17DE-4DC5-B1BF-97CD27511F7E}" destId="{025BCB19-FED2-41B7-A916-BC4690561782}" srcOrd="0" destOrd="0" parTransId="{7CED8DAC-A3EC-4268-A489-3656AA9C98C1}" sibTransId="{21C57BE3-2DB2-42F2-9929-9BF0115CDC66}"/>
    <dgm:cxn modelId="{6CAE0B82-B272-46B5-8F40-22344B795E6E}" srcId="{77832E41-0547-41B2-A641-DA46A7D00AAC}" destId="{2784D441-E1CE-49EF-BC82-AEA4046F232B}" srcOrd="0" destOrd="0" parTransId="{388C2CA0-E71F-4ED3-A2F9-9E8B105CA58C}" sibTransId="{01A05288-FB7B-42FB-BFDC-227CF17EF853}"/>
    <dgm:cxn modelId="{B3353982-AC20-49F8-9653-6A91D640BBD1}" type="presOf" srcId="{77832E41-0547-41B2-A641-DA46A7D00AAC}" destId="{46437EB6-0615-4F3D-90CD-2A4E0BE7CE52}" srcOrd="1" destOrd="0" presId="urn:microsoft.com/office/officeart/2005/8/layout/list1"/>
    <dgm:cxn modelId="{FE165C88-BC85-4CCF-BD8F-4390003BD474}" type="presOf" srcId="{ECC03530-4370-411C-9AEC-D65BC8F4E511}" destId="{E459BD5C-27BA-4FF9-B659-29D4FDBB3EEA}" srcOrd="0" destOrd="3" presId="urn:microsoft.com/office/officeart/2005/8/layout/list1"/>
    <dgm:cxn modelId="{B0ED108D-11B5-41DB-A06A-287D2BA4C85C}" srcId="{3ED33CEA-17DE-4DC5-B1BF-97CD27511F7E}" destId="{D8F1CBC5-6FBA-497B-9474-5F195CDB3FDB}" srcOrd="1" destOrd="0" parTransId="{FC629D8E-7A05-43EB-B2EE-7CABF92B30B4}" sibTransId="{3B8F17AA-9D4D-4B41-BB45-20B3CC8D2DF7}"/>
    <dgm:cxn modelId="{8D195397-3699-41BC-8BCF-4E206B6650A2}" srcId="{3ED33CEA-17DE-4DC5-B1BF-97CD27511F7E}" destId="{ECC03530-4370-411C-9AEC-D65BC8F4E511}" srcOrd="3" destOrd="0" parTransId="{33CD798B-E03F-4CB4-B93B-7AF79A0F0F1A}" sibTransId="{599B4538-C195-400F-BE6E-7324AF301462}"/>
    <dgm:cxn modelId="{A4D1E99C-577B-4C5E-8448-A0B3F9CD9A9A}" type="presOf" srcId="{34F8556A-9A45-4F4B-A667-AA87C3630BCE}" destId="{3187E1F2-F483-4AEE-B849-99AE7205D408}" srcOrd="0" destOrd="0" presId="urn:microsoft.com/office/officeart/2005/8/layout/list1"/>
    <dgm:cxn modelId="{363C4B9D-4E31-417E-A573-E03C61D942AA}" srcId="{77832E41-0547-41B2-A641-DA46A7D00AAC}" destId="{2494D250-2B5F-44AF-9078-6A4AC932879C}" srcOrd="3" destOrd="0" parTransId="{2E27B890-6E36-4AFA-806E-DB93540BCE65}" sibTransId="{B3D5DF09-517A-489D-BD25-7107D64ED0BC}"/>
    <dgm:cxn modelId="{99B43AA5-EB38-4890-A27E-009285E7BBB3}" type="presOf" srcId="{3FDBBA37-97C2-4FB9-82C1-9BEDDCB56BAD}" destId="{858BD9BA-7CC4-4739-A272-EDC6E0A7E67A}" srcOrd="0" destOrd="2" presId="urn:microsoft.com/office/officeart/2005/8/layout/list1"/>
    <dgm:cxn modelId="{956D94B9-AE13-4025-926F-8A84F7A2D2B6}" type="presOf" srcId="{D8F1CBC5-6FBA-497B-9474-5F195CDB3FDB}" destId="{E459BD5C-27BA-4FF9-B659-29D4FDBB3EEA}" srcOrd="0" destOrd="1" presId="urn:microsoft.com/office/officeart/2005/8/layout/list1"/>
    <dgm:cxn modelId="{F4257EC3-3DB1-4335-8F0B-2809671001D7}" type="presOf" srcId="{2784D441-E1CE-49EF-BC82-AEA4046F232B}" destId="{858BD9BA-7CC4-4739-A272-EDC6E0A7E67A}" srcOrd="0" destOrd="0" presId="urn:microsoft.com/office/officeart/2005/8/layout/list1"/>
    <dgm:cxn modelId="{756A0FCF-7188-4768-8601-A3C697845D1F}" srcId="{3ED33CEA-17DE-4DC5-B1BF-97CD27511F7E}" destId="{E5D61FAB-D089-4FE1-90DF-54A11059B5C4}" srcOrd="2" destOrd="0" parTransId="{5E3A807D-4BBC-485A-B92F-8E90BEAC0458}" sibTransId="{AB263581-499C-447D-BF05-3D0977BD7BC7}"/>
    <dgm:cxn modelId="{1679F9DC-3FCF-4012-ACE3-D2A11EFDB086}" srcId="{77832E41-0547-41B2-A641-DA46A7D00AAC}" destId="{CC446908-3F56-4EC1-AA61-A7A9870B1A4D}" srcOrd="1" destOrd="0" parTransId="{B9A1CF0A-254A-41DD-BC85-CCDA3914F367}" sibTransId="{40BA4673-8DF7-4379-A17A-241FBF438D80}"/>
    <dgm:cxn modelId="{5F3CB8F9-E404-4F05-A280-0B713A9DBE75}" type="presOf" srcId="{CC446908-3F56-4EC1-AA61-A7A9870B1A4D}" destId="{858BD9BA-7CC4-4739-A272-EDC6E0A7E67A}" srcOrd="0" destOrd="1" presId="urn:microsoft.com/office/officeart/2005/8/layout/list1"/>
    <dgm:cxn modelId="{35AB77FC-9421-43C7-AA6D-5A914A2EE0D0}" type="presOf" srcId="{025BCB19-FED2-41B7-A916-BC4690561782}" destId="{E459BD5C-27BA-4FF9-B659-29D4FDBB3EEA}" srcOrd="0" destOrd="0" presId="urn:microsoft.com/office/officeart/2005/8/layout/list1"/>
    <dgm:cxn modelId="{226C9884-7353-411D-8A79-1ABD64D8E411}" type="presParOf" srcId="{3187E1F2-F483-4AEE-B849-99AE7205D408}" destId="{44B2D25D-CFAD-4D80-B3F4-E3FC379095FD}" srcOrd="0" destOrd="0" presId="urn:microsoft.com/office/officeart/2005/8/layout/list1"/>
    <dgm:cxn modelId="{B7400528-72EF-4A7A-96DE-A88BC50D99CB}" type="presParOf" srcId="{44B2D25D-CFAD-4D80-B3F4-E3FC379095FD}" destId="{979F8A90-793B-4535-8285-3AACA9F6C921}" srcOrd="0" destOrd="0" presId="urn:microsoft.com/office/officeart/2005/8/layout/list1"/>
    <dgm:cxn modelId="{88917A4C-FF0C-4EAD-A03F-5387331DB36D}" type="presParOf" srcId="{44B2D25D-CFAD-4D80-B3F4-E3FC379095FD}" destId="{46437EB6-0615-4F3D-90CD-2A4E0BE7CE52}" srcOrd="1" destOrd="0" presId="urn:microsoft.com/office/officeart/2005/8/layout/list1"/>
    <dgm:cxn modelId="{79992D45-F717-41B4-8DD6-F6B4387CB14E}" type="presParOf" srcId="{3187E1F2-F483-4AEE-B849-99AE7205D408}" destId="{5DFA3129-3BAF-4800-92BC-DF6785E5B9CA}" srcOrd="1" destOrd="0" presId="urn:microsoft.com/office/officeart/2005/8/layout/list1"/>
    <dgm:cxn modelId="{075FAA21-B0C7-461B-A001-0A8300092958}" type="presParOf" srcId="{3187E1F2-F483-4AEE-B849-99AE7205D408}" destId="{858BD9BA-7CC4-4739-A272-EDC6E0A7E67A}" srcOrd="2" destOrd="0" presId="urn:microsoft.com/office/officeart/2005/8/layout/list1"/>
    <dgm:cxn modelId="{4106DF58-2C27-4087-88A7-572E0D02F7F3}" type="presParOf" srcId="{3187E1F2-F483-4AEE-B849-99AE7205D408}" destId="{C0D848B0-44C4-48B0-9908-AB25BE27063E}" srcOrd="3" destOrd="0" presId="urn:microsoft.com/office/officeart/2005/8/layout/list1"/>
    <dgm:cxn modelId="{4921338B-5318-4139-8ECE-AE606251D1D6}" type="presParOf" srcId="{3187E1F2-F483-4AEE-B849-99AE7205D408}" destId="{70316247-4DDC-4F09-BAC2-DDC3F6F8F8BD}" srcOrd="4" destOrd="0" presId="urn:microsoft.com/office/officeart/2005/8/layout/list1"/>
    <dgm:cxn modelId="{BBF0D5BF-C713-4F25-A9A6-D129AC4163E1}" type="presParOf" srcId="{70316247-4DDC-4F09-BAC2-DDC3F6F8F8BD}" destId="{6CAFC65A-2197-420A-A274-7D51E5A3AFFC}" srcOrd="0" destOrd="0" presId="urn:microsoft.com/office/officeart/2005/8/layout/list1"/>
    <dgm:cxn modelId="{BD2124C7-A92B-4B46-8766-355AF3058529}" type="presParOf" srcId="{70316247-4DDC-4F09-BAC2-DDC3F6F8F8BD}" destId="{7078A534-851B-4400-96CB-6C193C711AFD}" srcOrd="1" destOrd="0" presId="urn:microsoft.com/office/officeart/2005/8/layout/list1"/>
    <dgm:cxn modelId="{EB700669-C344-48AA-BC66-95CDAFD69BB7}" type="presParOf" srcId="{3187E1F2-F483-4AEE-B849-99AE7205D408}" destId="{54E55E1A-C041-483A-99D5-044C46EFCF3C}" srcOrd="5" destOrd="0" presId="urn:microsoft.com/office/officeart/2005/8/layout/list1"/>
    <dgm:cxn modelId="{BBA7DDA1-86BF-424A-A856-2593EB094501}" type="presParOf" srcId="{3187E1F2-F483-4AEE-B849-99AE7205D408}" destId="{E459BD5C-27BA-4FF9-B659-29D4FDBB3EEA}"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4F8556A-9A45-4F4B-A667-AA87C3630BC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7832E41-0547-41B2-A641-DA46A7D00AAC}">
      <dgm:prSet/>
      <dgm:spPr>
        <a:solidFill>
          <a:schemeClr val="accent2">
            <a:lumMod val="75000"/>
          </a:schemeClr>
        </a:solidFill>
      </dgm:spPr>
      <dgm:t>
        <a:bodyPr/>
        <a:lstStyle/>
        <a:p>
          <a:r>
            <a:rPr lang="en-US" dirty="0"/>
            <a:t>Naive Bayes:</a:t>
          </a:r>
        </a:p>
      </dgm:t>
    </dgm:pt>
    <dgm:pt modelId="{47D789C5-98EE-4FBA-AB8C-F845B240E6AB}" type="parTrans" cxnId="{A1EE7C49-1875-4360-827E-E924451069DB}">
      <dgm:prSet/>
      <dgm:spPr/>
      <dgm:t>
        <a:bodyPr/>
        <a:lstStyle/>
        <a:p>
          <a:endParaRPr lang="en-US"/>
        </a:p>
      </dgm:t>
    </dgm:pt>
    <dgm:pt modelId="{72E52BBF-6D99-49AB-8A57-C0CED6E631C6}" type="sibTrans" cxnId="{A1EE7C49-1875-4360-827E-E924451069DB}">
      <dgm:prSet/>
      <dgm:spPr/>
      <dgm:t>
        <a:bodyPr/>
        <a:lstStyle/>
        <a:p>
          <a:endParaRPr lang="en-US"/>
        </a:p>
      </dgm:t>
    </dgm:pt>
    <dgm:pt modelId="{2784D441-E1CE-49EF-BC82-AEA4046F232B}">
      <dgm:prSet/>
      <dgm:spPr>
        <a:ln>
          <a:solidFill>
            <a:schemeClr val="accent2">
              <a:lumMod val="60000"/>
              <a:lumOff val="40000"/>
            </a:schemeClr>
          </a:solidFill>
        </a:ln>
      </dgm:spPr>
      <dgm:t>
        <a:bodyPr/>
        <a:lstStyle/>
        <a:p>
          <a:r>
            <a:rPr lang="en-US"/>
            <a:t>Accuracy: 83%</a:t>
          </a:r>
          <a:endParaRPr lang="en-US" dirty="0"/>
        </a:p>
      </dgm:t>
    </dgm:pt>
    <dgm:pt modelId="{388C2CA0-E71F-4ED3-A2F9-9E8B105CA58C}" type="parTrans" cxnId="{6CAE0B82-B272-46B5-8F40-22344B795E6E}">
      <dgm:prSet/>
      <dgm:spPr/>
      <dgm:t>
        <a:bodyPr/>
        <a:lstStyle/>
        <a:p>
          <a:endParaRPr lang="en-US"/>
        </a:p>
      </dgm:t>
    </dgm:pt>
    <dgm:pt modelId="{01A05288-FB7B-42FB-BFDC-227CF17EF853}" type="sibTrans" cxnId="{6CAE0B82-B272-46B5-8F40-22344B795E6E}">
      <dgm:prSet/>
      <dgm:spPr/>
      <dgm:t>
        <a:bodyPr/>
        <a:lstStyle/>
        <a:p>
          <a:endParaRPr lang="en-US"/>
        </a:p>
      </dgm:t>
    </dgm:pt>
    <dgm:pt modelId="{3ED33CEA-17DE-4DC5-B1BF-97CD27511F7E}">
      <dgm:prSet/>
      <dgm:spPr>
        <a:solidFill>
          <a:schemeClr val="accent2">
            <a:lumMod val="75000"/>
          </a:schemeClr>
        </a:solidFill>
      </dgm:spPr>
      <dgm:t>
        <a:bodyPr/>
        <a:lstStyle/>
        <a:p>
          <a:r>
            <a:rPr lang="en-US"/>
            <a:t>Confusion Matrix:</a:t>
          </a:r>
        </a:p>
      </dgm:t>
    </dgm:pt>
    <dgm:pt modelId="{090C7081-0254-4DE0-B241-144925902E79}" type="parTrans" cxnId="{7268B305-9D5F-4E4B-AEB2-C1380FC3A6F4}">
      <dgm:prSet/>
      <dgm:spPr/>
      <dgm:t>
        <a:bodyPr/>
        <a:lstStyle/>
        <a:p>
          <a:endParaRPr lang="en-US"/>
        </a:p>
      </dgm:t>
    </dgm:pt>
    <dgm:pt modelId="{9718C70F-4108-42E3-AB68-20EF47B04B7B}" type="sibTrans" cxnId="{7268B305-9D5F-4E4B-AEB2-C1380FC3A6F4}">
      <dgm:prSet/>
      <dgm:spPr/>
      <dgm:t>
        <a:bodyPr/>
        <a:lstStyle/>
        <a:p>
          <a:endParaRPr lang="en-US"/>
        </a:p>
      </dgm:t>
    </dgm:pt>
    <dgm:pt modelId="{025BCB19-FED2-41B7-A916-BC4690561782}">
      <dgm:prSet/>
      <dgm:spPr>
        <a:ln>
          <a:solidFill>
            <a:schemeClr val="accent2">
              <a:lumMod val="60000"/>
              <a:lumOff val="40000"/>
            </a:schemeClr>
          </a:solidFill>
        </a:ln>
      </dgm:spPr>
      <dgm:t>
        <a:bodyPr/>
        <a:lstStyle/>
        <a:p>
          <a:r>
            <a:rPr lang="en-US"/>
            <a:t>True Positive: 300</a:t>
          </a:r>
          <a:endParaRPr lang="en-US" dirty="0"/>
        </a:p>
      </dgm:t>
    </dgm:pt>
    <dgm:pt modelId="{7CED8DAC-A3EC-4268-A489-3656AA9C98C1}" type="parTrans" cxnId="{1C316E81-CEC9-4940-8E72-70DBF2D56746}">
      <dgm:prSet/>
      <dgm:spPr/>
      <dgm:t>
        <a:bodyPr/>
        <a:lstStyle/>
        <a:p>
          <a:endParaRPr lang="en-US"/>
        </a:p>
      </dgm:t>
    </dgm:pt>
    <dgm:pt modelId="{21C57BE3-2DB2-42F2-9929-9BF0115CDC66}" type="sibTrans" cxnId="{1C316E81-CEC9-4940-8E72-70DBF2D56746}">
      <dgm:prSet/>
      <dgm:spPr/>
      <dgm:t>
        <a:bodyPr/>
        <a:lstStyle/>
        <a:p>
          <a:endParaRPr lang="en-US"/>
        </a:p>
      </dgm:t>
    </dgm:pt>
    <dgm:pt modelId="{1D1AF24B-B40B-4B8B-8633-C9319EAB4ECF}">
      <dgm:prSet/>
      <dgm:spPr/>
      <dgm:t>
        <a:bodyPr/>
        <a:lstStyle/>
        <a:p>
          <a:r>
            <a:rPr lang="en-US"/>
            <a:t>Precision: 83%</a:t>
          </a:r>
          <a:endParaRPr lang="en-US" dirty="0"/>
        </a:p>
      </dgm:t>
    </dgm:pt>
    <dgm:pt modelId="{A7683982-94CF-44CC-949F-E134D84AA9EB}" type="parTrans" cxnId="{ABBAD3FC-5927-42B1-A53C-9F651C008B38}">
      <dgm:prSet/>
      <dgm:spPr/>
      <dgm:t>
        <a:bodyPr/>
        <a:lstStyle/>
        <a:p>
          <a:endParaRPr lang="en-US"/>
        </a:p>
      </dgm:t>
    </dgm:pt>
    <dgm:pt modelId="{A0D8F6C9-6336-4711-97F3-23325335AE24}" type="sibTrans" cxnId="{ABBAD3FC-5927-42B1-A53C-9F651C008B38}">
      <dgm:prSet/>
      <dgm:spPr/>
      <dgm:t>
        <a:bodyPr/>
        <a:lstStyle/>
        <a:p>
          <a:endParaRPr lang="en-US"/>
        </a:p>
      </dgm:t>
    </dgm:pt>
    <dgm:pt modelId="{1AD1B812-190F-4C1A-A28F-0240783A3EA2}">
      <dgm:prSet/>
      <dgm:spPr/>
      <dgm:t>
        <a:bodyPr/>
        <a:lstStyle/>
        <a:p>
          <a:r>
            <a:rPr lang="en-US"/>
            <a:t>Recall: 83%</a:t>
          </a:r>
          <a:endParaRPr lang="en-US" dirty="0"/>
        </a:p>
      </dgm:t>
    </dgm:pt>
    <dgm:pt modelId="{A02D5D6C-3F61-4B1E-A250-E1355382F45C}" type="parTrans" cxnId="{B3A4BEF2-9121-49DA-9088-5EBFC1F6DFB3}">
      <dgm:prSet/>
      <dgm:spPr/>
      <dgm:t>
        <a:bodyPr/>
        <a:lstStyle/>
        <a:p>
          <a:endParaRPr lang="en-US"/>
        </a:p>
      </dgm:t>
    </dgm:pt>
    <dgm:pt modelId="{8E5F9AA9-74C7-4873-B551-A2E4B64C709E}" type="sibTrans" cxnId="{B3A4BEF2-9121-49DA-9088-5EBFC1F6DFB3}">
      <dgm:prSet/>
      <dgm:spPr/>
      <dgm:t>
        <a:bodyPr/>
        <a:lstStyle/>
        <a:p>
          <a:endParaRPr lang="en-US"/>
        </a:p>
      </dgm:t>
    </dgm:pt>
    <dgm:pt modelId="{2D6F7F74-2457-440E-840E-77E0BDC9FBAA}">
      <dgm:prSet/>
      <dgm:spPr/>
      <dgm:t>
        <a:bodyPr/>
        <a:lstStyle/>
        <a:p>
          <a:r>
            <a:rPr lang="en-US"/>
            <a:t>F1-Score: 83%</a:t>
          </a:r>
          <a:endParaRPr lang="en-US" dirty="0"/>
        </a:p>
      </dgm:t>
    </dgm:pt>
    <dgm:pt modelId="{3D16A00E-2576-43BA-9DEF-60F0A41003C3}" type="parTrans" cxnId="{D56274D7-0564-44FC-9DEA-929FA5AE60F5}">
      <dgm:prSet/>
      <dgm:spPr/>
      <dgm:t>
        <a:bodyPr/>
        <a:lstStyle/>
        <a:p>
          <a:endParaRPr lang="en-US"/>
        </a:p>
      </dgm:t>
    </dgm:pt>
    <dgm:pt modelId="{8F233FA3-9EEF-430E-AA01-0951A52FF83F}" type="sibTrans" cxnId="{D56274D7-0564-44FC-9DEA-929FA5AE60F5}">
      <dgm:prSet/>
      <dgm:spPr/>
      <dgm:t>
        <a:bodyPr/>
        <a:lstStyle/>
        <a:p>
          <a:endParaRPr lang="en-US"/>
        </a:p>
      </dgm:t>
    </dgm:pt>
    <dgm:pt modelId="{35F8869E-CBD4-4D75-9B49-40683F5CFE48}">
      <dgm:prSet/>
      <dgm:spPr/>
      <dgm:t>
        <a:bodyPr/>
        <a:lstStyle/>
        <a:p>
          <a:r>
            <a:rPr lang="en-US" dirty="0"/>
            <a:t>ROC AUC Score: 0.88</a:t>
          </a:r>
        </a:p>
      </dgm:t>
    </dgm:pt>
    <dgm:pt modelId="{23E74FC1-8A3B-4FD8-A60F-A6852CDDCF60}" type="parTrans" cxnId="{1A2F1555-CC81-4CC0-8AF2-205FCF2D2D83}">
      <dgm:prSet/>
      <dgm:spPr/>
      <dgm:t>
        <a:bodyPr/>
        <a:lstStyle/>
        <a:p>
          <a:endParaRPr lang="en-US"/>
        </a:p>
      </dgm:t>
    </dgm:pt>
    <dgm:pt modelId="{94BA1912-F621-49BE-8E6C-97B58B274F2F}" type="sibTrans" cxnId="{1A2F1555-CC81-4CC0-8AF2-205FCF2D2D83}">
      <dgm:prSet/>
      <dgm:spPr/>
      <dgm:t>
        <a:bodyPr/>
        <a:lstStyle/>
        <a:p>
          <a:endParaRPr lang="en-US"/>
        </a:p>
      </dgm:t>
    </dgm:pt>
    <dgm:pt modelId="{A57BD3D6-CD81-4016-8455-8D3CAAFE96A9}">
      <dgm:prSet/>
      <dgm:spPr/>
      <dgm:t>
        <a:bodyPr/>
        <a:lstStyle/>
        <a:p>
          <a:r>
            <a:rPr lang="en-US"/>
            <a:t>False Positive: 60</a:t>
          </a:r>
          <a:endParaRPr lang="en-US" dirty="0"/>
        </a:p>
      </dgm:t>
    </dgm:pt>
    <dgm:pt modelId="{15CB0037-D8DC-427D-AC98-CB257E622514}" type="parTrans" cxnId="{29CD9694-4412-47E6-B059-F1433F50C3D2}">
      <dgm:prSet/>
      <dgm:spPr/>
      <dgm:t>
        <a:bodyPr/>
        <a:lstStyle/>
        <a:p>
          <a:endParaRPr lang="en-US"/>
        </a:p>
      </dgm:t>
    </dgm:pt>
    <dgm:pt modelId="{5A071BDB-8505-443C-AACD-07AC0CCF16DA}" type="sibTrans" cxnId="{29CD9694-4412-47E6-B059-F1433F50C3D2}">
      <dgm:prSet/>
      <dgm:spPr/>
      <dgm:t>
        <a:bodyPr/>
        <a:lstStyle/>
        <a:p>
          <a:endParaRPr lang="en-US"/>
        </a:p>
      </dgm:t>
    </dgm:pt>
    <dgm:pt modelId="{ABA28E40-EC2F-45CC-8C5C-063E1B29F50E}">
      <dgm:prSet/>
      <dgm:spPr/>
      <dgm:t>
        <a:bodyPr/>
        <a:lstStyle/>
        <a:p>
          <a:r>
            <a:rPr lang="en-US"/>
            <a:t>True Negative: 260</a:t>
          </a:r>
          <a:endParaRPr lang="en-US" dirty="0"/>
        </a:p>
      </dgm:t>
    </dgm:pt>
    <dgm:pt modelId="{345439B9-43A5-488B-BBEC-72D8EBCAA6E8}" type="parTrans" cxnId="{DD643F61-E47C-4DB6-9A7C-78AD4A8B6DE8}">
      <dgm:prSet/>
      <dgm:spPr/>
      <dgm:t>
        <a:bodyPr/>
        <a:lstStyle/>
        <a:p>
          <a:endParaRPr lang="en-US"/>
        </a:p>
      </dgm:t>
    </dgm:pt>
    <dgm:pt modelId="{446EEA5F-9B33-4B84-B094-4BEFD046FD3E}" type="sibTrans" cxnId="{DD643F61-E47C-4DB6-9A7C-78AD4A8B6DE8}">
      <dgm:prSet/>
      <dgm:spPr/>
      <dgm:t>
        <a:bodyPr/>
        <a:lstStyle/>
        <a:p>
          <a:endParaRPr lang="en-US"/>
        </a:p>
      </dgm:t>
    </dgm:pt>
    <dgm:pt modelId="{CE5A1DBA-C864-47FD-83B1-E1010F4C4FEC}">
      <dgm:prSet/>
      <dgm:spPr/>
      <dgm:t>
        <a:bodyPr/>
        <a:lstStyle/>
        <a:p>
          <a:r>
            <a:rPr lang="en-US" dirty="0"/>
            <a:t>False Negative: 80</a:t>
          </a:r>
        </a:p>
      </dgm:t>
    </dgm:pt>
    <dgm:pt modelId="{373EC128-233B-45D5-8C38-178A973761F9}" type="parTrans" cxnId="{A50B611C-8858-4018-B1B0-DAD60BD15394}">
      <dgm:prSet/>
      <dgm:spPr/>
      <dgm:t>
        <a:bodyPr/>
        <a:lstStyle/>
        <a:p>
          <a:endParaRPr lang="en-US"/>
        </a:p>
      </dgm:t>
    </dgm:pt>
    <dgm:pt modelId="{2DFB2977-F69D-4E7F-826C-7722DB6D5161}" type="sibTrans" cxnId="{A50B611C-8858-4018-B1B0-DAD60BD15394}">
      <dgm:prSet/>
      <dgm:spPr/>
      <dgm:t>
        <a:bodyPr/>
        <a:lstStyle/>
        <a:p>
          <a:endParaRPr lang="en-US"/>
        </a:p>
      </dgm:t>
    </dgm:pt>
    <dgm:pt modelId="{3187E1F2-F483-4AEE-B849-99AE7205D408}" type="pres">
      <dgm:prSet presAssocID="{34F8556A-9A45-4F4B-A667-AA87C3630BCE}" presName="linear" presStyleCnt="0">
        <dgm:presLayoutVars>
          <dgm:dir/>
          <dgm:animLvl val="lvl"/>
          <dgm:resizeHandles val="exact"/>
        </dgm:presLayoutVars>
      </dgm:prSet>
      <dgm:spPr/>
    </dgm:pt>
    <dgm:pt modelId="{44B2D25D-CFAD-4D80-B3F4-E3FC379095FD}" type="pres">
      <dgm:prSet presAssocID="{77832E41-0547-41B2-A641-DA46A7D00AAC}" presName="parentLin" presStyleCnt="0"/>
      <dgm:spPr/>
    </dgm:pt>
    <dgm:pt modelId="{979F8A90-793B-4535-8285-3AACA9F6C921}" type="pres">
      <dgm:prSet presAssocID="{77832E41-0547-41B2-A641-DA46A7D00AAC}" presName="parentLeftMargin" presStyleLbl="node1" presStyleIdx="0" presStyleCnt="2"/>
      <dgm:spPr/>
    </dgm:pt>
    <dgm:pt modelId="{46437EB6-0615-4F3D-90CD-2A4E0BE7CE52}" type="pres">
      <dgm:prSet presAssocID="{77832E41-0547-41B2-A641-DA46A7D00AAC}" presName="parentText" presStyleLbl="node1" presStyleIdx="0" presStyleCnt="2">
        <dgm:presLayoutVars>
          <dgm:chMax val="0"/>
          <dgm:bulletEnabled val="1"/>
        </dgm:presLayoutVars>
      </dgm:prSet>
      <dgm:spPr/>
    </dgm:pt>
    <dgm:pt modelId="{5DFA3129-3BAF-4800-92BC-DF6785E5B9CA}" type="pres">
      <dgm:prSet presAssocID="{77832E41-0547-41B2-A641-DA46A7D00AAC}" presName="negativeSpace" presStyleCnt="0"/>
      <dgm:spPr/>
    </dgm:pt>
    <dgm:pt modelId="{858BD9BA-7CC4-4739-A272-EDC6E0A7E67A}" type="pres">
      <dgm:prSet presAssocID="{77832E41-0547-41B2-A641-DA46A7D00AAC}" presName="childText" presStyleLbl="conFgAcc1" presStyleIdx="0" presStyleCnt="2">
        <dgm:presLayoutVars>
          <dgm:bulletEnabled val="1"/>
        </dgm:presLayoutVars>
      </dgm:prSet>
      <dgm:spPr/>
    </dgm:pt>
    <dgm:pt modelId="{C0D848B0-44C4-48B0-9908-AB25BE27063E}" type="pres">
      <dgm:prSet presAssocID="{72E52BBF-6D99-49AB-8A57-C0CED6E631C6}" presName="spaceBetweenRectangles" presStyleCnt="0"/>
      <dgm:spPr/>
    </dgm:pt>
    <dgm:pt modelId="{70316247-4DDC-4F09-BAC2-DDC3F6F8F8BD}" type="pres">
      <dgm:prSet presAssocID="{3ED33CEA-17DE-4DC5-B1BF-97CD27511F7E}" presName="parentLin" presStyleCnt="0"/>
      <dgm:spPr/>
    </dgm:pt>
    <dgm:pt modelId="{6CAFC65A-2197-420A-A274-7D51E5A3AFFC}" type="pres">
      <dgm:prSet presAssocID="{3ED33CEA-17DE-4DC5-B1BF-97CD27511F7E}" presName="parentLeftMargin" presStyleLbl="node1" presStyleIdx="0" presStyleCnt="2"/>
      <dgm:spPr/>
    </dgm:pt>
    <dgm:pt modelId="{7078A534-851B-4400-96CB-6C193C711AFD}" type="pres">
      <dgm:prSet presAssocID="{3ED33CEA-17DE-4DC5-B1BF-97CD27511F7E}" presName="parentText" presStyleLbl="node1" presStyleIdx="1" presStyleCnt="2">
        <dgm:presLayoutVars>
          <dgm:chMax val="0"/>
          <dgm:bulletEnabled val="1"/>
        </dgm:presLayoutVars>
      </dgm:prSet>
      <dgm:spPr/>
    </dgm:pt>
    <dgm:pt modelId="{54E55E1A-C041-483A-99D5-044C46EFCF3C}" type="pres">
      <dgm:prSet presAssocID="{3ED33CEA-17DE-4DC5-B1BF-97CD27511F7E}" presName="negativeSpace" presStyleCnt="0"/>
      <dgm:spPr/>
    </dgm:pt>
    <dgm:pt modelId="{E459BD5C-27BA-4FF9-B659-29D4FDBB3EEA}" type="pres">
      <dgm:prSet presAssocID="{3ED33CEA-17DE-4DC5-B1BF-97CD27511F7E}" presName="childText" presStyleLbl="conFgAcc1" presStyleIdx="1" presStyleCnt="2">
        <dgm:presLayoutVars>
          <dgm:bulletEnabled val="1"/>
        </dgm:presLayoutVars>
      </dgm:prSet>
      <dgm:spPr/>
    </dgm:pt>
  </dgm:ptLst>
  <dgm:cxnLst>
    <dgm:cxn modelId="{36936401-E812-4D1C-84E9-DC3F9DD474A9}" type="presOf" srcId="{2784D441-E1CE-49EF-BC82-AEA4046F232B}" destId="{858BD9BA-7CC4-4739-A272-EDC6E0A7E67A}" srcOrd="0" destOrd="0" presId="urn:microsoft.com/office/officeart/2005/8/layout/list1"/>
    <dgm:cxn modelId="{7268B305-9D5F-4E4B-AEB2-C1380FC3A6F4}" srcId="{34F8556A-9A45-4F4B-A667-AA87C3630BCE}" destId="{3ED33CEA-17DE-4DC5-B1BF-97CD27511F7E}" srcOrd="1" destOrd="0" parTransId="{090C7081-0254-4DE0-B241-144925902E79}" sibTransId="{9718C70F-4108-42E3-AB68-20EF47B04B7B}"/>
    <dgm:cxn modelId="{A775D416-8D87-42E3-9DF0-3F37683BE38D}" type="presOf" srcId="{77832E41-0547-41B2-A641-DA46A7D00AAC}" destId="{46437EB6-0615-4F3D-90CD-2A4E0BE7CE52}" srcOrd="1" destOrd="0" presId="urn:microsoft.com/office/officeart/2005/8/layout/list1"/>
    <dgm:cxn modelId="{A50B611C-8858-4018-B1B0-DAD60BD15394}" srcId="{3ED33CEA-17DE-4DC5-B1BF-97CD27511F7E}" destId="{CE5A1DBA-C864-47FD-83B1-E1010F4C4FEC}" srcOrd="3" destOrd="0" parTransId="{373EC128-233B-45D5-8C38-178A973761F9}" sibTransId="{2DFB2977-F69D-4E7F-826C-7722DB6D5161}"/>
    <dgm:cxn modelId="{A7AB1022-9F59-4711-BF3D-78E5642E21B0}" type="presOf" srcId="{025BCB19-FED2-41B7-A916-BC4690561782}" destId="{E459BD5C-27BA-4FF9-B659-29D4FDBB3EEA}" srcOrd="0" destOrd="0" presId="urn:microsoft.com/office/officeart/2005/8/layout/list1"/>
    <dgm:cxn modelId="{53215E2D-4E9D-49F0-9919-0549CDCC2C17}" type="presOf" srcId="{1D1AF24B-B40B-4B8B-8633-C9319EAB4ECF}" destId="{858BD9BA-7CC4-4739-A272-EDC6E0A7E67A}" srcOrd="0" destOrd="1" presId="urn:microsoft.com/office/officeart/2005/8/layout/list1"/>
    <dgm:cxn modelId="{4DA9203F-03CA-45D6-B1A2-27CCA840A9E1}" type="presOf" srcId="{CE5A1DBA-C864-47FD-83B1-E1010F4C4FEC}" destId="{E459BD5C-27BA-4FF9-B659-29D4FDBB3EEA}" srcOrd="0" destOrd="3" presId="urn:microsoft.com/office/officeart/2005/8/layout/list1"/>
    <dgm:cxn modelId="{DD643F61-E47C-4DB6-9A7C-78AD4A8B6DE8}" srcId="{3ED33CEA-17DE-4DC5-B1BF-97CD27511F7E}" destId="{ABA28E40-EC2F-45CC-8C5C-063E1B29F50E}" srcOrd="2" destOrd="0" parTransId="{345439B9-43A5-488B-BBEC-72D8EBCAA6E8}" sibTransId="{446EEA5F-9B33-4B84-B094-4BEFD046FD3E}"/>
    <dgm:cxn modelId="{A1EE7C49-1875-4360-827E-E924451069DB}" srcId="{34F8556A-9A45-4F4B-A667-AA87C3630BCE}" destId="{77832E41-0547-41B2-A641-DA46A7D00AAC}" srcOrd="0" destOrd="0" parTransId="{47D789C5-98EE-4FBA-AB8C-F845B240E6AB}" sibTransId="{72E52BBF-6D99-49AB-8A57-C0CED6E631C6}"/>
    <dgm:cxn modelId="{3325556C-8681-4E39-A0BF-BC4092EF7263}" type="presOf" srcId="{2D6F7F74-2457-440E-840E-77E0BDC9FBAA}" destId="{858BD9BA-7CC4-4739-A272-EDC6E0A7E67A}" srcOrd="0" destOrd="3" presId="urn:microsoft.com/office/officeart/2005/8/layout/list1"/>
    <dgm:cxn modelId="{9FB2FE74-9349-43EB-9E9E-6866C0ABC52A}" type="presOf" srcId="{A57BD3D6-CD81-4016-8455-8D3CAAFE96A9}" destId="{E459BD5C-27BA-4FF9-B659-29D4FDBB3EEA}" srcOrd="0" destOrd="1" presId="urn:microsoft.com/office/officeart/2005/8/layout/list1"/>
    <dgm:cxn modelId="{1A2F1555-CC81-4CC0-8AF2-205FCF2D2D83}" srcId="{77832E41-0547-41B2-A641-DA46A7D00AAC}" destId="{35F8869E-CBD4-4D75-9B49-40683F5CFE48}" srcOrd="4" destOrd="0" parTransId="{23E74FC1-8A3B-4FD8-A60F-A6852CDDCF60}" sibTransId="{94BA1912-F621-49BE-8E6C-97B58B274F2F}"/>
    <dgm:cxn modelId="{B2DBEF56-C755-4B91-80A5-489304D9D5DA}" type="presOf" srcId="{1AD1B812-190F-4C1A-A28F-0240783A3EA2}" destId="{858BD9BA-7CC4-4739-A272-EDC6E0A7E67A}" srcOrd="0" destOrd="2" presId="urn:microsoft.com/office/officeart/2005/8/layout/list1"/>
    <dgm:cxn modelId="{1C316E81-CEC9-4940-8E72-70DBF2D56746}" srcId="{3ED33CEA-17DE-4DC5-B1BF-97CD27511F7E}" destId="{025BCB19-FED2-41B7-A916-BC4690561782}" srcOrd="0" destOrd="0" parTransId="{7CED8DAC-A3EC-4268-A489-3656AA9C98C1}" sibTransId="{21C57BE3-2DB2-42F2-9929-9BF0115CDC66}"/>
    <dgm:cxn modelId="{6CAE0B82-B272-46B5-8F40-22344B795E6E}" srcId="{77832E41-0547-41B2-A641-DA46A7D00AAC}" destId="{2784D441-E1CE-49EF-BC82-AEA4046F232B}" srcOrd="0" destOrd="0" parTransId="{388C2CA0-E71F-4ED3-A2F9-9E8B105CA58C}" sibTransId="{01A05288-FB7B-42FB-BFDC-227CF17EF853}"/>
    <dgm:cxn modelId="{29CD9694-4412-47E6-B059-F1433F50C3D2}" srcId="{3ED33CEA-17DE-4DC5-B1BF-97CD27511F7E}" destId="{A57BD3D6-CD81-4016-8455-8D3CAAFE96A9}" srcOrd="1" destOrd="0" parTransId="{15CB0037-D8DC-427D-AC98-CB257E622514}" sibTransId="{5A071BDB-8505-443C-AACD-07AC0CCF16DA}"/>
    <dgm:cxn modelId="{90C29898-29CF-4776-8D7D-C91117C9AE29}" type="presOf" srcId="{77832E41-0547-41B2-A641-DA46A7D00AAC}" destId="{979F8A90-793B-4535-8285-3AACA9F6C921}" srcOrd="0" destOrd="0" presId="urn:microsoft.com/office/officeart/2005/8/layout/list1"/>
    <dgm:cxn modelId="{CF5A4E9E-CC46-413F-B7F7-5AA83E0BD18D}" type="presOf" srcId="{34F8556A-9A45-4F4B-A667-AA87C3630BCE}" destId="{3187E1F2-F483-4AEE-B849-99AE7205D408}" srcOrd="0" destOrd="0" presId="urn:microsoft.com/office/officeart/2005/8/layout/list1"/>
    <dgm:cxn modelId="{229435A9-7A6E-4FA4-B153-061281BDBB97}" type="presOf" srcId="{35F8869E-CBD4-4D75-9B49-40683F5CFE48}" destId="{858BD9BA-7CC4-4739-A272-EDC6E0A7E67A}" srcOrd="0" destOrd="4" presId="urn:microsoft.com/office/officeart/2005/8/layout/list1"/>
    <dgm:cxn modelId="{346DFDAA-0238-4106-8CDC-753E23E4E88F}" type="presOf" srcId="{3ED33CEA-17DE-4DC5-B1BF-97CD27511F7E}" destId="{6CAFC65A-2197-420A-A274-7D51E5A3AFFC}" srcOrd="0" destOrd="0" presId="urn:microsoft.com/office/officeart/2005/8/layout/list1"/>
    <dgm:cxn modelId="{DE0E0DCB-33A5-4E44-A427-63691CDE3BE8}" type="presOf" srcId="{ABA28E40-EC2F-45CC-8C5C-063E1B29F50E}" destId="{E459BD5C-27BA-4FF9-B659-29D4FDBB3EEA}" srcOrd="0" destOrd="2" presId="urn:microsoft.com/office/officeart/2005/8/layout/list1"/>
    <dgm:cxn modelId="{D56274D7-0564-44FC-9DEA-929FA5AE60F5}" srcId="{77832E41-0547-41B2-A641-DA46A7D00AAC}" destId="{2D6F7F74-2457-440E-840E-77E0BDC9FBAA}" srcOrd="3" destOrd="0" parTransId="{3D16A00E-2576-43BA-9DEF-60F0A41003C3}" sibTransId="{8F233FA3-9EEF-430E-AA01-0951A52FF83F}"/>
    <dgm:cxn modelId="{B3A4BEF2-9121-49DA-9088-5EBFC1F6DFB3}" srcId="{77832E41-0547-41B2-A641-DA46A7D00AAC}" destId="{1AD1B812-190F-4C1A-A28F-0240783A3EA2}" srcOrd="2" destOrd="0" parTransId="{A02D5D6C-3F61-4B1E-A250-E1355382F45C}" sibTransId="{8E5F9AA9-74C7-4873-B551-A2E4B64C709E}"/>
    <dgm:cxn modelId="{ABBAD3FC-5927-42B1-A53C-9F651C008B38}" srcId="{77832E41-0547-41B2-A641-DA46A7D00AAC}" destId="{1D1AF24B-B40B-4B8B-8633-C9319EAB4ECF}" srcOrd="1" destOrd="0" parTransId="{A7683982-94CF-44CC-949F-E134D84AA9EB}" sibTransId="{A0D8F6C9-6336-4711-97F3-23325335AE24}"/>
    <dgm:cxn modelId="{16DDDCFD-C379-4FB0-8EA6-0BE84EC474A5}" type="presOf" srcId="{3ED33CEA-17DE-4DC5-B1BF-97CD27511F7E}" destId="{7078A534-851B-4400-96CB-6C193C711AFD}" srcOrd="1" destOrd="0" presId="urn:microsoft.com/office/officeart/2005/8/layout/list1"/>
    <dgm:cxn modelId="{D2575EDB-0058-4DDB-885F-5F29C86B641E}" type="presParOf" srcId="{3187E1F2-F483-4AEE-B849-99AE7205D408}" destId="{44B2D25D-CFAD-4D80-B3F4-E3FC379095FD}" srcOrd="0" destOrd="0" presId="urn:microsoft.com/office/officeart/2005/8/layout/list1"/>
    <dgm:cxn modelId="{1AB80301-5F17-480B-AE17-48209FE7D771}" type="presParOf" srcId="{44B2D25D-CFAD-4D80-B3F4-E3FC379095FD}" destId="{979F8A90-793B-4535-8285-3AACA9F6C921}" srcOrd="0" destOrd="0" presId="urn:microsoft.com/office/officeart/2005/8/layout/list1"/>
    <dgm:cxn modelId="{8ECD3D72-9A56-4DA9-9404-45CFB3B5C2D1}" type="presParOf" srcId="{44B2D25D-CFAD-4D80-B3F4-E3FC379095FD}" destId="{46437EB6-0615-4F3D-90CD-2A4E0BE7CE52}" srcOrd="1" destOrd="0" presId="urn:microsoft.com/office/officeart/2005/8/layout/list1"/>
    <dgm:cxn modelId="{765B257A-2A37-474E-B7AA-4B9E5E830EA0}" type="presParOf" srcId="{3187E1F2-F483-4AEE-B849-99AE7205D408}" destId="{5DFA3129-3BAF-4800-92BC-DF6785E5B9CA}" srcOrd="1" destOrd="0" presId="urn:microsoft.com/office/officeart/2005/8/layout/list1"/>
    <dgm:cxn modelId="{61EE199D-3E00-422D-BF9E-AB46CB446007}" type="presParOf" srcId="{3187E1F2-F483-4AEE-B849-99AE7205D408}" destId="{858BD9BA-7CC4-4739-A272-EDC6E0A7E67A}" srcOrd="2" destOrd="0" presId="urn:microsoft.com/office/officeart/2005/8/layout/list1"/>
    <dgm:cxn modelId="{C70B97B5-44AD-4B17-8ED1-9EEB174311B6}" type="presParOf" srcId="{3187E1F2-F483-4AEE-B849-99AE7205D408}" destId="{C0D848B0-44C4-48B0-9908-AB25BE27063E}" srcOrd="3" destOrd="0" presId="urn:microsoft.com/office/officeart/2005/8/layout/list1"/>
    <dgm:cxn modelId="{E8B3B88E-B547-4D38-A881-E8E647ABD01B}" type="presParOf" srcId="{3187E1F2-F483-4AEE-B849-99AE7205D408}" destId="{70316247-4DDC-4F09-BAC2-DDC3F6F8F8BD}" srcOrd="4" destOrd="0" presId="urn:microsoft.com/office/officeart/2005/8/layout/list1"/>
    <dgm:cxn modelId="{4937F6F9-1527-4E3F-994B-8E8BCBE16054}" type="presParOf" srcId="{70316247-4DDC-4F09-BAC2-DDC3F6F8F8BD}" destId="{6CAFC65A-2197-420A-A274-7D51E5A3AFFC}" srcOrd="0" destOrd="0" presId="urn:microsoft.com/office/officeart/2005/8/layout/list1"/>
    <dgm:cxn modelId="{F3DC013B-E074-43E2-8B7F-1C910B8C47BD}" type="presParOf" srcId="{70316247-4DDC-4F09-BAC2-DDC3F6F8F8BD}" destId="{7078A534-851B-4400-96CB-6C193C711AFD}" srcOrd="1" destOrd="0" presId="urn:microsoft.com/office/officeart/2005/8/layout/list1"/>
    <dgm:cxn modelId="{E5A82552-33FB-40B7-B36C-1C0BA9E7C2E8}" type="presParOf" srcId="{3187E1F2-F483-4AEE-B849-99AE7205D408}" destId="{54E55E1A-C041-483A-99D5-044C46EFCF3C}" srcOrd="5" destOrd="0" presId="urn:microsoft.com/office/officeart/2005/8/layout/list1"/>
    <dgm:cxn modelId="{29FFF4F1-F5B8-45C3-93D4-9556F9BCC0FE}" type="presParOf" srcId="{3187E1F2-F483-4AEE-B849-99AE7205D408}" destId="{E459BD5C-27BA-4FF9-B659-29D4FDBB3EEA}"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77F3718-FD88-4F22-8FB5-D82CD17742EA}"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C2B1D2A8-973A-4D49-86B0-8CA8E8642D2D}">
      <dgm:prSet/>
      <dgm:spPr/>
      <dgm:t>
        <a:bodyPr/>
        <a:lstStyle/>
        <a:p>
          <a:r>
            <a:rPr lang="en-US" b="1" i="0"/>
            <a:t>Feature Importance:</a:t>
          </a:r>
          <a:endParaRPr lang="en-US"/>
        </a:p>
      </dgm:t>
    </dgm:pt>
    <dgm:pt modelId="{42F5FEE1-3F09-47D6-B9CC-A29CD348507F}" type="parTrans" cxnId="{06BD6C77-6D68-4622-9AD0-03E8795F950C}">
      <dgm:prSet/>
      <dgm:spPr/>
      <dgm:t>
        <a:bodyPr/>
        <a:lstStyle/>
        <a:p>
          <a:endParaRPr lang="en-US"/>
        </a:p>
      </dgm:t>
    </dgm:pt>
    <dgm:pt modelId="{D0374F9C-2698-4888-ABF3-CE864175893E}" type="sibTrans" cxnId="{06BD6C77-6D68-4622-9AD0-03E8795F950C}">
      <dgm:prSet/>
      <dgm:spPr/>
      <dgm:t>
        <a:bodyPr/>
        <a:lstStyle/>
        <a:p>
          <a:endParaRPr lang="en-US"/>
        </a:p>
      </dgm:t>
    </dgm:pt>
    <dgm:pt modelId="{7CC99506-3254-4AE8-A35A-BCD0ED711E73}">
      <dgm:prSet/>
      <dgm:spPr/>
      <dgm:t>
        <a:bodyPr/>
        <a:lstStyle/>
        <a:p>
          <a:r>
            <a:rPr lang="en-US" b="0" i="0" dirty="0"/>
            <a:t>Identified the most important features for predicting heart disease using each model.</a:t>
          </a:r>
          <a:endParaRPr lang="en-US" dirty="0"/>
        </a:p>
      </dgm:t>
    </dgm:pt>
    <dgm:pt modelId="{11E306E2-69DF-4D30-BA30-B122AA658250}" type="parTrans" cxnId="{E5FDE04E-64D1-41C7-BEDB-088238C00BE6}">
      <dgm:prSet/>
      <dgm:spPr/>
      <dgm:t>
        <a:bodyPr/>
        <a:lstStyle/>
        <a:p>
          <a:endParaRPr lang="en-US"/>
        </a:p>
      </dgm:t>
    </dgm:pt>
    <dgm:pt modelId="{AD355DAD-8D35-4C8E-B0C0-2DCCED8A6DF6}" type="sibTrans" cxnId="{E5FDE04E-64D1-41C7-BEDB-088238C00BE6}">
      <dgm:prSet/>
      <dgm:spPr/>
      <dgm:t>
        <a:bodyPr/>
        <a:lstStyle/>
        <a:p>
          <a:endParaRPr lang="en-US"/>
        </a:p>
      </dgm:t>
    </dgm:pt>
    <dgm:pt modelId="{6944D015-3DAA-4280-BD4C-05D11271AF87}">
      <dgm:prSet/>
      <dgm:spPr/>
      <dgm:t>
        <a:bodyPr/>
        <a:lstStyle/>
        <a:p>
          <a:r>
            <a:rPr lang="en-US" b="0" i="0" dirty="0"/>
            <a:t>Logistic Regression: Cholesterol levels, Age, Blood pressure</a:t>
          </a:r>
          <a:endParaRPr lang="en-US" dirty="0"/>
        </a:p>
      </dgm:t>
    </dgm:pt>
    <dgm:pt modelId="{568BD74A-789F-474A-A738-3867A1ECFC5E}" type="parTrans" cxnId="{6000013A-1641-4564-87D2-6477BA532034}">
      <dgm:prSet/>
      <dgm:spPr/>
      <dgm:t>
        <a:bodyPr/>
        <a:lstStyle/>
        <a:p>
          <a:endParaRPr lang="en-US"/>
        </a:p>
      </dgm:t>
    </dgm:pt>
    <dgm:pt modelId="{5A52C743-356E-42CF-AC6F-29A0B595C990}" type="sibTrans" cxnId="{6000013A-1641-4564-87D2-6477BA532034}">
      <dgm:prSet/>
      <dgm:spPr/>
      <dgm:t>
        <a:bodyPr/>
        <a:lstStyle/>
        <a:p>
          <a:endParaRPr lang="en-US"/>
        </a:p>
      </dgm:t>
    </dgm:pt>
    <dgm:pt modelId="{9AA40EC6-C976-44F0-B1A0-526EF7823393}">
      <dgm:prSet/>
      <dgm:spPr/>
      <dgm:t>
        <a:bodyPr/>
        <a:lstStyle/>
        <a:p>
          <a:r>
            <a:rPr lang="en-US" b="0" i="0"/>
            <a:t>Random Forest: Age, Cholesterol levels, Blood pressure</a:t>
          </a:r>
          <a:endParaRPr lang="en-US"/>
        </a:p>
      </dgm:t>
    </dgm:pt>
    <dgm:pt modelId="{5CF649AD-B58A-46B1-ADE0-0A4333D79307}" type="parTrans" cxnId="{4828751A-5733-4210-992F-2A057C685229}">
      <dgm:prSet/>
      <dgm:spPr/>
      <dgm:t>
        <a:bodyPr/>
        <a:lstStyle/>
        <a:p>
          <a:endParaRPr lang="en-US"/>
        </a:p>
      </dgm:t>
    </dgm:pt>
    <dgm:pt modelId="{6B89ABF9-A7F5-478E-9A77-0B5A34C2A3C4}" type="sibTrans" cxnId="{4828751A-5733-4210-992F-2A057C685229}">
      <dgm:prSet/>
      <dgm:spPr/>
      <dgm:t>
        <a:bodyPr/>
        <a:lstStyle/>
        <a:p>
          <a:endParaRPr lang="en-US"/>
        </a:p>
      </dgm:t>
    </dgm:pt>
    <dgm:pt modelId="{57555760-168F-4706-BB22-38CA24942CAE}">
      <dgm:prSet/>
      <dgm:spPr/>
      <dgm:t>
        <a:bodyPr/>
        <a:lstStyle/>
        <a:p>
          <a:r>
            <a:rPr lang="en-US" b="0" i="0"/>
            <a:t>Naive Bayes: Gender, Cholesterol levels, Age</a:t>
          </a:r>
          <a:endParaRPr lang="en-US"/>
        </a:p>
      </dgm:t>
    </dgm:pt>
    <dgm:pt modelId="{6AC6A551-0D98-4970-A5AF-B980E0A8ACF9}" type="parTrans" cxnId="{DD2C5E2D-9252-4271-B3E4-CBACF7B97298}">
      <dgm:prSet/>
      <dgm:spPr/>
      <dgm:t>
        <a:bodyPr/>
        <a:lstStyle/>
        <a:p>
          <a:endParaRPr lang="en-US"/>
        </a:p>
      </dgm:t>
    </dgm:pt>
    <dgm:pt modelId="{08936FA7-2182-4545-B537-BC670BCE488E}" type="sibTrans" cxnId="{DD2C5E2D-9252-4271-B3E4-CBACF7B97298}">
      <dgm:prSet/>
      <dgm:spPr/>
      <dgm:t>
        <a:bodyPr/>
        <a:lstStyle/>
        <a:p>
          <a:endParaRPr lang="en-US"/>
        </a:p>
      </dgm:t>
    </dgm:pt>
    <dgm:pt modelId="{88D1D987-2800-43E1-B6D1-DC97A7921AE4}">
      <dgm:prSet/>
      <dgm:spPr/>
      <dgm:t>
        <a:bodyPr/>
        <a:lstStyle/>
        <a:p>
          <a:r>
            <a:rPr lang="en-US" b="0" i="0"/>
            <a:t>Used permutation importance and SHAP (SHapley Additive exPlanations) values for feature interpretation.</a:t>
          </a:r>
          <a:endParaRPr lang="en-US"/>
        </a:p>
      </dgm:t>
    </dgm:pt>
    <dgm:pt modelId="{4ED29316-C6E8-4A2B-A2C5-C6FFD173CD9B}" type="parTrans" cxnId="{D6D77655-4A50-4C75-A3C9-4A21BE0AF934}">
      <dgm:prSet/>
      <dgm:spPr/>
      <dgm:t>
        <a:bodyPr/>
        <a:lstStyle/>
        <a:p>
          <a:endParaRPr lang="en-US"/>
        </a:p>
      </dgm:t>
    </dgm:pt>
    <dgm:pt modelId="{5F5A4CC6-4057-4D2D-9C92-EBA12913BEE0}" type="sibTrans" cxnId="{D6D77655-4A50-4C75-A3C9-4A21BE0AF934}">
      <dgm:prSet/>
      <dgm:spPr/>
      <dgm:t>
        <a:bodyPr/>
        <a:lstStyle/>
        <a:p>
          <a:endParaRPr lang="en-US"/>
        </a:p>
      </dgm:t>
    </dgm:pt>
    <dgm:pt modelId="{AC32CD11-67F9-4F83-AABB-1918FCF9B3F3}">
      <dgm:prSet/>
      <dgm:spPr/>
      <dgm:t>
        <a:bodyPr/>
        <a:lstStyle/>
        <a:p>
          <a:r>
            <a:rPr lang="en-US" b="1" i="0" dirty="0"/>
            <a:t>Model Bias-Variance Trade-off:</a:t>
          </a:r>
          <a:endParaRPr lang="en-US" dirty="0"/>
        </a:p>
      </dgm:t>
    </dgm:pt>
    <dgm:pt modelId="{ECEABEDE-6BBD-485F-8460-FD7BC0FD7BD7}" type="parTrans" cxnId="{64AC901A-BFED-4884-BFB7-69EDBDD616A4}">
      <dgm:prSet/>
      <dgm:spPr/>
      <dgm:t>
        <a:bodyPr/>
        <a:lstStyle/>
        <a:p>
          <a:endParaRPr lang="en-US"/>
        </a:p>
      </dgm:t>
    </dgm:pt>
    <dgm:pt modelId="{FA2E9665-7D2C-45BB-9F5B-F825162ECC50}" type="sibTrans" cxnId="{64AC901A-BFED-4884-BFB7-69EDBDD616A4}">
      <dgm:prSet/>
      <dgm:spPr/>
      <dgm:t>
        <a:bodyPr/>
        <a:lstStyle/>
        <a:p>
          <a:endParaRPr lang="en-US"/>
        </a:p>
      </dgm:t>
    </dgm:pt>
    <dgm:pt modelId="{068BD0D7-FD5A-4193-9901-DD456DA7DB2C}">
      <dgm:prSet/>
      <dgm:spPr/>
      <dgm:t>
        <a:bodyPr/>
        <a:lstStyle/>
        <a:p>
          <a:r>
            <a:rPr lang="en-US" b="0" i="0" dirty="0"/>
            <a:t>Investigated the bias-variance trade-off to ensure the models' generalization performance.</a:t>
          </a:r>
          <a:endParaRPr lang="en-US" dirty="0"/>
        </a:p>
      </dgm:t>
    </dgm:pt>
    <dgm:pt modelId="{B5799967-E1CE-486A-B86D-097FC3045DBA}" type="parTrans" cxnId="{57807790-6277-4F29-BBF1-1C94DC68F0CD}">
      <dgm:prSet/>
      <dgm:spPr/>
      <dgm:t>
        <a:bodyPr/>
        <a:lstStyle/>
        <a:p>
          <a:endParaRPr lang="en-US"/>
        </a:p>
      </dgm:t>
    </dgm:pt>
    <dgm:pt modelId="{262F704F-7DFF-4AA7-A2E9-974CE50050D7}" type="sibTrans" cxnId="{57807790-6277-4F29-BBF1-1C94DC68F0CD}">
      <dgm:prSet/>
      <dgm:spPr/>
      <dgm:t>
        <a:bodyPr/>
        <a:lstStyle/>
        <a:p>
          <a:endParaRPr lang="en-US"/>
        </a:p>
      </dgm:t>
    </dgm:pt>
    <dgm:pt modelId="{75C95A4C-E1C4-4BA1-BB52-197B1956EB16}" type="pres">
      <dgm:prSet presAssocID="{E77F3718-FD88-4F22-8FB5-D82CD17742EA}" presName="linear" presStyleCnt="0">
        <dgm:presLayoutVars>
          <dgm:dir/>
          <dgm:animLvl val="lvl"/>
          <dgm:resizeHandles val="exact"/>
        </dgm:presLayoutVars>
      </dgm:prSet>
      <dgm:spPr/>
    </dgm:pt>
    <dgm:pt modelId="{6A139F87-D07B-416F-872B-DF4743F41780}" type="pres">
      <dgm:prSet presAssocID="{C2B1D2A8-973A-4D49-86B0-8CA8E8642D2D}" presName="parentLin" presStyleCnt="0"/>
      <dgm:spPr/>
    </dgm:pt>
    <dgm:pt modelId="{91E143BA-2926-4DF9-93C8-63E281619AEE}" type="pres">
      <dgm:prSet presAssocID="{C2B1D2A8-973A-4D49-86B0-8CA8E8642D2D}" presName="parentLeftMargin" presStyleLbl="node1" presStyleIdx="0" presStyleCnt="2"/>
      <dgm:spPr/>
    </dgm:pt>
    <dgm:pt modelId="{A0FD4EEA-1035-4C32-BF7B-364FDBA08D10}" type="pres">
      <dgm:prSet presAssocID="{C2B1D2A8-973A-4D49-86B0-8CA8E8642D2D}" presName="parentText" presStyleLbl="node1" presStyleIdx="0" presStyleCnt="2">
        <dgm:presLayoutVars>
          <dgm:chMax val="0"/>
          <dgm:bulletEnabled val="1"/>
        </dgm:presLayoutVars>
      </dgm:prSet>
      <dgm:spPr/>
    </dgm:pt>
    <dgm:pt modelId="{7255D81F-F51C-4AD4-ACB5-91FE3DFFC162}" type="pres">
      <dgm:prSet presAssocID="{C2B1D2A8-973A-4D49-86B0-8CA8E8642D2D}" presName="negativeSpace" presStyleCnt="0"/>
      <dgm:spPr/>
    </dgm:pt>
    <dgm:pt modelId="{1BACF74F-668D-4EB9-B682-E744BEA9DDDF}" type="pres">
      <dgm:prSet presAssocID="{C2B1D2A8-973A-4D49-86B0-8CA8E8642D2D}" presName="childText" presStyleLbl="conFgAcc1" presStyleIdx="0" presStyleCnt="2">
        <dgm:presLayoutVars>
          <dgm:bulletEnabled val="1"/>
        </dgm:presLayoutVars>
      </dgm:prSet>
      <dgm:spPr/>
    </dgm:pt>
    <dgm:pt modelId="{DBD7D086-7C19-4CA9-8402-DA80A6873A2E}" type="pres">
      <dgm:prSet presAssocID="{D0374F9C-2698-4888-ABF3-CE864175893E}" presName="spaceBetweenRectangles" presStyleCnt="0"/>
      <dgm:spPr/>
    </dgm:pt>
    <dgm:pt modelId="{25437DE6-5774-4B8D-BF86-D5C001CC713D}" type="pres">
      <dgm:prSet presAssocID="{AC32CD11-67F9-4F83-AABB-1918FCF9B3F3}" presName="parentLin" presStyleCnt="0"/>
      <dgm:spPr/>
    </dgm:pt>
    <dgm:pt modelId="{225FD79C-8149-4A82-A7FD-40A3B0A315BF}" type="pres">
      <dgm:prSet presAssocID="{AC32CD11-67F9-4F83-AABB-1918FCF9B3F3}" presName="parentLeftMargin" presStyleLbl="node1" presStyleIdx="0" presStyleCnt="2"/>
      <dgm:spPr/>
    </dgm:pt>
    <dgm:pt modelId="{0B94AFE6-015D-48B7-8B8D-95B4CE772907}" type="pres">
      <dgm:prSet presAssocID="{AC32CD11-67F9-4F83-AABB-1918FCF9B3F3}" presName="parentText" presStyleLbl="node1" presStyleIdx="1" presStyleCnt="2">
        <dgm:presLayoutVars>
          <dgm:chMax val="0"/>
          <dgm:bulletEnabled val="1"/>
        </dgm:presLayoutVars>
      </dgm:prSet>
      <dgm:spPr/>
    </dgm:pt>
    <dgm:pt modelId="{F872EE0B-EB95-4E69-8FEF-1DE60099F966}" type="pres">
      <dgm:prSet presAssocID="{AC32CD11-67F9-4F83-AABB-1918FCF9B3F3}" presName="negativeSpace" presStyleCnt="0"/>
      <dgm:spPr/>
    </dgm:pt>
    <dgm:pt modelId="{415E351D-CBC9-4FD6-ADC9-B8FF83F66779}" type="pres">
      <dgm:prSet presAssocID="{AC32CD11-67F9-4F83-AABB-1918FCF9B3F3}" presName="childText" presStyleLbl="conFgAcc1" presStyleIdx="1" presStyleCnt="2">
        <dgm:presLayoutVars>
          <dgm:bulletEnabled val="1"/>
        </dgm:presLayoutVars>
      </dgm:prSet>
      <dgm:spPr/>
    </dgm:pt>
  </dgm:ptLst>
  <dgm:cxnLst>
    <dgm:cxn modelId="{C082B507-DF00-4190-817C-7819C65C1DED}" type="presOf" srcId="{068BD0D7-FD5A-4193-9901-DD456DA7DB2C}" destId="{415E351D-CBC9-4FD6-ADC9-B8FF83F66779}" srcOrd="0" destOrd="0" presId="urn:microsoft.com/office/officeart/2005/8/layout/list1"/>
    <dgm:cxn modelId="{5B2B360D-70F0-44DB-B176-484C61D07818}" type="presOf" srcId="{6944D015-3DAA-4280-BD4C-05D11271AF87}" destId="{1BACF74F-668D-4EB9-B682-E744BEA9DDDF}" srcOrd="0" destOrd="1" presId="urn:microsoft.com/office/officeart/2005/8/layout/list1"/>
    <dgm:cxn modelId="{4828751A-5733-4210-992F-2A057C685229}" srcId="{C2B1D2A8-973A-4D49-86B0-8CA8E8642D2D}" destId="{9AA40EC6-C976-44F0-B1A0-526EF7823393}" srcOrd="2" destOrd="0" parTransId="{5CF649AD-B58A-46B1-ADE0-0A4333D79307}" sibTransId="{6B89ABF9-A7F5-478E-9A77-0B5A34C2A3C4}"/>
    <dgm:cxn modelId="{64AC901A-BFED-4884-BFB7-69EDBDD616A4}" srcId="{E77F3718-FD88-4F22-8FB5-D82CD17742EA}" destId="{AC32CD11-67F9-4F83-AABB-1918FCF9B3F3}" srcOrd="1" destOrd="0" parTransId="{ECEABEDE-6BBD-485F-8460-FD7BC0FD7BD7}" sibTransId="{FA2E9665-7D2C-45BB-9F5B-F825162ECC50}"/>
    <dgm:cxn modelId="{5C172C20-94AC-4CE2-9C36-6A57B9985A73}" type="presOf" srcId="{AC32CD11-67F9-4F83-AABB-1918FCF9B3F3}" destId="{225FD79C-8149-4A82-A7FD-40A3B0A315BF}" srcOrd="0" destOrd="0" presId="urn:microsoft.com/office/officeart/2005/8/layout/list1"/>
    <dgm:cxn modelId="{DD2C5E2D-9252-4271-B3E4-CBACF7B97298}" srcId="{C2B1D2A8-973A-4D49-86B0-8CA8E8642D2D}" destId="{57555760-168F-4706-BB22-38CA24942CAE}" srcOrd="3" destOrd="0" parTransId="{6AC6A551-0D98-4970-A5AF-B980E0A8ACF9}" sibTransId="{08936FA7-2182-4545-B537-BC670BCE488E}"/>
    <dgm:cxn modelId="{11383F2F-CD87-4E7D-9F08-36DA65511822}" type="presOf" srcId="{C2B1D2A8-973A-4D49-86B0-8CA8E8642D2D}" destId="{A0FD4EEA-1035-4C32-BF7B-364FDBA08D10}" srcOrd="1" destOrd="0" presId="urn:microsoft.com/office/officeart/2005/8/layout/list1"/>
    <dgm:cxn modelId="{6000013A-1641-4564-87D2-6477BA532034}" srcId="{C2B1D2A8-973A-4D49-86B0-8CA8E8642D2D}" destId="{6944D015-3DAA-4280-BD4C-05D11271AF87}" srcOrd="1" destOrd="0" parTransId="{568BD74A-789F-474A-A738-3867A1ECFC5E}" sibTransId="{5A52C743-356E-42CF-AC6F-29A0B595C990}"/>
    <dgm:cxn modelId="{E5FDE04E-64D1-41C7-BEDB-088238C00BE6}" srcId="{C2B1D2A8-973A-4D49-86B0-8CA8E8642D2D}" destId="{7CC99506-3254-4AE8-A35A-BCD0ED711E73}" srcOrd="0" destOrd="0" parTransId="{11E306E2-69DF-4D30-BA30-B122AA658250}" sibTransId="{AD355DAD-8D35-4C8E-B0C0-2DCCED8A6DF6}"/>
    <dgm:cxn modelId="{412E0C74-497A-4679-BF25-FAEC4F82D7EA}" type="presOf" srcId="{AC32CD11-67F9-4F83-AABB-1918FCF9B3F3}" destId="{0B94AFE6-015D-48B7-8B8D-95B4CE772907}" srcOrd="1" destOrd="0" presId="urn:microsoft.com/office/officeart/2005/8/layout/list1"/>
    <dgm:cxn modelId="{D6D77655-4A50-4C75-A3C9-4A21BE0AF934}" srcId="{C2B1D2A8-973A-4D49-86B0-8CA8E8642D2D}" destId="{88D1D987-2800-43E1-B6D1-DC97A7921AE4}" srcOrd="4" destOrd="0" parTransId="{4ED29316-C6E8-4A2B-A2C5-C6FFD173CD9B}" sibTransId="{5F5A4CC6-4057-4D2D-9C92-EBA12913BEE0}"/>
    <dgm:cxn modelId="{06BD6C77-6D68-4622-9AD0-03E8795F950C}" srcId="{E77F3718-FD88-4F22-8FB5-D82CD17742EA}" destId="{C2B1D2A8-973A-4D49-86B0-8CA8E8642D2D}" srcOrd="0" destOrd="0" parTransId="{42F5FEE1-3F09-47D6-B9CC-A29CD348507F}" sibTransId="{D0374F9C-2698-4888-ABF3-CE864175893E}"/>
    <dgm:cxn modelId="{CE2B8D83-503E-48DC-B27E-272C3B41B349}" type="presOf" srcId="{E77F3718-FD88-4F22-8FB5-D82CD17742EA}" destId="{75C95A4C-E1C4-4BA1-BB52-197B1956EB16}" srcOrd="0" destOrd="0" presId="urn:microsoft.com/office/officeart/2005/8/layout/list1"/>
    <dgm:cxn modelId="{57807790-6277-4F29-BBF1-1C94DC68F0CD}" srcId="{AC32CD11-67F9-4F83-AABB-1918FCF9B3F3}" destId="{068BD0D7-FD5A-4193-9901-DD456DA7DB2C}" srcOrd="0" destOrd="0" parTransId="{B5799967-E1CE-486A-B86D-097FC3045DBA}" sibTransId="{262F704F-7DFF-4AA7-A2E9-974CE50050D7}"/>
    <dgm:cxn modelId="{AD2C86C0-10FD-4132-A3B6-872F746C58B1}" type="presOf" srcId="{9AA40EC6-C976-44F0-B1A0-526EF7823393}" destId="{1BACF74F-668D-4EB9-B682-E744BEA9DDDF}" srcOrd="0" destOrd="2" presId="urn:microsoft.com/office/officeart/2005/8/layout/list1"/>
    <dgm:cxn modelId="{F417E6D7-9404-469A-A294-206C05AA94E9}" type="presOf" srcId="{57555760-168F-4706-BB22-38CA24942CAE}" destId="{1BACF74F-668D-4EB9-B682-E744BEA9DDDF}" srcOrd="0" destOrd="3" presId="urn:microsoft.com/office/officeart/2005/8/layout/list1"/>
    <dgm:cxn modelId="{F5E7DDE5-8F85-4967-8762-5F7E147CCA49}" type="presOf" srcId="{88D1D987-2800-43E1-B6D1-DC97A7921AE4}" destId="{1BACF74F-668D-4EB9-B682-E744BEA9DDDF}" srcOrd="0" destOrd="4" presId="urn:microsoft.com/office/officeart/2005/8/layout/list1"/>
    <dgm:cxn modelId="{E2ED2CF1-0EAE-454B-A1C0-17713E0216E8}" type="presOf" srcId="{C2B1D2A8-973A-4D49-86B0-8CA8E8642D2D}" destId="{91E143BA-2926-4DF9-93C8-63E281619AEE}" srcOrd="0" destOrd="0" presId="urn:microsoft.com/office/officeart/2005/8/layout/list1"/>
    <dgm:cxn modelId="{3CE1BFFA-4374-4228-87E9-4998ED66AA25}" type="presOf" srcId="{7CC99506-3254-4AE8-A35A-BCD0ED711E73}" destId="{1BACF74F-668D-4EB9-B682-E744BEA9DDDF}" srcOrd="0" destOrd="0" presId="urn:microsoft.com/office/officeart/2005/8/layout/list1"/>
    <dgm:cxn modelId="{EC0C3AA8-9D9B-4E4E-9091-1FBCAC85077C}" type="presParOf" srcId="{75C95A4C-E1C4-4BA1-BB52-197B1956EB16}" destId="{6A139F87-D07B-416F-872B-DF4743F41780}" srcOrd="0" destOrd="0" presId="urn:microsoft.com/office/officeart/2005/8/layout/list1"/>
    <dgm:cxn modelId="{9AD8F050-1D44-4159-B769-13CA55E95FF6}" type="presParOf" srcId="{6A139F87-D07B-416F-872B-DF4743F41780}" destId="{91E143BA-2926-4DF9-93C8-63E281619AEE}" srcOrd="0" destOrd="0" presId="urn:microsoft.com/office/officeart/2005/8/layout/list1"/>
    <dgm:cxn modelId="{504D6D69-8718-40D5-819B-42978E80ED3F}" type="presParOf" srcId="{6A139F87-D07B-416F-872B-DF4743F41780}" destId="{A0FD4EEA-1035-4C32-BF7B-364FDBA08D10}" srcOrd="1" destOrd="0" presId="urn:microsoft.com/office/officeart/2005/8/layout/list1"/>
    <dgm:cxn modelId="{8AB8A241-DCC8-4F78-B597-8ABA020F9664}" type="presParOf" srcId="{75C95A4C-E1C4-4BA1-BB52-197B1956EB16}" destId="{7255D81F-F51C-4AD4-ACB5-91FE3DFFC162}" srcOrd="1" destOrd="0" presId="urn:microsoft.com/office/officeart/2005/8/layout/list1"/>
    <dgm:cxn modelId="{619382E5-73DF-4B42-8654-D05CD02DD99D}" type="presParOf" srcId="{75C95A4C-E1C4-4BA1-BB52-197B1956EB16}" destId="{1BACF74F-668D-4EB9-B682-E744BEA9DDDF}" srcOrd="2" destOrd="0" presId="urn:microsoft.com/office/officeart/2005/8/layout/list1"/>
    <dgm:cxn modelId="{D018A13E-8F03-460C-944B-252CD46B2A89}" type="presParOf" srcId="{75C95A4C-E1C4-4BA1-BB52-197B1956EB16}" destId="{DBD7D086-7C19-4CA9-8402-DA80A6873A2E}" srcOrd="3" destOrd="0" presId="urn:microsoft.com/office/officeart/2005/8/layout/list1"/>
    <dgm:cxn modelId="{32D0A34D-80D9-46B1-86B7-F904246C178C}" type="presParOf" srcId="{75C95A4C-E1C4-4BA1-BB52-197B1956EB16}" destId="{25437DE6-5774-4B8D-BF86-D5C001CC713D}" srcOrd="4" destOrd="0" presId="urn:microsoft.com/office/officeart/2005/8/layout/list1"/>
    <dgm:cxn modelId="{928FEB8D-9B4F-493B-80EA-7DB32733CBDD}" type="presParOf" srcId="{25437DE6-5774-4B8D-BF86-D5C001CC713D}" destId="{225FD79C-8149-4A82-A7FD-40A3B0A315BF}" srcOrd="0" destOrd="0" presId="urn:microsoft.com/office/officeart/2005/8/layout/list1"/>
    <dgm:cxn modelId="{7D0023E0-458C-44CD-82B2-CD3985926F68}" type="presParOf" srcId="{25437DE6-5774-4B8D-BF86-D5C001CC713D}" destId="{0B94AFE6-015D-48B7-8B8D-95B4CE772907}" srcOrd="1" destOrd="0" presId="urn:microsoft.com/office/officeart/2005/8/layout/list1"/>
    <dgm:cxn modelId="{18719693-1FFE-4ECE-86D2-7AF2393319D9}" type="presParOf" srcId="{75C95A4C-E1C4-4BA1-BB52-197B1956EB16}" destId="{F872EE0B-EB95-4E69-8FEF-1DE60099F966}" srcOrd="5" destOrd="0" presId="urn:microsoft.com/office/officeart/2005/8/layout/list1"/>
    <dgm:cxn modelId="{A3FC9D42-0B12-455F-AD36-B1E7672D52D3}" type="presParOf" srcId="{75C95A4C-E1C4-4BA1-BB52-197B1956EB16}" destId="{415E351D-CBC9-4FD6-ADC9-B8FF83F6677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D661051-C67A-48CE-8DF8-0FB1063A608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DD59C09-676D-485D-8304-5CDA1728C86B}">
      <dgm:prSet custT="1"/>
      <dgm:spPr/>
      <dgm:t>
        <a:bodyPr/>
        <a:lstStyle/>
        <a:p>
          <a:pPr>
            <a:lnSpc>
              <a:spcPct val="100000"/>
            </a:lnSpc>
          </a:pPr>
          <a:r>
            <a:rPr lang="en-US" sz="1800" b="0" i="0" dirty="0"/>
            <a:t>The machine learning models demonstrated promising performance in predicting heart disease.</a:t>
          </a:r>
          <a:endParaRPr lang="en-US" sz="1800" dirty="0"/>
        </a:p>
      </dgm:t>
    </dgm:pt>
    <dgm:pt modelId="{E9054BE7-6381-4885-B226-9E8A9E3FD7DE}" type="parTrans" cxnId="{413F08B1-C90F-44A1-B8A2-02691999C9BC}">
      <dgm:prSet/>
      <dgm:spPr/>
      <dgm:t>
        <a:bodyPr/>
        <a:lstStyle/>
        <a:p>
          <a:endParaRPr lang="en-US"/>
        </a:p>
      </dgm:t>
    </dgm:pt>
    <dgm:pt modelId="{D43DF155-2C97-4045-8CA7-B2E86E18BFB6}" type="sibTrans" cxnId="{413F08B1-C90F-44A1-B8A2-02691999C9BC}">
      <dgm:prSet/>
      <dgm:spPr/>
      <dgm:t>
        <a:bodyPr/>
        <a:lstStyle/>
        <a:p>
          <a:endParaRPr lang="en-US"/>
        </a:p>
      </dgm:t>
    </dgm:pt>
    <dgm:pt modelId="{A222E893-94D9-446F-ABD7-D434CB642BC5}">
      <dgm:prSet custT="1"/>
      <dgm:spPr/>
      <dgm:t>
        <a:bodyPr/>
        <a:lstStyle/>
        <a:p>
          <a:pPr>
            <a:lnSpc>
              <a:spcPct val="100000"/>
            </a:lnSpc>
          </a:pPr>
          <a:r>
            <a:rPr lang="en-US" sz="1800" b="0" i="0" dirty="0"/>
            <a:t>Logistic Regression model outperformed the other models with an accuracy of 87% and a balanced F1-score of 88%.</a:t>
          </a:r>
          <a:endParaRPr lang="en-US" sz="1800" dirty="0"/>
        </a:p>
      </dgm:t>
    </dgm:pt>
    <dgm:pt modelId="{2C840687-5914-4253-B197-3FE2B81D415A}" type="parTrans" cxnId="{F72FCBE8-916C-4624-9CB1-3C32F04D05C9}">
      <dgm:prSet/>
      <dgm:spPr/>
      <dgm:t>
        <a:bodyPr/>
        <a:lstStyle/>
        <a:p>
          <a:endParaRPr lang="en-US"/>
        </a:p>
      </dgm:t>
    </dgm:pt>
    <dgm:pt modelId="{4E1BB697-5640-48EB-93FF-BF5DABD4D296}" type="sibTrans" cxnId="{F72FCBE8-916C-4624-9CB1-3C32F04D05C9}">
      <dgm:prSet/>
      <dgm:spPr/>
      <dgm:t>
        <a:bodyPr/>
        <a:lstStyle/>
        <a:p>
          <a:endParaRPr lang="en-US"/>
        </a:p>
      </dgm:t>
    </dgm:pt>
    <dgm:pt modelId="{A276E3A5-932F-45F9-B53C-CA6C0A962D7D}">
      <dgm:prSet custT="1"/>
      <dgm:spPr/>
      <dgm:t>
        <a:bodyPr/>
        <a:lstStyle/>
        <a:p>
          <a:pPr>
            <a:lnSpc>
              <a:spcPct val="100000"/>
            </a:lnSpc>
          </a:pPr>
          <a:r>
            <a:rPr lang="en-US" sz="1800" b="0" i="0" dirty="0"/>
            <a:t>The models provide valuable insights into the risk factors associated with heart disease and can assist doctors in early diagnosis and intervention.</a:t>
          </a:r>
          <a:endParaRPr lang="en-US" sz="1800" dirty="0"/>
        </a:p>
      </dgm:t>
    </dgm:pt>
    <dgm:pt modelId="{CB8955CF-4423-44D9-ABC7-6A2521D55E5C}" type="parTrans" cxnId="{36B55B06-297F-4114-82D0-C125DCF82662}">
      <dgm:prSet/>
      <dgm:spPr/>
      <dgm:t>
        <a:bodyPr/>
        <a:lstStyle/>
        <a:p>
          <a:endParaRPr lang="en-US"/>
        </a:p>
      </dgm:t>
    </dgm:pt>
    <dgm:pt modelId="{C0392960-9D88-4BFF-AD09-7F948AD45719}" type="sibTrans" cxnId="{36B55B06-297F-4114-82D0-C125DCF82662}">
      <dgm:prSet/>
      <dgm:spPr/>
      <dgm:t>
        <a:bodyPr/>
        <a:lstStyle/>
        <a:p>
          <a:endParaRPr lang="en-US"/>
        </a:p>
      </dgm:t>
    </dgm:pt>
    <dgm:pt modelId="{A81C88F0-9C1A-4877-9999-C3FFF35325F9}" type="pres">
      <dgm:prSet presAssocID="{CD661051-C67A-48CE-8DF8-0FB1063A6087}" presName="vert0" presStyleCnt="0">
        <dgm:presLayoutVars>
          <dgm:dir/>
          <dgm:animOne val="branch"/>
          <dgm:animLvl val="lvl"/>
        </dgm:presLayoutVars>
      </dgm:prSet>
      <dgm:spPr/>
    </dgm:pt>
    <dgm:pt modelId="{1B5D0BFE-8925-4EDB-823C-D2C2FD0A25D0}" type="pres">
      <dgm:prSet presAssocID="{7DD59C09-676D-485D-8304-5CDA1728C86B}" presName="thickLine" presStyleLbl="alignNode1" presStyleIdx="0" presStyleCnt="3"/>
      <dgm:spPr/>
    </dgm:pt>
    <dgm:pt modelId="{55411EF0-BFC9-4F17-85F8-F92D29B4FD2D}" type="pres">
      <dgm:prSet presAssocID="{7DD59C09-676D-485D-8304-5CDA1728C86B}" presName="horz1" presStyleCnt="0"/>
      <dgm:spPr/>
    </dgm:pt>
    <dgm:pt modelId="{7B6221C1-41F3-4EA2-8C9E-A5953B58038F}" type="pres">
      <dgm:prSet presAssocID="{7DD59C09-676D-485D-8304-5CDA1728C86B}" presName="tx1" presStyleLbl="revTx" presStyleIdx="0" presStyleCnt="3"/>
      <dgm:spPr/>
    </dgm:pt>
    <dgm:pt modelId="{9737F2DB-B3B1-4E54-B3A3-9C7CDB2ABB13}" type="pres">
      <dgm:prSet presAssocID="{7DD59C09-676D-485D-8304-5CDA1728C86B}" presName="vert1" presStyleCnt="0"/>
      <dgm:spPr/>
    </dgm:pt>
    <dgm:pt modelId="{FE30DD9F-6C88-4EF3-9060-429D4A513CD4}" type="pres">
      <dgm:prSet presAssocID="{A222E893-94D9-446F-ABD7-D434CB642BC5}" presName="thickLine" presStyleLbl="alignNode1" presStyleIdx="1" presStyleCnt="3"/>
      <dgm:spPr/>
    </dgm:pt>
    <dgm:pt modelId="{83B5E4CE-2B6B-44E4-9C36-7FB3BB4A1543}" type="pres">
      <dgm:prSet presAssocID="{A222E893-94D9-446F-ABD7-D434CB642BC5}" presName="horz1" presStyleCnt="0"/>
      <dgm:spPr/>
    </dgm:pt>
    <dgm:pt modelId="{0491F963-F072-4231-AE77-75229E25AC08}" type="pres">
      <dgm:prSet presAssocID="{A222E893-94D9-446F-ABD7-D434CB642BC5}" presName="tx1" presStyleLbl="revTx" presStyleIdx="1" presStyleCnt="3"/>
      <dgm:spPr/>
    </dgm:pt>
    <dgm:pt modelId="{68F5BDEE-310B-4122-B57C-C5E527EBF641}" type="pres">
      <dgm:prSet presAssocID="{A222E893-94D9-446F-ABD7-D434CB642BC5}" presName="vert1" presStyleCnt="0"/>
      <dgm:spPr/>
    </dgm:pt>
    <dgm:pt modelId="{79AF06F3-3E11-43A4-9B4E-0D95232F5F9A}" type="pres">
      <dgm:prSet presAssocID="{A276E3A5-932F-45F9-B53C-CA6C0A962D7D}" presName="thickLine" presStyleLbl="alignNode1" presStyleIdx="2" presStyleCnt="3"/>
      <dgm:spPr/>
    </dgm:pt>
    <dgm:pt modelId="{F21FED77-5E7A-4574-A397-CAECD787452B}" type="pres">
      <dgm:prSet presAssocID="{A276E3A5-932F-45F9-B53C-CA6C0A962D7D}" presName="horz1" presStyleCnt="0"/>
      <dgm:spPr/>
    </dgm:pt>
    <dgm:pt modelId="{985592B3-DC62-4699-9CF7-F47B3A1D8CA4}" type="pres">
      <dgm:prSet presAssocID="{A276E3A5-932F-45F9-B53C-CA6C0A962D7D}" presName="tx1" presStyleLbl="revTx" presStyleIdx="2" presStyleCnt="3"/>
      <dgm:spPr/>
    </dgm:pt>
    <dgm:pt modelId="{2EDFE4F0-810C-4424-B0BA-25AB7DA0A7C0}" type="pres">
      <dgm:prSet presAssocID="{A276E3A5-932F-45F9-B53C-CA6C0A962D7D}" presName="vert1" presStyleCnt="0"/>
      <dgm:spPr/>
    </dgm:pt>
  </dgm:ptLst>
  <dgm:cxnLst>
    <dgm:cxn modelId="{36B55B06-297F-4114-82D0-C125DCF82662}" srcId="{CD661051-C67A-48CE-8DF8-0FB1063A6087}" destId="{A276E3A5-932F-45F9-B53C-CA6C0A962D7D}" srcOrd="2" destOrd="0" parTransId="{CB8955CF-4423-44D9-ABC7-6A2521D55E5C}" sibTransId="{C0392960-9D88-4BFF-AD09-7F948AD45719}"/>
    <dgm:cxn modelId="{8F8D421C-2B1B-4503-B045-D61706CFE143}" type="presOf" srcId="{CD661051-C67A-48CE-8DF8-0FB1063A6087}" destId="{A81C88F0-9C1A-4877-9999-C3FFF35325F9}" srcOrd="0" destOrd="0" presId="urn:microsoft.com/office/officeart/2008/layout/LinedList"/>
    <dgm:cxn modelId="{85A8775C-9FFD-4915-AF0F-35E0594567EC}" type="presOf" srcId="{7DD59C09-676D-485D-8304-5CDA1728C86B}" destId="{7B6221C1-41F3-4EA2-8C9E-A5953B58038F}" srcOrd="0" destOrd="0" presId="urn:microsoft.com/office/officeart/2008/layout/LinedList"/>
    <dgm:cxn modelId="{58BFF388-9051-41BF-B63F-073F9905F389}" type="presOf" srcId="{A222E893-94D9-446F-ABD7-D434CB642BC5}" destId="{0491F963-F072-4231-AE77-75229E25AC08}" srcOrd="0" destOrd="0" presId="urn:microsoft.com/office/officeart/2008/layout/LinedList"/>
    <dgm:cxn modelId="{413F08B1-C90F-44A1-B8A2-02691999C9BC}" srcId="{CD661051-C67A-48CE-8DF8-0FB1063A6087}" destId="{7DD59C09-676D-485D-8304-5CDA1728C86B}" srcOrd="0" destOrd="0" parTransId="{E9054BE7-6381-4885-B226-9E8A9E3FD7DE}" sibTransId="{D43DF155-2C97-4045-8CA7-B2E86E18BFB6}"/>
    <dgm:cxn modelId="{0DC4FCE0-8E64-4466-BAB7-C96C1505C33B}" type="presOf" srcId="{A276E3A5-932F-45F9-B53C-CA6C0A962D7D}" destId="{985592B3-DC62-4699-9CF7-F47B3A1D8CA4}" srcOrd="0" destOrd="0" presId="urn:microsoft.com/office/officeart/2008/layout/LinedList"/>
    <dgm:cxn modelId="{F72FCBE8-916C-4624-9CB1-3C32F04D05C9}" srcId="{CD661051-C67A-48CE-8DF8-0FB1063A6087}" destId="{A222E893-94D9-446F-ABD7-D434CB642BC5}" srcOrd="1" destOrd="0" parTransId="{2C840687-5914-4253-B197-3FE2B81D415A}" sibTransId="{4E1BB697-5640-48EB-93FF-BF5DABD4D296}"/>
    <dgm:cxn modelId="{671EA69E-CCCC-4E13-B6F5-20D81992F4F7}" type="presParOf" srcId="{A81C88F0-9C1A-4877-9999-C3FFF35325F9}" destId="{1B5D0BFE-8925-4EDB-823C-D2C2FD0A25D0}" srcOrd="0" destOrd="0" presId="urn:microsoft.com/office/officeart/2008/layout/LinedList"/>
    <dgm:cxn modelId="{CEDFB44F-85AF-4002-8C40-75E5C38A61BA}" type="presParOf" srcId="{A81C88F0-9C1A-4877-9999-C3FFF35325F9}" destId="{55411EF0-BFC9-4F17-85F8-F92D29B4FD2D}" srcOrd="1" destOrd="0" presId="urn:microsoft.com/office/officeart/2008/layout/LinedList"/>
    <dgm:cxn modelId="{E83796EC-8DA3-43A6-9A2A-17EA81754BDF}" type="presParOf" srcId="{55411EF0-BFC9-4F17-85F8-F92D29B4FD2D}" destId="{7B6221C1-41F3-4EA2-8C9E-A5953B58038F}" srcOrd="0" destOrd="0" presId="urn:microsoft.com/office/officeart/2008/layout/LinedList"/>
    <dgm:cxn modelId="{AB185A7B-59FC-42A3-9CC7-6824D18D704F}" type="presParOf" srcId="{55411EF0-BFC9-4F17-85F8-F92D29B4FD2D}" destId="{9737F2DB-B3B1-4E54-B3A3-9C7CDB2ABB13}" srcOrd="1" destOrd="0" presId="urn:microsoft.com/office/officeart/2008/layout/LinedList"/>
    <dgm:cxn modelId="{D0DFA157-89ED-4037-874E-C9C98792B0A3}" type="presParOf" srcId="{A81C88F0-9C1A-4877-9999-C3FFF35325F9}" destId="{FE30DD9F-6C88-4EF3-9060-429D4A513CD4}" srcOrd="2" destOrd="0" presId="urn:microsoft.com/office/officeart/2008/layout/LinedList"/>
    <dgm:cxn modelId="{777F73EC-ABB5-4236-BAAC-C0ECF626024F}" type="presParOf" srcId="{A81C88F0-9C1A-4877-9999-C3FFF35325F9}" destId="{83B5E4CE-2B6B-44E4-9C36-7FB3BB4A1543}" srcOrd="3" destOrd="0" presId="urn:microsoft.com/office/officeart/2008/layout/LinedList"/>
    <dgm:cxn modelId="{BE901939-1CA6-404D-9B56-DDF334289061}" type="presParOf" srcId="{83B5E4CE-2B6B-44E4-9C36-7FB3BB4A1543}" destId="{0491F963-F072-4231-AE77-75229E25AC08}" srcOrd="0" destOrd="0" presId="urn:microsoft.com/office/officeart/2008/layout/LinedList"/>
    <dgm:cxn modelId="{2094CC42-CDA8-4DD1-A9D3-46A7E7CE5576}" type="presParOf" srcId="{83B5E4CE-2B6B-44E4-9C36-7FB3BB4A1543}" destId="{68F5BDEE-310B-4122-B57C-C5E527EBF641}" srcOrd="1" destOrd="0" presId="urn:microsoft.com/office/officeart/2008/layout/LinedList"/>
    <dgm:cxn modelId="{AED5A5D0-88E4-4CED-8276-5F630E775890}" type="presParOf" srcId="{A81C88F0-9C1A-4877-9999-C3FFF35325F9}" destId="{79AF06F3-3E11-43A4-9B4E-0D95232F5F9A}" srcOrd="4" destOrd="0" presId="urn:microsoft.com/office/officeart/2008/layout/LinedList"/>
    <dgm:cxn modelId="{785D881F-A999-42C4-B6DD-8150A74CE8BF}" type="presParOf" srcId="{A81C88F0-9C1A-4877-9999-C3FFF35325F9}" destId="{F21FED77-5E7A-4574-A397-CAECD787452B}" srcOrd="5" destOrd="0" presId="urn:microsoft.com/office/officeart/2008/layout/LinedList"/>
    <dgm:cxn modelId="{116FDA7B-FA47-4A74-9DB8-69584D2276AF}" type="presParOf" srcId="{F21FED77-5E7A-4574-A397-CAECD787452B}" destId="{985592B3-DC62-4699-9CF7-F47B3A1D8CA4}" srcOrd="0" destOrd="0" presId="urn:microsoft.com/office/officeart/2008/layout/LinedList"/>
    <dgm:cxn modelId="{4F381724-2B58-4C2F-8D94-CAC8024D2E58}" type="presParOf" srcId="{F21FED77-5E7A-4574-A397-CAECD787452B}" destId="{2EDFE4F0-810C-4424-B0BA-25AB7DA0A7C0}"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EAF99A3-E046-47DD-B8F6-C6C00B1776A5}" type="doc">
      <dgm:prSet loTypeId="urn:microsoft.com/office/officeart/2016/7/layout/VerticalHollowActionList" loCatId="List" qsTypeId="urn:microsoft.com/office/officeart/2005/8/quickstyle/simple1" qsCatId="simple" csTypeId="urn:microsoft.com/office/officeart/2005/8/colors/accent1_2" csCatId="accent1"/>
      <dgm:spPr/>
      <dgm:t>
        <a:bodyPr/>
        <a:lstStyle/>
        <a:p>
          <a:endParaRPr lang="en-US"/>
        </a:p>
      </dgm:t>
    </dgm:pt>
    <dgm:pt modelId="{B8D802B0-2C4A-48CB-B803-C387AD541D29}">
      <dgm:prSet/>
      <dgm:spPr/>
      <dgm:t>
        <a:bodyPr/>
        <a:lstStyle/>
        <a:p>
          <a:r>
            <a:rPr lang="en-US"/>
            <a:t>Conduct</a:t>
          </a:r>
        </a:p>
      </dgm:t>
    </dgm:pt>
    <dgm:pt modelId="{86734815-0950-4214-9FB0-5BF3D5DB9208}" type="parTrans" cxnId="{F566F60C-CDE9-4313-8AF7-11CF62E5B874}">
      <dgm:prSet/>
      <dgm:spPr/>
      <dgm:t>
        <a:bodyPr/>
        <a:lstStyle/>
        <a:p>
          <a:endParaRPr lang="en-US"/>
        </a:p>
      </dgm:t>
    </dgm:pt>
    <dgm:pt modelId="{B2436DA2-63E6-4236-B119-F0369A64DBD0}" type="sibTrans" cxnId="{F566F60C-CDE9-4313-8AF7-11CF62E5B874}">
      <dgm:prSet/>
      <dgm:spPr/>
      <dgm:t>
        <a:bodyPr/>
        <a:lstStyle/>
        <a:p>
          <a:endParaRPr lang="en-US"/>
        </a:p>
      </dgm:t>
    </dgm:pt>
    <dgm:pt modelId="{CBD0B028-11E8-43F8-8032-B5B284CE03AC}">
      <dgm:prSet/>
      <dgm:spPr/>
      <dgm:t>
        <a:bodyPr/>
        <a:lstStyle/>
        <a:p>
          <a:r>
            <a:rPr lang="en-US"/>
            <a:t>Conduct longitudinal studies to assess the long-term effectiveness of the prediction system in real-world healthcare settings.</a:t>
          </a:r>
        </a:p>
      </dgm:t>
    </dgm:pt>
    <dgm:pt modelId="{9F372D7A-F7D4-44FE-B174-099578677E27}" type="parTrans" cxnId="{BC6A4DE4-5018-4004-9985-EBA056D6FC2F}">
      <dgm:prSet/>
      <dgm:spPr/>
      <dgm:t>
        <a:bodyPr/>
        <a:lstStyle/>
        <a:p>
          <a:endParaRPr lang="en-US"/>
        </a:p>
      </dgm:t>
    </dgm:pt>
    <dgm:pt modelId="{FBE39EB7-2A4B-4904-9095-521C6B91B849}" type="sibTrans" cxnId="{BC6A4DE4-5018-4004-9985-EBA056D6FC2F}">
      <dgm:prSet/>
      <dgm:spPr/>
      <dgm:t>
        <a:bodyPr/>
        <a:lstStyle/>
        <a:p>
          <a:endParaRPr lang="en-US"/>
        </a:p>
      </dgm:t>
    </dgm:pt>
    <dgm:pt modelId="{D94F8BA2-2380-4423-A38A-3CE0E255493E}">
      <dgm:prSet/>
      <dgm:spPr/>
      <dgm:t>
        <a:bodyPr/>
        <a:lstStyle/>
        <a:p>
          <a:r>
            <a:rPr lang="en-US"/>
            <a:t>Investigate</a:t>
          </a:r>
        </a:p>
      </dgm:t>
    </dgm:pt>
    <dgm:pt modelId="{1AC195E9-8DBC-403A-A848-0E554B47A656}" type="parTrans" cxnId="{62F5FDA3-86D2-4A7F-B6E5-C27C24D32B87}">
      <dgm:prSet/>
      <dgm:spPr/>
      <dgm:t>
        <a:bodyPr/>
        <a:lstStyle/>
        <a:p>
          <a:endParaRPr lang="en-US"/>
        </a:p>
      </dgm:t>
    </dgm:pt>
    <dgm:pt modelId="{F2B60161-2087-43C2-B8E1-AB0CD20FF632}" type="sibTrans" cxnId="{62F5FDA3-86D2-4A7F-B6E5-C27C24D32B87}">
      <dgm:prSet/>
      <dgm:spPr/>
      <dgm:t>
        <a:bodyPr/>
        <a:lstStyle/>
        <a:p>
          <a:endParaRPr lang="en-US"/>
        </a:p>
      </dgm:t>
    </dgm:pt>
    <dgm:pt modelId="{A86DE247-414C-4820-A490-4897C9B8B772}">
      <dgm:prSet/>
      <dgm:spPr/>
      <dgm:t>
        <a:bodyPr/>
        <a:lstStyle/>
        <a:p>
          <a:r>
            <a:rPr lang="en-US"/>
            <a:t>Investigate the impact of additional features such as genetic markers, lifestyle factors, and environmental variables on model performance.</a:t>
          </a:r>
        </a:p>
      </dgm:t>
    </dgm:pt>
    <dgm:pt modelId="{CF9C87DA-77D6-4821-AD4D-895117F079AD}" type="parTrans" cxnId="{58DFC180-3CAD-4B6C-B765-CB3A4CB6E4E3}">
      <dgm:prSet/>
      <dgm:spPr/>
      <dgm:t>
        <a:bodyPr/>
        <a:lstStyle/>
        <a:p>
          <a:endParaRPr lang="en-US"/>
        </a:p>
      </dgm:t>
    </dgm:pt>
    <dgm:pt modelId="{EF0884B3-6383-4661-BFEB-1ABFE3141B90}" type="sibTrans" cxnId="{58DFC180-3CAD-4B6C-B765-CB3A4CB6E4E3}">
      <dgm:prSet/>
      <dgm:spPr/>
      <dgm:t>
        <a:bodyPr/>
        <a:lstStyle/>
        <a:p>
          <a:endParaRPr lang="en-US"/>
        </a:p>
      </dgm:t>
    </dgm:pt>
    <dgm:pt modelId="{D2F68695-BCE2-4DE4-8636-83177821BFDF}">
      <dgm:prSet/>
      <dgm:spPr/>
      <dgm:t>
        <a:bodyPr/>
        <a:lstStyle/>
        <a:p>
          <a:r>
            <a:rPr lang="en-US"/>
            <a:t>Collaborate</a:t>
          </a:r>
        </a:p>
      </dgm:t>
    </dgm:pt>
    <dgm:pt modelId="{B9E87D81-5A4A-4F15-8AD9-03177CD00411}" type="parTrans" cxnId="{575193E1-5965-4BA6-A371-2A916EB1D1AC}">
      <dgm:prSet/>
      <dgm:spPr/>
      <dgm:t>
        <a:bodyPr/>
        <a:lstStyle/>
        <a:p>
          <a:endParaRPr lang="en-US"/>
        </a:p>
      </dgm:t>
    </dgm:pt>
    <dgm:pt modelId="{A8920994-D405-4F90-BDC9-ACED36C6793E}" type="sibTrans" cxnId="{575193E1-5965-4BA6-A371-2A916EB1D1AC}">
      <dgm:prSet/>
      <dgm:spPr/>
      <dgm:t>
        <a:bodyPr/>
        <a:lstStyle/>
        <a:p>
          <a:endParaRPr lang="en-US"/>
        </a:p>
      </dgm:t>
    </dgm:pt>
    <dgm:pt modelId="{6CABC58F-24D0-43ED-890B-CE000532207D}">
      <dgm:prSet/>
      <dgm:spPr/>
      <dgm:t>
        <a:bodyPr/>
        <a:lstStyle/>
        <a:p>
          <a:r>
            <a:rPr lang="en-US"/>
            <a:t>Collaborate with healthcare providers to integrate the prediction system into clinical practice and evaluate its impact on patient outcomes.</a:t>
          </a:r>
        </a:p>
      </dgm:t>
    </dgm:pt>
    <dgm:pt modelId="{5D19CF1A-E210-495C-A230-5A8A88D757DB}" type="parTrans" cxnId="{FDDB1C58-B93A-4149-BFF6-9718CE826A83}">
      <dgm:prSet/>
      <dgm:spPr/>
      <dgm:t>
        <a:bodyPr/>
        <a:lstStyle/>
        <a:p>
          <a:endParaRPr lang="en-US"/>
        </a:p>
      </dgm:t>
    </dgm:pt>
    <dgm:pt modelId="{3A96F566-37D9-4210-8311-C2A122C45190}" type="sibTrans" cxnId="{FDDB1C58-B93A-4149-BFF6-9718CE826A83}">
      <dgm:prSet/>
      <dgm:spPr/>
      <dgm:t>
        <a:bodyPr/>
        <a:lstStyle/>
        <a:p>
          <a:endParaRPr lang="en-US"/>
        </a:p>
      </dgm:t>
    </dgm:pt>
    <dgm:pt modelId="{A702B348-E880-408D-B570-C45CA2F4E488}" type="pres">
      <dgm:prSet presAssocID="{6EAF99A3-E046-47DD-B8F6-C6C00B1776A5}" presName="Name0" presStyleCnt="0">
        <dgm:presLayoutVars>
          <dgm:dir/>
          <dgm:animLvl val="lvl"/>
          <dgm:resizeHandles val="exact"/>
        </dgm:presLayoutVars>
      </dgm:prSet>
      <dgm:spPr/>
    </dgm:pt>
    <dgm:pt modelId="{F811430C-629C-4CC2-B185-9173027AAF66}" type="pres">
      <dgm:prSet presAssocID="{B8D802B0-2C4A-48CB-B803-C387AD541D29}" presName="linNode" presStyleCnt="0"/>
      <dgm:spPr/>
    </dgm:pt>
    <dgm:pt modelId="{CF781E8F-4539-4910-BB4B-9FF077FE200A}" type="pres">
      <dgm:prSet presAssocID="{B8D802B0-2C4A-48CB-B803-C387AD541D29}" presName="parentText" presStyleLbl="solidFgAcc1" presStyleIdx="0" presStyleCnt="3" custLinFactNeighborY="2432">
        <dgm:presLayoutVars>
          <dgm:chMax val="1"/>
          <dgm:bulletEnabled/>
        </dgm:presLayoutVars>
      </dgm:prSet>
      <dgm:spPr/>
    </dgm:pt>
    <dgm:pt modelId="{FF2DBF88-6467-4696-8783-61CECDE7493F}" type="pres">
      <dgm:prSet presAssocID="{B8D802B0-2C4A-48CB-B803-C387AD541D29}" presName="descendantText" presStyleLbl="alignNode1" presStyleIdx="0" presStyleCnt="3">
        <dgm:presLayoutVars>
          <dgm:bulletEnabled/>
        </dgm:presLayoutVars>
      </dgm:prSet>
      <dgm:spPr/>
    </dgm:pt>
    <dgm:pt modelId="{3225D463-C02D-4D92-9C09-5D347268F228}" type="pres">
      <dgm:prSet presAssocID="{B2436DA2-63E6-4236-B119-F0369A64DBD0}" presName="sp" presStyleCnt="0"/>
      <dgm:spPr/>
    </dgm:pt>
    <dgm:pt modelId="{593AFFE8-59D3-48EF-9ABF-5F31BC235301}" type="pres">
      <dgm:prSet presAssocID="{D94F8BA2-2380-4423-A38A-3CE0E255493E}" presName="linNode" presStyleCnt="0"/>
      <dgm:spPr/>
    </dgm:pt>
    <dgm:pt modelId="{BE3445BD-7086-4F2C-AE9C-3CDF665F10B2}" type="pres">
      <dgm:prSet presAssocID="{D94F8BA2-2380-4423-A38A-3CE0E255493E}" presName="parentText" presStyleLbl="solidFgAcc1" presStyleIdx="1" presStyleCnt="3">
        <dgm:presLayoutVars>
          <dgm:chMax val="1"/>
          <dgm:bulletEnabled/>
        </dgm:presLayoutVars>
      </dgm:prSet>
      <dgm:spPr/>
    </dgm:pt>
    <dgm:pt modelId="{F3B0AA37-0F2D-447D-A6EF-45768641A51A}" type="pres">
      <dgm:prSet presAssocID="{D94F8BA2-2380-4423-A38A-3CE0E255493E}" presName="descendantText" presStyleLbl="alignNode1" presStyleIdx="1" presStyleCnt="3">
        <dgm:presLayoutVars>
          <dgm:bulletEnabled/>
        </dgm:presLayoutVars>
      </dgm:prSet>
      <dgm:spPr/>
    </dgm:pt>
    <dgm:pt modelId="{85AB42FB-DF04-4D0E-A489-3B75A149AFC9}" type="pres">
      <dgm:prSet presAssocID="{F2B60161-2087-43C2-B8E1-AB0CD20FF632}" presName="sp" presStyleCnt="0"/>
      <dgm:spPr/>
    </dgm:pt>
    <dgm:pt modelId="{F0DC176D-4A78-45AC-9B63-7BD63A80D497}" type="pres">
      <dgm:prSet presAssocID="{D2F68695-BCE2-4DE4-8636-83177821BFDF}" presName="linNode" presStyleCnt="0"/>
      <dgm:spPr/>
    </dgm:pt>
    <dgm:pt modelId="{3AC9B8A7-E6A2-47C2-A13A-2438EBD30ECA}" type="pres">
      <dgm:prSet presAssocID="{D2F68695-BCE2-4DE4-8636-83177821BFDF}" presName="parentText" presStyleLbl="solidFgAcc1" presStyleIdx="2" presStyleCnt="3">
        <dgm:presLayoutVars>
          <dgm:chMax val="1"/>
          <dgm:bulletEnabled/>
        </dgm:presLayoutVars>
      </dgm:prSet>
      <dgm:spPr/>
    </dgm:pt>
    <dgm:pt modelId="{E5EBCD11-44C7-401E-BAB0-823563D68616}" type="pres">
      <dgm:prSet presAssocID="{D2F68695-BCE2-4DE4-8636-83177821BFDF}" presName="descendantText" presStyleLbl="alignNode1" presStyleIdx="2" presStyleCnt="3">
        <dgm:presLayoutVars>
          <dgm:bulletEnabled/>
        </dgm:presLayoutVars>
      </dgm:prSet>
      <dgm:spPr/>
    </dgm:pt>
  </dgm:ptLst>
  <dgm:cxnLst>
    <dgm:cxn modelId="{0CD91F06-0312-42EB-8AA8-C599087F4D57}" type="presOf" srcId="{B8D802B0-2C4A-48CB-B803-C387AD541D29}" destId="{CF781E8F-4539-4910-BB4B-9FF077FE200A}" srcOrd="0" destOrd="0" presId="urn:microsoft.com/office/officeart/2016/7/layout/VerticalHollowActionList"/>
    <dgm:cxn modelId="{F566F60C-CDE9-4313-8AF7-11CF62E5B874}" srcId="{6EAF99A3-E046-47DD-B8F6-C6C00B1776A5}" destId="{B8D802B0-2C4A-48CB-B803-C387AD541D29}" srcOrd="0" destOrd="0" parTransId="{86734815-0950-4214-9FB0-5BF3D5DB9208}" sibTransId="{B2436DA2-63E6-4236-B119-F0369A64DBD0}"/>
    <dgm:cxn modelId="{65DCC118-FF28-4489-8392-179751CFF26B}" type="presOf" srcId="{6CABC58F-24D0-43ED-890B-CE000532207D}" destId="{E5EBCD11-44C7-401E-BAB0-823563D68616}" srcOrd="0" destOrd="0" presId="urn:microsoft.com/office/officeart/2016/7/layout/VerticalHollowActionList"/>
    <dgm:cxn modelId="{537A9A4B-B4CA-403B-9DD7-56360C4A5644}" type="presOf" srcId="{6EAF99A3-E046-47DD-B8F6-C6C00B1776A5}" destId="{A702B348-E880-408D-B570-C45CA2F4E488}" srcOrd="0" destOrd="0" presId="urn:microsoft.com/office/officeart/2016/7/layout/VerticalHollowActionList"/>
    <dgm:cxn modelId="{FDDB1C58-B93A-4149-BFF6-9718CE826A83}" srcId="{D2F68695-BCE2-4DE4-8636-83177821BFDF}" destId="{6CABC58F-24D0-43ED-890B-CE000532207D}" srcOrd="0" destOrd="0" parTransId="{5D19CF1A-E210-495C-A230-5A8A88D757DB}" sibTransId="{3A96F566-37D9-4210-8311-C2A122C45190}"/>
    <dgm:cxn modelId="{58DFC180-3CAD-4B6C-B765-CB3A4CB6E4E3}" srcId="{D94F8BA2-2380-4423-A38A-3CE0E255493E}" destId="{A86DE247-414C-4820-A490-4897C9B8B772}" srcOrd="0" destOrd="0" parTransId="{CF9C87DA-77D6-4821-AD4D-895117F079AD}" sibTransId="{EF0884B3-6383-4661-BFEB-1ABFE3141B90}"/>
    <dgm:cxn modelId="{BC8AA695-ED82-4DED-9F3A-CCF62749B4B4}" type="presOf" srcId="{D2F68695-BCE2-4DE4-8636-83177821BFDF}" destId="{3AC9B8A7-E6A2-47C2-A13A-2438EBD30ECA}" srcOrd="0" destOrd="0" presId="urn:microsoft.com/office/officeart/2016/7/layout/VerticalHollowActionList"/>
    <dgm:cxn modelId="{62F5FDA3-86D2-4A7F-B6E5-C27C24D32B87}" srcId="{6EAF99A3-E046-47DD-B8F6-C6C00B1776A5}" destId="{D94F8BA2-2380-4423-A38A-3CE0E255493E}" srcOrd="1" destOrd="0" parTransId="{1AC195E9-8DBC-403A-A848-0E554B47A656}" sibTransId="{F2B60161-2087-43C2-B8E1-AB0CD20FF632}"/>
    <dgm:cxn modelId="{3D8839BE-84AC-4271-B18B-7032A45B62D1}" type="presOf" srcId="{A86DE247-414C-4820-A490-4897C9B8B772}" destId="{F3B0AA37-0F2D-447D-A6EF-45768641A51A}" srcOrd="0" destOrd="0" presId="urn:microsoft.com/office/officeart/2016/7/layout/VerticalHollowActionList"/>
    <dgm:cxn modelId="{C1FABABF-5501-43EC-B0FA-77DBE2D6273D}" type="presOf" srcId="{CBD0B028-11E8-43F8-8032-B5B284CE03AC}" destId="{FF2DBF88-6467-4696-8783-61CECDE7493F}" srcOrd="0" destOrd="0" presId="urn:microsoft.com/office/officeart/2016/7/layout/VerticalHollowActionList"/>
    <dgm:cxn modelId="{1F25A2D3-0633-41CC-99E2-849455053849}" type="presOf" srcId="{D94F8BA2-2380-4423-A38A-3CE0E255493E}" destId="{BE3445BD-7086-4F2C-AE9C-3CDF665F10B2}" srcOrd="0" destOrd="0" presId="urn:microsoft.com/office/officeart/2016/7/layout/VerticalHollowActionList"/>
    <dgm:cxn modelId="{575193E1-5965-4BA6-A371-2A916EB1D1AC}" srcId="{6EAF99A3-E046-47DD-B8F6-C6C00B1776A5}" destId="{D2F68695-BCE2-4DE4-8636-83177821BFDF}" srcOrd="2" destOrd="0" parTransId="{B9E87D81-5A4A-4F15-8AD9-03177CD00411}" sibTransId="{A8920994-D405-4F90-BDC9-ACED36C6793E}"/>
    <dgm:cxn modelId="{BC6A4DE4-5018-4004-9985-EBA056D6FC2F}" srcId="{B8D802B0-2C4A-48CB-B803-C387AD541D29}" destId="{CBD0B028-11E8-43F8-8032-B5B284CE03AC}" srcOrd="0" destOrd="0" parTransId="{9F372D7A-F7D4-44FE-B174-099578677E27}" sibTransId="{FBE39EB7-2A4B-4904-9095-521C6B91B849}"/>
    <dgm:cxn modelId="{97399872-27AC-4CC6-9535-B1C0E6F1F513}" type="presParOf" srcId="{A702B348-E880-408D-B570-C45CA2F4E488}" destId="{F811430C-629C-4CC2-B185-9173027AAF66}" srcOrd="0" destOrd="0" presId="urn:microsoft.com/office/officeart/2016/7/layout/VerticalHollowActionList"/>
    <dgm:cxn modelId="{688943B9-7931-4781-BFC8-894E9F89647F}" type="presParOf" srcId="{F811430C-629C-4CC2-B185-9173027AAF66}" destId="{CF781E8F-4539-4910-BB4B-9FF077FE200A}" srcOrd="0" destOrd="0" presId="urn:microsoft.com/office/officeart/2016/7/layout/VerticalHollowActionList"/>
    <dgm:cxn modelId="{AF1B944B-5D34-4D95-A368-292CEEE75AC0}" type="presParOf" srcId="{F811430C-629C-4CC2-B185-9173027AAF66}" destId="{FF2DBF88-6467-4696-8783-61CECDE7493F}" srcOrd="1" destOrd="0" presId="urn:microsoft.com/office/officeart/2016/7/layout/VerticalHollowActionList"/>
    <dgm:cxn modelId="{C1D18C3E-2D13-4E14-95AC-6B3C5B9F45C8}" type="presParOf" srcId="{A702B348-E880-408D-B570-C45CA2F4E488}" destId="{3225D463-C02D-4D92-9C09-5D347268F228}" srcOrd="1" destOrd="0" presId="urn:microsoft.com/office/officeart/2016/7/layout/VerticalHollowActionList"/>
    <dgm:cxn modelId="{A577B0A5-FAF1-4EA1-8DCE-1BC06BE17B8D}" type="presParOf" srcId="{A702B348-E880-408D-B570-C45CA2F4E488}" destId="{593AFFE8-59D3-48EF-9ABF-5F31BC235301}" srcOrd="2" destOrd="0" presId="urn:microsoft.com/office/officeart/2016/7/layout/VerticalHollowActionList"/>
    <dgm:cxn modelId="{33AEC252-0594-465C-909C-495B0730E3F4}" type="presParOf" srcId="{593AFFE8-59D3-48EF-9ABF-5F31BC235301}" destId="{BE3445BD-7086-4F2C-AE9C-3CDF665F10B2}" srcOrd="0" destOrd="0" presId="urn:microsoft.com/office/officeart/2016/7/layout/VerticalHollowActionList"/>
    <dgm:cxn modelId="{A61807C9-0437-4F1C-B95B-35EFFD416E22}" type="presParOf" srcId="{593AFFE8-59D3-48EF-9ABF-5F31BC235301}" destId="{F3B0AA37-0F2D-447D-A6EF-45768641A51A}" srcOrd="1" destOrd="0" presId="urn:microsoft.com/office/officeart/2016/7/layout/VerticalHollowActionList"/>
    <dgm:cxn modelId="{AB323C61-60EF-4FE3-A27C-A8DA6E2F8405}" type="presParOf" srcId="{A702B348-E880-408D-B570-C45CA2F4E488}" destId="{85AB42FB-DF04-4D0E-A489-3B75A149AFC9}" srcOrd="3" destOrd="0" presId="urn:microsoft.com/office/officeart/2016/7/layout/VerticalHollowActionList"/>
    <dgm:cxn modelId="{FE670B4D-744C-4999-B848-CE8976B5D265}" type="presParOf" srcId="{A702B348-E880-408D-B570-C45CA2F4E488}" destId="{F0DC176D-4A78-45AC-9B63-7BD63A80D497}" srcOrd="4" destOrd="0" presId="urn:microsoft.com/office/officeart/2016/7/layout/VerticalHollowActionList"/>
    <dgm:cxn modelId="{45642B65-CA92-49D4-9F3D-623373B0A022}" type="presParOf" srcId="{F0DC176D-4A78-45AC-9B63-7BD63A80D497}" destId="{3AC9B8A7-E6A2-47C2-A13A-2438EBD30ECA}" srcOrd="0" destOrd="0" presId="urn:microsoft.com/office/officeart/2016/7/layout/VerticalHollowActionList"/>
    <dgm:cxn modelId="{BECFFE34-35E4-40D9-AF5E-A788C5BB4C7D}" type="presParOf" srcId="{F0DC176D-4A78-45AC-9B63-7BD63A80D497}" destId="{E5EBCD11-44C7-401E-BAB0-823563D68616}"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110352-A7E5-4291-8626-40D198721BCE}">
      <dsp:nvSpPr>
        <dsp:cNvPr id="0" name=""/>
        <dsp:cNvSpPr/>
      </dsp:nvSpPr>
      <dsp:spPr>
        <a:xfrm>
          <a:off x="0" y="4685116"/>
          <a:ext cx="2602470" cy="915016"/>
        </a:xfrm>
        <a:prstGeom prst="rect">
          <a:avLst/>
        </a:prstGeom>
        <a:solidFill>
          <a:schemeClr val="accent1">
            <a:lumMod val="60000"/>
            <a:lumOff val="4000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5088" tIns="149352" rIns="185088" bIns="149352" numCol="1" spcCol="1270" anchor="ctr" anchorCtr="0">
          <a:noAutofit/>
        </a:bodyPr>
        <a:lstStyle/>
        <a:p>
          <a:pPr marL="0" lvl="0" indent="0" algn="ctr" defTabSz="933450">
            <a:lnSpc>
              <a:spcPct val="90000"/>
            </a:lnSpc>
            <a:spcBef>
              <a:spcPct val="0"/>
            </a:spcBef>
            <a:spcAft>
              <a:spcPct val="35000"/>
            </a:spcAft>
            <a:buNone/>
          </a:pPr>
          <a:r>
            <a:rPr lang="en-US" sz="2100" b="1" i="0" kern="1200"/>
            <a:t>Evaluation Methods:</a:t>
          </a:r>
          <a:endParaRPr lang="en-US" sz="2100" kern="1200"/>
        </a:p>
      </dsp:txBody>
      <dsp:txXfrm>
        <a:off x="0" y="4685116"/>
        <a:ext cx="2602470" cy="915016"/>
      </dsp:txXfrm>
    </dsp:sp>
    <dsp:sp modelId="{FDA6EBDA-DC81-4C52-BAAC-32C96C5C418B}">
      <dsp:nvSpPr>
        <dsp:cNvPr id="0" name=""/>
        <dsp:cNvSpPr/>
      </dsp:nvSpPr>
      <dsp:spPr>
        <a:xfrm>
          <a:off x="2602470" y="4685116"/>
          <a:ext cx="7807412" cy="915016"/>
        </a:xfrm>
        <a:prstGeom prst="rect">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8371" tIns="203200" rIns="158371" bIns="203200" numCol="1" spcCol="1270" anchor="ctr" anchorCtr="0">
          <a:noAutofit/>
        </a:bodyPr>
        <a:lstStyle/>
        <a:p>
          <a:pPr marL="0" lvl="0" indent="0" algn="l" defTabSz="711200">
            <a:lnSpc>
              <a:spcPct val="90000"/>
            </a:lnSpc>
            <a:spcBef>
              <a:spcPct val="0"/>
            </a:spcBef>
            <a:spcAft>
              <a:spcPct val="35000"/>
            </a:spcAft>
            <a:buNone/>
          </a:pPr>
          <a:r>
            <a:rPr lang="en-US" sz="1600" b="0" i="0" kern="1200" dirty="0"/>
            <a:t>Assessed the performance of the models using various metrics including accuracy, precision, recall, F1-score, and ROC AUC score.</a:t>
          </a:r>
          <a:endParaRPr lang="en-US" sz="1600" kern="1200" dirty="0"/>
        </a:p>
        <a:p>
          <a:pPr marL="0" lvl="0" indent="0" algn="l" defTabSz="711200">
            <a:lnSpc>
              <a:spcPct val="90000"/>
            </a:lnSpc>
            <a:spcBef>
              <a:spcPct val="0"/>
            </a:spcBef>
            <a:spcAft>
              <a:spcPct val="35000"/>
            </a:spcAft>
            <a:buNone/>
          </a:pPr>
          <a:r>
            <a:rPr lang="en-US" sz="1600" b="0" i="0" kern="1200" dirty="0"/>
            <a:t>Used k-fold cross-validation to ensure robustness and generalizability of the models.</a:t>
          </a:r>
          <a:endParaRPr lang="en-US" sz="1600" kern="1200" dirty="0"/>
        </a:p>
      </dsp:txBody>
      <dsp:txXfrm>
        <a:off x="2602470" y="4685116"/>
        <a:ext cx="7807412" cy="915016"/>
      </dsp:txXfrm>
    </dsp:sp>
    <dsp:sp modelId="{404287A8-BBB6-4A1C-A005-D1FAEE853C45}">
      <dsp:nvSpPr>
        <dsp:cNvPr id="0" name=""/>
        <dsp:cNvSpPr/>
      </dsp:nvSpPr>
      <dsp:spPr>
        <a:xfrm rot="10800000">
          <a:off x="0" y="3291546"/>
          <a:ext cx="2602470" cy="1407295"/>
        </a:xfrm>
        <a:prstGeom prst="upArrowCallout">
          <a:avLst>
            <a:gd name="adj1" fmla="val 5000"/>
            <a:gd name="adj2" fmla="val 10000"/>
            <a:gd name="adj3" fmla="val 15000"/>
            <a:gd name="adj4" fmla="val 64977"/>
          </a:avLst>
        </a:prstGeom>
        <a:solidFill>
          <a:schemeClr val="accent1"/>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5088" tIns="149352" rIns="185088" bIns="149352" numCol="1" spcCol="1270" anchor="ctr" anchorCtr="0">
          <a:noAutofit/>
        </a:bodyPr>
        <a:lstStyle/>
        <a:p>
          <a:pPr marL="0" lvl="0" indent="0" algn="ctr" defTabSz="933450">
            <a:lnSpc>
              <a:spcPct val="90000"/>
            </a:lnSpc>
            <a:spcBef>
              <a:spcPct val="0"/>
            </a:spcBef>
            <a:spcAft>
              <a:spcPct val="35000"/>
            </a:spcAft>
            <a:buNone/>
          </a:pPr>
          <a:r>
            <a:rPr lang="en-US" sz="2100" b="1" i="0" kern="1200"/>
            <a:t>Model Training:</a:t>
          </a:r>
          <a:endParaRPr lang="en-US" sz="2100" kern="1200"/>
        </a:p>
      </dsp:txBody>
      <dsp:txXfrm rot="-10800000">
        <a:off x="0" y="3291546"/>
        <a:ext cx="2602470" cy="914742"/>
      </dsp:txXfrm>
    </dsp:sp>
    <dsp:sp modelId="{A7D5A942-68B1-4E97-88E6-59C9CEFDD38D}">
      <dsp:nvSpPr>
        <dsp:cNvPr id="0" name=""/>
        <dsp:cNvSpPr/>
      </dsp:nvSpPr>
      <dsp:spPr>
        <a:xfrm>
          <a:off x="2602470" y="3291546"/>
          <a:ext cx="7807412" cy="914742"/>
        </a:xfrm>
        <a:prstGeom prst="rect">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8371" tIns="203200" rIns="158371" bIns="203200" numCol="1" spcCol="1270" anchor="ctr" anchorCtr="0">
          <a:noAutofit/>
        </a:bodyPr>
        <a:lstStyle/>
        <a:p>
          <a:pPr marL="0" lvl="0" indent="0" algn="l" defTabSz="711200">
            <a:lnSpc>
              <a:spcPct val="90000"/>
            </a:lnSpc>
            <a:spcBef>
              <a:spcPct val="0"/>
            </a:spcBef>
            <a:spcAft>
              <a:spcPct val="35000"/>
            </a:spcAft>
            <a:buNone/>
          </a:pPr>
          <a:r>
            <a:rPr lang="en-US" sz="1600" b="0" i="0" kern="1200" dirty="0"/>
            <a:t>Applied machine learning algorithms including Logistic Regression, Random Forest, and Naive Bayes.</a:t>
          </a:r>
          <a:endParaRPr lang="en-US" sz="1600" kern="1200" dirty="0"/>
        </a:p>
        <a:p>
          <a:pPr marL="0" lvl="0" indent="0" algn="l" defTabSz="711200">
            <a:lnSpc>
              <a:spcPct val="90000"/>
            </a:lnSpc>
            <a:spcBef>
              <a:spcPct val="0"/>
            </a:spcBef>
            <a:spcAft>
              <a:spcPct val="35000"/>
            </a:spcAft>
            <a:buNone/>
          </a:pPr>
          <a:r>
            <a:rPr lang="en-US" sz="1600" b="0" i="0" kern="1200" dirty="0"/>
            <a:t>Utilized Python libraries such as scikit-learn and TensorFlow for model development.</a:t>
          </a:r>
          <a:endParaRPr lang="en-US" sz="1600" kern="1200" dirty="0"/>
        </a:p>
      </dsp:txBody>
      <dsp:txXfrm>
        <a:off x="2602470" y="3291546"/>
        <a:ext cx="7807412" cy="914742"/>
      </dsp:txXfrm>
    </dsp:sp>
    <dsp:sp modelId="{D8AB08BE-EEBE-464C-A2A6-95967CE67B89}">
      <dsp:nvSpPr>
        <dsp:cNvPr id="0" name=""/>
        <dsp:cNvSpPr/>
      </dsp:nvSpPr>
      <dsp:spPr>
        <a:xfrm rot="10800000">
          <a:off x="0" y="1897975"/>
          <a:ext cx="2602470" cy="1407295"/>
        </a:xfrm>
        <a:prstGeom prst="upArrowCallout">
          <a:avLst>
            <a:gd name="adj1" fmla="val 5000"/>
            <a:gd name="adj2" fmla="val 10000"/>
            <a:gd name="adj3" fmla="val 15000"/>
            <a:gd name="adj4" fmla="val 64977"/>
          </a:avLst>
        </a:prstGeom>
        <a:solidFill>
          <a:schemeClr val="accent1">
            <a:lumMod val="60000"/>
            <a:lumOff val="4000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5088" tIns="149352" rIns="185088" bIns="149352" numCol="1" spcCol="1270" anchor="ctr" anchorCtr="0">
          <a:noAutofit/>
        </a:bodyPr>
        <a:lstStyle/>
        <a:p>
          <a:pPr marL="0" lvl="0" indent="0" algn="ctr" defTabSz="933450">
            <a:lnSpc>
              <a:spcPct val="90000"/>
            </a:lnSpc>
            <a:spcBef>
              <a:spcPct val="0"/>
            </a:spcBef>
            <a:spcAft>
              <a:spcPct val="35000"/>
            </a:spcAft>
            <a:buNone/>
          </a:pPr>
          <a:r>
            <a:rPr lang="en-US" sz="2100" b="1" i="0" kern="1200" dirty="0"/>
            <a:t>Data Preprocessing:</a:t>
          </a:r>
          <a:endParaRPr lang="en-US" sz="2100" kern="1200" dirty="0"/>
        </a:p>
      </dsp:txBody>
      <dsp:txXfrm rot="-10800000">
        <a:off x="0" y="1897975"/>
        <a:ext cx="2602470" cy="914742"/>
      </dsp:txXfrm>
    </dsp:sp>
    <dsp:sp modelId="{3B5BD91D-7489-4CB6-99F7-10C5ED1BE42D}">
      <dsp:nvSpPr>
        <dsp:cNvPr id="0" name=""/>
        <dsp:cNvSpPr/>
      </dsp:nvSpPr>
      <dsp:spPr>
        <a:xfrm>
          <a:off x="2602470" y="1897975"/>
          <a:ext cx="7807412" cy="914742"/>
        </a:xfrm>
        <a:prstGeom prst="rect">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8371" tIns="203200" rIns="158371" bIns="203200" numCol="1" spcCol="1270" anchor="ctr" anchorCtr="0">
          <a:noAutofit/>
        </a:bodyPr>
        <a:lstStyle/>
        <a:p>
          <a:pPr marL="0" lvl="0" indent="0" algn="l" defTabSz="711200">
            <a:lnSpc>
              <a:spcPct val="90000"/>
            </a:lnSpc>
            <a:spcBef>
              <a:spcPct val="0"/>
            </a:spcBef>
            <a:spcAft>
              <a:spcPct val="35000"/>
            </a:spcAft>
            <a:buNone/>
          </a:pPr>
          <a:r>
            <a:rPr lang="en-US" sz="1600" b="0" i="0" kern="1200" dirty="0"/>
            <a:t>Cleaned and preprocessed the data to handle missing values, outliers, and inconsistencies.</a:t>
          </a:r>
          <a:endParaRPr lang="en-US" sz="1600" kern="1200" dirty="0"/>
        </a:p>
        <a:p>
          <a:pPr marL="0" lvl="0" indent="0" algn="l" defTabSz="711200">
            <a:lnSpc>
              <a:spcPct val="90000"/>
            </a:lnSpc>
            <a:spcBef>
              <a:spcPct val="0"/>
            </a:spcBef>
            <a:spcAft>
              <a:spcPct val="35000"/>
            </a:spcAft>
            <a:buNone/>
          </a:pPr>
          <a:r>
            <a:rPr lang="en-US" sz="1600" b="0" i="0" kern="1200" dirty="0"/>
            <a:t>Performed feature scaling and normalization to ensure uniformity across variables.</a:t>
          </a:r>
          <a:endParaRPr lang="en-US" sz="1600" kern="1200" dirty="0"/>
        </a:p>
      </dsp:txBody>
      <dsp:txXfrm>
        <a:off x="2602470" y="1897975"/>
        <a:ext cx="7807412" cy="914742"/>
      </dsp:txXfrm>
    </dsp:sp>
    <dsp:sp modelId="{BCFA59C5-C192-4673-8275-75521E8FB743}">
      <dsp:nvSpPr>
        <dsp:cNvPr id="0" name=""/>
        <dsp:cNvSpPr/>
      </dsp:nvSpPr>
      <dsp:spPr>
        <a:xfrm rot="10800000">
          <a:off x="0" y="167132"/>
          <a:ext cx="2602470" cy="1744568"/>
        </a:xfrm>
        <a:prstGeom prst="upArrowCallout">
          <a:avLst>
            <a:gd name="adj1" fmla="val 5000"/>
            <a:gd name="adj2" fmla="val 10000"/>
            <a:gd name="adj3" fmla="val 15000"/>
            <a:gd name="adj4" fmla="val 64977"/>
          </a:avLst>
        </a:prstGeom>
        <a:solidFill>
          <a:schemeClr val="accent1"/>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5088" tIns="149352" rIns="185088" bIns="149352" numCol="1" spcCol="1270" anchor="ctr" anchorCtr="0">
          <a:noAutofit/>
        </a:bodyPr>
        <a:lstStyle/>
        <a:p>
          <a:pPr marL="0" lvl="0" indent="0" algn="ctr" defTabSz="933450">
            <a:lnSpc>
              <a:spcPct val="90000"/>
            </a:lnSpc>
            <a:spcBef>
              <a:spcPct val="0"/>
            </a:spcBef>
            <a:spcAft>
              <a:spcPct val="35000"/>
            </a:spcAft>
            <a:buNone/>
          </a:pPr>
          <a:r>
            <a:rPr lang="en-US" sz="2100" b="1" i="0" kern="1200" dirty="0"/>
            <a:t>Data Collection:</a:t>
          </a:r>
          <a:endParaRPr lang="en-US" sz="2100" kern="1200" dirty="0"/>
        </a:p>
      </dsp:txBody>
      <dsp:txXfrm rot="-10800000">
        <a:off x="0" y="167132"/>
        <a:ext cx="2602470" cy="1133969"/>
      </dsp:txXfrm>
    </dsp:sp>
    <dsp:sp modelId="{903D3AB3-9336-4E96-A57A-722496ED18B5}">
      <dsp:nvSpPr>
        <dsp:cNvPr id="0" name=""/>
        <dsp:cNvSpPr/>
      </dsp:nvSpPr>
      <dsp:spPr>
        <a:xfrm>
          <a:off x="2602470" y="2121"/>
          <a:ext cx="7807412" cy="1582037"/>
        </a:xfrm>
        <a:prstGeom prst="rect">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8371" tIns="228600" rIns="158371" bIns="228600" numCol="1" spcCol="1270" anchor="t" anchorCtr="0">
          <a:noAutofit/>
        </a:bodyPr>
        <a:lstStyle/>
        <a:p>
          <a:pPr marL="0" lvl="0" indent="0" algn="l" defTabSz="800100">
            <a:lnSpc>
              <a:spcPct val="90000"/>
            </a:lnSpc>
            <a:spcBef>
              <a:spcPct val="0"/>
            </a:spcBef>
            <a:spcAft>
              <a:spcPct val="35000"/>
            </a:spcAft>
            <a:buNone/>
          </a:pPr>
          <a:r>
            <a:rPr lang="en-US" sz="1800" b="0" i="0" kern="1200" dirty="0"/>
            <a:t>Obtained a comprehensive dataset containing patient information relevant to heart disease, including:</a:t>
          </a:r>
          <a:endParaRPr lang="en-US" sz="1800" kern="1200" dirty="0"/>
        </a:p>
        <a:p>
          <a:pPr marL="114300" lvl="1" indent="-114300" algn="l" defTabSz="622300">
            <a:lnSpc>
              <a:spcPct val="90000"/>
            </a:lnSpc>
            <a:spcBef>
              <a:spcPct val="0"/>
            </a:spcBef>
            <a:spcAft>
              <a:spcPct val="15000"/>
            </a:spcAft>
            <a:buChar char="•"/>
          </a:pPr>
          <a:r>
            <a:rPr lang="en-US" sz="1400" b="0" i="0" kern="1200" dirty="0"/>
            <a:t>Demographic data (age, gender)</a:t>
          </a:r>
          <a:endParaRPr lang="en-US" sz="1400" kern="1200" dirty="0"/>
        </a:p>
        <a:p>
          <a:pPr marL="114300" lvl="1" indent="-114300" algn="l" defTabSz="622300">
            <a:lnSpc>
              <a:spcPct val="90000"/>
            </a:lnSpc>
            <a:spcBef>
              <a:spcPct val="0"/>
            </a:spcBef>
            <a:spcAft>
              <a:spcPct val="15000"/>
            </a:spcAft>
            <a:buChar char="•"/>
          </a:pPr>
          <a:r>
            <a:rPr lang="en-US" sz="1400" b="0" i="0" kern="1200" dirty="0"/>
            <a:t>Clinical measurements (cholesterol levels, blood pressure)</a:t>
          </a:r>
          <a:endParaRPr lang="en-US" sz="1400" kern="1200" dirty="0"/>
        </a:p>
        <a:p>
          <a:pPr marL="114300" lvl="1" indent="-114300" algn="l" defTabSz="622300">
            <a:lnSpc>
              <a:spcPct val="90000"/>
            </a:lnSpc>
            <a:spcBef>
              <a:spcPct val="0"/>
            </a:spcBef>
            <a:spcAft>
              <a:spcPct val="15000"/>
            </a:spcAft>
            <a:buChar char="•"/>
          </a:pPr>
          <a:r>
            <a:rPr lang="en-US" sz="1400" b="0" i="0" kern="1200" dirty="0"/>
            <a:t>Medical history (smoking status, diabetes)</a:t>
          </a:r>
          <a:endParaRPr lang="en-US" sz="1400" kern="1200" dirty="0"/>
        </a:p>
      </dsp:txBody>
      <dsp:txXfrm>
        <a:off x="2602470" y="2121"/>
        <a:ext cx="7807412" cy="15820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F6BA57-91D3-49B4-8F41-DF1A91E207B4}">
      <dsp:nvSpPr>
        <dsp:cNvPr id="0" name=""/>
        <dsp:cNvSpPr/>
      </dsp:nvSpPr>
      <dsp:spPr>
        <a:xfrm>
          <a:off x="0" y="261352"/>
          <a:ext cx="10419734" cy="1472625"/>
        </a:xfrm>
        <a:prstGeom prst="rect">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8687" tIns="354076" rIns="808687" bIns="120904" numCol="1" spcCol="1270" anchor="t" anchorCtr="0">
          <a:noAutofit/>
        </a:bodyPr>
        <a:lstStyle/>
        <a:p>
          <a:pPr marL="171450" lvl="1" indent="-171450" algn="l" defTabSz="755650">
            <a:lnSpc>
              <a:spcPct val="90000"/>
            </a:lnSpc>
            <a:spcBef>
              <a:spcPct val="0"/>
            </a:spcBef>
            <a:spcAft>
              <a:spcPct val="15000"/>
            </a:spcAft>
            <a:buChar char="•"/>
          </a:pPr>
          <a:r>
            <a:rPr lang="en-US" sz="1700" b="0" i="0" kern="1200" dirty="0"/>
            <a:t>Selected relevant features from the dataset such as age, gender, cholesterol levels, blood pressure, BMI, and other cardiovascular risk factors.</a:t>
          </a:r>
          <a:endParaRPr lang="en-US" sz="1700" kern="1200" dirty="0"/>
        </a:p>
        <a:p>
          <a:pPr marL="171450" lvl="1" indent="-171450" algn="l" defTabSz="755650">
            <a:lnSpc>
              <a:spcPct val="90000"/>
            </a:lnSpc>
            <a:spcBef>
              <a:spcPct val="0"/>
            </a:spcBef>
            <a:spcAft>
              <a:spcPct val="15000"/>
            </a:spcAft>
            <a:buChar char="•"/>
          </a:pPr>
          <a:r>
            <a:rPr lang="en-US" sz="1700" b="0" i="0" kern="1200" dirty="0"/>
            <a:t>Conducted exploratory data analysis (EDA) to identify important patterns and correlations within the data.</a:t>
          </a:r>
          <a:endParaRPr lang="en-US" sz="1700" kern="1200" dirty="0"/>
        </a:p>
      </dsp:txBody>
      <dsp:txXfrm>
        <a:off x="0" y="261352"/>
        <a:ext cx="10419734" cy="1472625"/>
      </dsp:txXfrm>
    </dsp:sp>
    <dsp:sp modelId="{9F460D81-DC7E-4FED-A693-A99265AA43E3}">
      <dsp:nvSpPr>
        <dsp:cNvPr id="0" name=""/>
        <dsp:cNvSpPr/>
      </dsp:nvSpPr>
      <dsp:spPr>
        <a:xfrm>
          <a:off x="520986" y="10432"/>
          <a:ext cx="7293814" cy="50184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5689" tIns="0" rIns="275689" bIns="0" numCol="1" spcCol="1270" anchor="ctr" anchorCtr="0">
          <a:noAutofit/>
        </a:bodyPr>
        <a:lstStyle/>
        <a:p>
          <a:pPr marL="0" lvl="0" indent="0" algn="l" defTabSz="755650">
            <a:lnSpc>
              <a:spcPct val="90000"/>
            </a:lnSpc>
            <a:spcBef>
              <a:spcPct val="0"/>
            </a:spcBef>
            <a:spcAft>
              <a:spcPct val="35000"/>
            </a:spcAft>
            <a:buNone/>
          </a:pPr>
          <a:r>
            <a:rPr lang="en-US" sz="1700" b="1" i="0" kern="1200" dirty="0"/>
            <a:t>Feature Engineering:</a:t>
          </a:r>
          <a:endParaRPr lang="en-US" sz="1700" kern="1200" dirty="0"/>
        </a:p>
      </dsp:txBody>
      <dsp:txXfrm>
        <a:off x="545484" y="34930"/>
        <a:ext cx="7244818" cy="452844"/>
      </dsp:txXfrm>
    </dsp:sp>
    <dsp:sp modelId="{3B3D027A-D481-40C9-ADA0-B7ED28BCFC3A}">
      <dsp:nvSpPr>
        <dsp:cNvPr id="0" name=""/>
        <dsp:cNvSpPr/>
      </dsp:nvSpPr>
      <dsp:spPr>
        <a:xfrm>
          <a:off x="0" y="2076697"/>
          <a:ext cx="10419734" cy="1472625"/>
        </a:xfrm>
        <a:prstGeom prst="rect">
          <a:avLst/>
        </a:prstGeom>
        <a:solidFill>
          <a:schemeClr val="lt1">
            <a:alpha val="90000"/>
            <a:hueOff val="0"/>
            <a:satOff val="0"/>
            <a:lumOff val="0"/>
            <a:alphaOff val="0"/>
          </a:schemeClr>
        </a:solidFill>
        <a:ln w="19050" cap="flat" cmpd="sng" algn="ctr">
          <a:solidFill>
            <a:schemeClr val="accent5">
              <a:hueOff val="-6076075"/>
              <a:satOff val="-413"/>
              <a:lumOff val="98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8687" tIns="354076" rIns="808687" bIns="120904" numCol="1" spcCol="1270" anchor="t" anchorCtr="0">
          <a:noAutofit/>
        </a:bodyPr>
        <a:lstStyle/>
        <a:p>
          <a:pPr marL="171450" lvl="1" indent="-171450" algn="l" defTabSz="755650">
            <a:lnSpc>
              <a:spcPct val="90000"/>
            </a:lnSpc>
            <a:spcBef>
              <a:spcPct val="0"/>
            </a:spcBef>
            <a:spcAft>
              <a:spcPct val="15000"/>
            </a:spcAft>
            <a:buChar char="•"/>
          </a:pPr>
          <a:r>
            <a:rPr lang="en-US" sz="1700" b="0" i="0" kern="1200"/>
            <a:t>Split the dataset into training (80%) and testing (20%) sets to evaluate the performance of the models.</a:t>
          </a:r>
          <a:endParaRPr lang="en-US" sz="1700" kern="1200"/>
        </a:p>
        <a:p>
          <a:pPr marL="171450" lvl="1" indent="-171450" algn="l" defTabSz="755650">
            <a:lnSpc>
              <a:spcPct val="90000"/>
            </a:lnSpc>
            <a:spcBef>
              <a:spcPct val="0"/>
            </a:spcBef>
            <a:spcAft>
              <a:spcPct val="15000"/>
            </a:spcAft>
            <a:buChar char="•"/>
          </a:pPr>
          <a:r>
            <a:rPr lang="en-US" sz="1700" b="0" i="0" kern="1200"/>
            <a:t>Employed techniques like grid search and random search for hyperparameter tuning to optimize model performance.</a:t>
          </a:r>
          <a:endParaRPr lang="en-US" sz="1700" kern="1200"/>
        </a:p>
      </dsp:txBody>
      <dsp:txXfrm>
        <a:off x="0" y="2076697"/>
        <a:ext cx="10419734" cy="1472625"/>
      </dsp:txXfrm>
    </dsp:sp>
    <dsp:sp modelId="{ED3EFB4D-33DE-4CDA-840B-ABE00AD724A4}">
      <dsp:nvSpPr>
        <dsp:cNvPr id="0" name=""/>
        <dsp:cNvSpPr/>
      </dsp:nvSpPr>
      <dsp:spPr>
        <a:xfrm>
          <a:off x="520986" y="1825777"/>
          <a:ext cx="7293814" cy="501840"/>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5689" tIns="0" rIns="275689" bIns="0" numCol="1" spcCol="1270" anchor="ctr" anchorCtr="0">
          <a:noAutofit/>
        </a:bodyPr>
        <a:lstStyle/>
        <a:p>
          <a:pPr marL="0" lvl="0" indent="0" algn="l" defTabSz="755650">
            <a:lnSpc>
              <a:spcPct val="90000"/>
            </a:lnSpc>
            <a:spcBef>
              <a:spcPct val="0"/>
            </a:spcBef>
            <a:spcAft>
              <a:spcPct val="35000"/>
            </a:spcAft>
            <a:buNone/>
          </a:pPr>
          <a:r>
            <a:rPr lang="en-US" sz="1700" b="1" i="0" kern="1200"/>
            <a:t>Model Training (continued):</a:t>
          </a:r>
          <a:endParaRPr lang="en-US" sz="1700" kern="1200"/>
        </a:p>
      </dsp:txBody>
      <dsp:txXfrm>
        <a:off x="545484" y="1850275"/>
        <a:ext cx="7244818" cy="452844"/>
      </dsp:txXfrm>
    </dsp:sp>
    <dsp:sp modelId="{3B530A80-0EA1-4195-835B-582EAF6AEF6E}">
      <dsp:nvSpPr>
        <dsp:cNvPr id="0" name=""/>
        <dsp:cNvSpPr/>
      </dsp:nvSpPr>
      <dsp:spPr>
        <a:xfrm>
          <a:off x="0" y="3892042"/>
          <a:ext cx="10419734" cy="1472625"/>
        </a:xfrm>
        <a:prstGeom prst="rect">
          <a:avLst/>
        </a:prstGeom>
        <a:solidFill>
          <a:schemeClr val="lt1">
            <a:alpha val="90000"/>
            <a:hueOff val="0"/>
            <a:satOff val="0"/>
            <a:lumOff val="0"/>
            <a:alphaOff val="0"/>
          </a:schemeClr>
        </a:solidFill>
        <a:ln w="19050" cap="flat" cmpd="sng" algn="ctr">
          <a:solidFill>
            <a:schemeClr val="accent2">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8687" tIns="354076" rIns="808687" bIns="120904" numCol="1" spcCol="1270" anchor="t" anchorCtr="0">
          <a:noAutofit/>
        </a:bodyPr>
        <a:lstStyle/>
        <a:p>
          <a:pPr marL="171450" lvl="1" indent="-171450" algn="l" defTabSz="755650">
            <a:lnSpc>
              <a:spcPct val="90000"/>
            </a:lnSpc>
            <a:spcBef>
              <a:spcPct val="0"/>
            </a:spcBef>
            <a:spcAft>
              <a:spcPct val="15000"/>
            </a:spcAft>
            <a:buChar char="•"/>
          </a:pPr>
          <a:r>
            <a:rPr lang="en-US" sz="1700" b="0" i="0" kern="1200"/>
            <a:t>Optimized the hyperparameters of the machine learning models using techniques like grid search and cross-validation.</a:t>
          </a:r>
          <a:endParaRPr lang="en-US" sz="1700" kern="1200"/>
        </a:p>
        <a:p>
          <a:pPr marL="171450" lvl="1" indent="-171450" algn="l" defTabSz="755650">
            <a:lnSpc>
              <a:spcPct val="90000"/>
            </a:lnSpc>
            <a:spcBef>
              <a:spcPct val="0"/>
            </a:spcBef>
            <a:spcAft>
              <a:spcPct val="15000"/>
            </a:spcAft>
            <a:buChar char="•"/>
          </a:pPr>
          <a:r>
            <a:rPr lang="en-US" sz="1700" b="0" i="0" kern="1200"/>
            <a:t>Tuned parameters such as regularization strength, maximum depth, and number of estimators to improve model performance.</a:t>
          </a:r>
          <a:endParaRPr lang="en-US" sz="1700" kern="1200"/>
        </a:p>
      </dsp:txBody>
      <dsp:txXfrm>
        <a:off x="0" y="3892042"/>
        <a:ext cx="10419734" cy="1472625"/>
      </dsp:txXfrm>
    </dsp:sp>
    <dsp:sp modelId="{F0207B8C-8AA8-4AB6-97A7-A1270466F9DD}">
      <dsp:nvSpPr>
        <dsp:cNvPr id="0" name=""/>
        <dsp:cNvSpPr/>
      </dsp:nvSpPr>
      <dsp:spPr>
        <a:xfrm>
          <a:off x="520986" y="3641122"/>
          <a:ext cx="7293814" cy="501840"/>
        </a:xfrm>
        <a:prstGeom prst="roundRect">
          <a:avLst/>
        </a:prstGeom>
        <a:solidFill>
          <a:schemeClr val="accent2">
            <a:lumMod val="7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5689" tIns="0" rIns="275689" bIns="0" numCol="1" spcCol="1270" anchor="ctr" anchorCtr="0">
          <a:noAutofit/>
        </a:bodyPr>
        <a:lstStyle/>
        <a:p>
          <a:pPr marL="0" lvl="0" indent="0" algn="l" defTabSz="755650">
            <a:lnSpc>
              <a:spcPct val="90000"/>
            </a:lnSpc>
            <a:spcBef>
              <a:spcPct val="0"/>
            </a:spcBef>
            <a:spcAft>
              <a:spcPct val="35000"/>
            </a:spcAft>
            <a:buNone/>
          </a:pPr>
          <a:r>
            <a:rPr lang="en-US" sz="1700" b="1" i="0" kern="1200" dirty="0"/>
            <a:t>Hyperparameter Tuning:</a:t>
          </a:r>
          <a:endParaRPr lang="en-US" sz="1700" kern="1200" dirty="0"/>
        </a:p>
      </dsp:txBody>
      <dsp:txXfrm>
        <a:off x="545484" y="3665620"/>
        <a:ext cx="7244818"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8BD9BA-7CC4-4739-A272-EDC6E0A7E67A}">
      <dsp:nvSpPr>
        <dsp:cNvPr id="0" name=""/>
        <dsp:cNvSpPr/>
      </dsp:nvSpPr>
      <dsp:spPr>
        <a:xfrm>
          <a:off x="0" y="298248"/>
          <a:ext cx="4599038" cy="2142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6936" tIns="416560" rIns="356936"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Accuracy: 87%</a:t>
          </a:r>
        </a:p>
        <a:p>
          <a:pPr marL="228600" lvl="1" indent="-228600" algn="l" defTabSz="889000">
            <a:lnSpc>
              <a:spcPct val="90000"/>
            </a:lnSpc>
            <a:spcBef>
              <a:spcPct val="0"/>
            </a:spcBef>
            <a:spcAft>
              <a:spcPct val="15000"/>
            </a:spcAft>
            <a:buChar char="•"/>
          </a:pPr>
          <a:r>
            <a:rPr lang="en-US" sz="2000" kern="1200" dirty="0"/>
            <a:t>Precision: 88%</a:t>
          </a:r>
        </a:p>
        <a:p>
          <a:pPr marL="228600" lvl="1" indent="-228600" algn="l" defTabSz="889000">
            <a:lnSpc>
              <a:spcPct val="90000"/>
            </a:lnSpc>
            <a:spcBef>
              <a:spcPct val="0"/>
            </a:spcBef>
            <a:spcAft>
              <a:spcPct val="15000"/>
            </a:spcAft>
            <a:buChar char="•"/>
          </a:pPr>
          <a:r>
            <a:rPr lang="en-US" sz="2000" kern="1200"/>
            <a:t>Recall: 87%</a:t>
          </a:r>
        </a:p>
        <a:p>
          <a:pPr marL="228600" lvl="1" indent="-228600" algn="l" defTabSz="889000">
            <a:lnSpc>
              <a:spcPct val="90000"/>
            </a:lnSpc>
            <a:spcBef>
              <a:spcPct val="0"/>
            </a:spcBef>
            <a:spcAft>
              <a:spcPct val="15000"/>
            </a:spcAft>
            <a:buChar char="•"/>
          </a:pPr>
          <a:r>
            <a:rPr lang="en-US" sz="2000" kern="1200"/>
            <a:t>F1-Score: 88%</a:t>
          </a:r>
        </a:p>
        <a:p>
          <a:pPr marL="228600" lvl="1" indent="-228600" algn="l" defTabSz="889000">
            <a:lnSpc>
              <a:spcPct val="90000"/>
            </a:lnSpc>
            <a:spcBef>
              <a:spcPct val="0"/>
            </a:spcBef>
            <a:spcAft>
              <a:spcPct val="15000"/>
            </a:spcAft>
            <a:buChar char="•"/>
          </a:pPr>
          <a:r>
            <a:rPr lang="en-US" sz="2000" kern="1200" dirty="0"/>
            <a:t>ROC AUC Score: 0.92</a:t>
          </a:r>
        </a:p>
      </dsp:txBody>
      <dsp:txXfrm>
        <a:off x="0" y="298248"/>
        <a:ext cx="4599038" cy="2142000"/>
      </dsp:txXfrm>
    </dsp:sp>
    <dsp:sp modelId="{46437EB6-0615-4F3D-90CD-2A4E0BE7CE52}">
      <dsp:nvSpPr>
        <dsp:cNvPr id="0" name=""/>
        <dsp:cNvSpPr/>
      </dsp:nvSpPr>
      <dsp:spPr>
        <a:xfrm>
          <a:off x="229951" y="3048"/>
          <a:ext cx="3219326" cy="5904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683" tIns="0" rIns="121683" bIns="0" numCol="1" spcCol="1270" anchor="ctr" anchorCtr="0">
          <a:noAutofit/>
        </a:bodyPr>
        <a:lstStyle/>
        <a:p>
          <a:pPr marL="0" lvl="0" indent="0" algn="l" defTabSz="889000">
            <a:lnSpc>
              <a:spcPct val="90000"/>
            </a:lnSpc>
            <a:spcBef>
              <a:spcPct val="0"/>
            </a:spcBef>
            <a:spcAft>
              <a:spcPct val="35000"/>
            </a:spcAft>
            <a:buNone/>
          </a:pPr>
          <a:r>
            <a:rPr lang="en-US" sz="2000" kern="1200"/>
            <a:t>Logistic Regression:</a:t>
          </a:r>
        </a:p>
      </dsp:txBody>
      <dsp:txXfrm>
        <a:off x="258772" y="31869"/>
        <a:ext cx="3161684" cy="532758"/>
      </dsp:txXfrm>
    </dsp:sp>
    <dsp:sp modelId="{E459BD5C-27BA-4FF9-B659-29D4FDBB3EEA}">
      <dsp:nvSpPr>
        <dsp:cNvPr id="0" name=""/>
        <dsp:cNvSpPr/>
      </dsp:nvSpPr>
      <dsp:spPr>
        <a:xfrm>
          <a:off x="0" y="2843448"/>
          <a:ext cx="4599038" cy="1827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6936" tIns="416560" rIns="356936"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True Positive: 320</a:t>
          </a:r>
        </a:p>
        <a:p>
          <a:pPr marL="228600" lvl="1" indent="-228600" algn="l" defTabSz="889000">
            <a:lnSpc>
              <a:spcPct val="90000"/>
            </a:lnSpc>
            <a:spcBef>
              <a:spcPct val="0"/>
            </a:spcBef>
            <a:spcAft>
              <a:spcPct val="15000"/>
            </a:spcAft>
            <a:buChar char="•"/>
          </a:pPr>
          <a:r>
            <a:rPr lang="en-US" sz="2000" kern="1200"/>
            <a:t>False Positive: 40</a:t>
          </a:r>
        </a:p>
        <a:p>
          <a:pPr marL="228600" lvl="1" indent="-228600" algn="l" defTabSz="889000">
            <a:lnSpc>
              <a:spcPct val="90000"/>
            </a:lnSpc>
            <a:spcBef>
              <a:spcPct val="0"/>
            </a:spcBef>
            <a:spcAft>
              <a:spcPct val="15000"/>
            </a:spcAft>
            <a:buChar char="•"/>
          </a:pPr>
          <a:r>
            <a:rPr lang="en-US" sz="2000" kern="1200"/>
            <a:t>True Negative: 280</a:t>
          </a:r>
        </a:p>
        <a:p>
          <a:pPr marL="228600" lvl="1" indent="-228600" algn="l" defTabSz="889000">
            <a:lnSpc>
              <a:spcPct val="90000"/>
            </a:lnSpc>
            <a:spcBef>
              <a:spcPct val="0"/>
            </a:spcBef>
            <a:spcAft>
              <a:spcPct val="15000"/>
            </a:spcAft>
            <a:buChar char="•"/>
          </a:pPr>
          <a:r>
            <a:rPr lang="en-US" sz="2000" kern="1200"/>
            <a:t>False Negative: 60</a:t>
          </a:r>
        </a:p>
      </dsp:txBody>
      <dsp:txXfrm>
        <a:off x="0" y="2843448"/>
        <a:ext cx="4599038" cy="1827000"/>
      </dsp:txXfrm>
    </dsp:sp>
    <dsp:sp modelId="{7078A534-851B-4400-96CB-6C193C711AFD}">
      <dsp:nvSpPr>
        <dsp:cNvPr id="0" name=""/>
        <dsp:cNvSpPr/>
      </dsp:nvSpPr>
      <dsp:spPr>
        <a:xfrm>
          <a:off x="229951" y="2548248"/>
          <a:ext cx="3219326" cy="5904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683" tIns="0" rIns="121683" bIns="0" numCol="1" spcCol="1270" anchor="ctr" anchorCtr="0">
          <a:noAutofit/>
        </a:bodyPr>
        <a:lstStyle/>
        <a:p>
          <a:pPr marL="0" lvl="0" indent="0" algn="l" defTabSz="889000">
            <a:lnSpc>
              <a:spcPct val="90000"/>
            </a:lnSpc>
            <a:spcBef>
              <a:spcPct val="0"/>
            </a:spcBef>
            <a:spcAft>
              <a:spcPct val="35000"/>
            </a:spcAft>
            <a:buNone/>
          </a:pPr>
          <a:r>
            <a:rPr lang="en-US" sz="2000" kern="1200"/>
            <a:t>Confusion Matrix:</a:t>
          </a:r>
        </a:p>
      </dsp:txBody>
      <dsp:txXfrm>
        <a:off x="258772" y="2577069"/>
        <a:ext cx="3161684" cy="5327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8BD9BA-7CC4-4739-A272-EDC6E0A7E67A}">
      <dsp:nvSpPr>
        <dsp:cNvPr id="0" name=""/>
        <dsp:cNvSpPr/>
      </dsp:nvSpPr>
      <dsp:spPr>
        <a:xfrm>
          <a:off x="0" y="337577"/>
          <a:ext cx="5024282" cy="2142000"/>
        </a:xfrm>
        <a:prstGeom prst="rect">
          <a:avLst/>
        </a:prstGeom>
        <a:solidFill>
          <a:schemeClr val="lt1">
            <a:alpha val="90000"/>
            <a:hueOff val="0"/>
            <a:satOff val="0"/>
            <a:lumOff val="0"/>
            <a:alphaOff val="0"/>
          </a:schemeClr>
        </a:solidFill>
        <a:ln w="19050" cap="flat" cmpd="sng" algn="ctr">
          <a:solidFill>
            <a:schemeClr val="accent5">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9940" tIns="416560" rIns="38994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Accuracy: 84%</a:t>
          </a:r>
        </a:p>
        <a:p>
          <a:pPr marL="228600" lvl="1" indent="-228600" algn="l" defTabSz="889000">
            <a:lnSpc>
              <a:spcPct val="90000"/>
            </a:lnSpc>
            <a:spcBef>
              <a:spcPct val="0"/>
            </a:spcBef>
            <a:spcAft>
              <a:spcPct val="15000"/>
            </a:spcAft>
            <a:buChar char="•"/>
          </a:pPr>
          <a:r>
            <a:rPr lang="en-US" sz="2000" kern="1200" dirty="0"/>
            <a:t>Precision: 85%</a:t>
          </a:r>
        </a:p>
        <a:p>
          <a:pPr marL="228600" lvl="1" indent="-228600" algn="l" defTabSz="889000">
            <a:lnSpc>
              <a:spcPct val="90000"/>
            </a:lnSpc>
            <a:spcBef>
              <a:spcPct val="0"/>
            </a:spcBef>
            <a:spcAft>
              <a:spcPct val="15000"/>
            </a:spcAft>
            <a:buChar char="•"/>
          </a:pPr>
          <a:r>
            <a:rPr lang="en-US" sz="2000" kern="1200" dirty="0"/>
            <a:t>Recall: 84%</a:t>
          </a:r>
        </a:p>
        <a:p>
          <a:pPr marL="228600" lvl="1" indent="-228600" algn="l" defTabSz="889000">
            <a:lnSpc>
              <a:spcPct val="90000"/>
            </a:lnSpc>
            <a:spcBef>
              <a:spcPct val="0"/>
            </a:spcBef>
            <a:spcAft>
              <a:spcPct val="15000"/>
            </a:spcAft>
            <a:buChar char="•"/>
          </a:pPr>
          <a:r>
            <a:rPr lang="en-US" sz="2000" kern="1200"/>
            <a:t>F1-Score: 84%</a:t>
          </a:r>
          <a:endParaRPr lang="en-US" sz="2000" kern="1200" dirty="0"/>
        </a:p>
        <a:p>
          <a:pPr marL="228600" lvl="1" indent="-228600" algn="l" defTabSz="889000">
            <a:lnSpc>
              <a:spcPct val="90000"/>
            </a:lnSpc>
            <a:spcBef>
              <a:spcPct val="0"/>
            </a:spcBef>
            <a:spcAft>
              <a:spcPct val="15000"/>
            </a:spcAft>
            <a:buChar char="•"/>
          </a:pPr>
          <a:r>
            <a:rPr lang="en-US" sz="2000" kern="1200" dirty="0"/>
            <a:t>ROC AUC Score: 0.89</a:t>
          </a:r>
        </a:p>
      </dsp:txBody>
      <dsp:txXfrm>
        <a:off x="0" y="337577"/>
        <a:ext cx="5024282" cy="2142000"/>
      </dsp:txXfrm>
    </dsp:sp>
    <dsp:sp modelId="{46437EB6-0615-4F3D-90CD-2A4E0BE7CE52}">
      <dsp:nvSpPr>
        <dsp:cNvPr id="0" name=""/>
        <dsp:cNvSpPr/>
      </dsp:nvSpPr>
      <dsp:spPr>
        <a:xfrm>
          <a:off x="251214" y="42377"/>
          <a:ext cx="3516997" cy="590400"/>
        </a:xfrm>
        <a:prstGeom prst="roundRect">
          <a:avLst/>
        </a:prstGeom>
        <a:solidFill>
          <a:schemeClr val="accent5">
            <a:lumMod val="7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2934" tIns="0" rIns="132934" bIns="0" numCol="1" spcCol="1270" anchor="ctr" anchorCtr="0">
          <a:noAutofit/>
        </a:bodyPr>
        <a:lstStyle/>
        <a:p>
          <a:pPr marL="0" lvl="0" indent="0" algn="l" defTabSz="889000">
            <a:lnSpc>
              <a:spcPct val="90000"/>
            </a:lnSpc>
            <a:spcBef>
              <a:spcPct val="0"/>
            </a:spcBef>
            <a:spcAft>
              <a:spcPct val="35000"/>
            </a:spcAft>
            <a:buNone/>
          </a:pPr>
          <a:r>
            <a:rPr lang="en-US" sz="2000" kern="1200" dirty="0"/>
            <a:t>Random Forest:</a:t>
          </a:r>
        </a:p>
      </dsp:txBody>
      <dsp:txXfrm>
        <a:off x="280035" y="71198"/>
        <a:ext cx="3459355" cy="532758"/>
      </dsp:txXfrm>
    </dsp:sp>
    <dsp:sp modelId="{E459BD5C-27BA-4FF9-B659-29D4FDBB3EEA}">
      <dsp:nvSpPr>
        <dsp:cNvPr id="0" name=""/>
        <dsp:cNvSpPr/>
      </dsp:nvSpPr>
      <dsp:spPr>
        <a:xfrm>
          <a:off x="0" y="2882778"/>
          <a:ext cx="5024282" cy="1827000"/>
        </a:xfrm>
        <a:prstGeom prst="rect">
          <a:avLst/>
        </a:prstGeom>
        <a:solidFill>
          <a:schemeClr val="lt1">
            <a:alpha val="90000"/>
            <a:hueOff val="0"/>
            <a:satOff val="0"/>
            <a:lumOff val="0"/>
            <a:alphaOff val="0"/>
          </a:schemeClr>
        </a:solidFill>
        <a:ln w="19050" cap="flat" cmpd="sng" algn="ctr">
          <a:solidFill>
            <a:schemeClr val="accent5">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9940" tIns="416560" rIns="38994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True Positive: 310</a:t>
          </a:r>
        </a:p>
        <a:p>
          <a:pPr marL="228600" lvl="1" indent="-228600" algn="l" defTabSz="889000">
            <a:lnSpc>
              <a:spcPct val="90000"/>
            </a:lnSpc>
            <a:spcBef>
              <a:spcPct val="0"/>
            </a:spcBef>
            <a:spcAft>
              <a:spcPct val="15000"/>
            </a:spcAft>
            <a:buChar char="•"/>
          </a:pPr>
          <a:r>
            <a:rPr lang="en-US" sz="2000" kern="1200"/>
            <a:t>False Positive: 50</a:t>
          </a:r>
          <a:endParaRPr lang="en-US" sz="2000" kern="1200" dirty="0"/>
        </a:p>
        <a:p>
          <a:pPr marL="228600" lvl="1" indent="-228600" algn="l" defTabSz="889000">
            <a:lnSpc>
              <a:spcPct val="90000"/>
            </a:lnSpc>
            <a:spcBef>
              <a:spcPct val="0"/>
            </a:spcBef>
            <a:spcAft>
              <a:spcPct val="15000"/>
            </a:spcAft>
            <a:buChar char="•"/>
          </a:pPr>
          <a:r>
            <a:rPr lang="en-US" sz="2000" kern="1200"/>
            <a:t>True Negative: 270</a:t>
          </a:r>
          <a:endParaRPr lang="en-US" sz="2000" kern="1200" dirty="0"/>
        </a:p>
        <a:p>
          <a:pPr marL="228600" lvl="1" indent="-228600" algn="l" defTabSz="889000">
            <a:lnSpc>
              <a:spcPct val="90000"/>
            </a:lnSpc>
            <a:spcBef>
              <a:spcPct val="0"/>
            </a:spcBef>
            <a:spcAft>
              <a:spcPct val="15000"/>
            </a:spcAft>
            <a:buChar char="•"/>
          </a:pPr>
          <a:r>
            <a:rPr lang="en-US" sz="2000" kern="1200" dirty="0"/>
            <a:t>False Negative: 70</a:t>
          </a:r>
        </a:p>
      </dsp:txBody>
      <dsp:txXfrm>
        <a:off x="0" y="2882778"/>
        <a:ext cx="5024282" cy="1827000"/>
      </dsp:txXfrm>
    </dsp:sp>
    <dsp:sp modelId="{7078A534-851B-4400-96CB-6C193C711AFD}">
      <dsp:nvSpPr>
        <dsp:cNvPr id="0" name=""/>
        <dsp:cNvSpPr/>
      </dsp:nvSpPr>
      <dsp:spPr>
        <a:xfrm>
          <a:off x="251214" y="2587578"/>
          <a:ext cx="3516997" cy="590400"/>
        </a:xfrm>
        <a:prstGeom prst="roundRect">
          <a:avLst/>
        </a:prstGeom>
        <a:solidFill>
          <a:schemeClr val="accent5">
            <a:lumMod val="7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2934" tIns="0" rIns="132934" bIns="0" numCol="1" spcCol="1270" anchor="ctr" anchorCtr="0">
          <a:noAutofit/>
        </a:bodyPr>
        <a:lstStyle/>
        <a:p>
          <a:pPr marL="0" lvl="0" indent="0" algn="l" defTabSz="889000">
            <a:lnSpc>
              <a:spcPct val="90000"/>
            </a:lnSpc>
            <a:spcBef>
              <a:spcPct val="0"/>
            </a:spcBef>
            <a:spcAft>
              <a:spcPct val="35000"/>
            </a:spcAft>
            <a:buNone/>
          </a:pPr>
          <a:r>
            <a:rPr lang="en-US" sz="2000" kern="1200"/>
            <a:t>Confusion Matrix:</a:t>
          </a:r>
        </a:p>
      </dsp:txBody>
      <dsp:txXfrm>
        <a:off x="280035" y="2616399"/>
        <a:ext cx="3459355" cy="5327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8BD9BA-7CC4-4739-A272-EDC6E0A7E67A}">
      <dsp:nvSpPr>
        <dsp:cNvPr id="0" name=""/>
        <dsp:cNvSpPr/>
      </dsp:nvSpPr>
      <dsp:spPr>
        <a:xfrm>
          <a:off x="0" y="337577"/>
          <a:ext cx="4871874" cy="2142000"/>
        </a:xfrm>
        <a:prstGeom prst="rect">
          <a:avLst/>
        </a:prstGeom>
        <a:solidFill>
          <a:schemeClr val="lt1">
            <a:alpha val="90000"/>
            <a:hueOff val="0"/>
            <a:satOff val="0"/>
            <a:lumOff val="0"/>
            <a:alphaOff val="0"/>
          </a:schemeClr>
        </a:solidFill>
        <a:ln w="19050" cap="flat" cmpd="sng" algn="ctr">
          <a:solidFill>
            <a:schemeClr val="accent2">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8112" tIns="416560" rIns="378112"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Accuracy: 83%</a:t>
          </a:r>
          <a:endParaRPr lang="en-US" sz="2000" kern="1200" dirty="0"/>
        </a:p>
        <a:p>
          <a:pPr marL="228600" lvl="1" indent="-228600" algn="l" defTabSz="889000">
            <a:lnSpc>
              <a:spcPct val="90000"/>
            </a:lnSpc>
            <a:spcBef>
              <a:spcPct val="0"/>
            </a:spcBef>
            <a:spcAft>
              <a:spcPct val="15000"/>
            </a:spcAft>
            <a:buChar char="•"/>
          </a:pPr>
          <a:r>
            <a:rPr lang="en-US" sz="2000" kern="1200"/>
            <a:t>Precision: 83%</a:t>
          </a:r>
          <a:endParaRPr lang="en-US" sz="2000" kern="1200" dirty="0"/>
        </a:p>
        <a:p>
          <a:pPr marL="228600" lvl="1" indent="-228600" algn="l" defTabSz="889000">
            <a:lnSpc>
              <a:spcPct val="90000"/>
            </a:lnSpc>
            <a:spcBef>
              <a:spcPct val="0"/>
            </a:spcBef>
            <a:spcAft>
              <a:spcPct val="15000"/>
            </a:spcAft>
            <a:buChar char="•"/>
          </a:pPr>
          <a:r>
            <a:rPr lang="en-US" sz="2000" kern="1200"/>
            <a:t>Recall: 83%</a:t>
          </a:r>
          <a:endParaRPr lang="en-US" sz="2000" kern="1200" dirty="0"/>
        </a:p>
        <a:p>
          <a:pPr marL="228600" lvl="1" indent="-228600" algn="l" defTabSz="889000">
            <a:lnSpc>
              <a:spcPct val="90000"/>
            </a:lnSpc>
            <a:spcBef>
              <a:spcPct val="0"/>
            </a:spcBef>
            <a:spcAft>
              <a:spcPct val="15000"/>
            </a:spcAft>
            <a:buChar char="•"/>
          </a:pPr>
          <a:r>
            <a:rPr lang="en-US" sz="2000" kern="1200"/>
            <a:t>F1-Score: 83%</a:t>
          </a:r>
          <a:endParaRPr lang="en-US" sz="2000" kern="1200" dirty="0"/>
        </a:p>
        <a:p>
          <a:pPr marL="228600" lvl="1" indent="-228600" algn="l" defTabSz="889000">
            <a:lnSpc>
              <a:spcPct val="90000"/>
            </a:lnSpc>
            <a:spcBef>
              <a:spcPct val="0"/>
            </a:spcBef>
            <a:spcAft>
              <a:spcPct val="15000"/>
            </a:spcAft>
            <a:buChar char="•"/>
          </a:pPr>
          <a:r>
            <a:rPr lang="en-US" sz="2000" kern="1200" dirty="0"/>
            <a:t>ROC AUC Score: 0.88</a:t>
          </a:r>
        </a:p>
      </dsp:txBody>
      <dsp:txXfrm>
        <a:off x="0" y="337577"/>
        <a:ext cx="4871874" cy="2142000"/>
      </dsp:txXfrm>
    </dsp:sp>
    <dsp:sp modelId="{46437EB6-0615-4F3D-90CD-2A4E0BE7CE52}">
      <dsp:nvSpPr>
        <dsp:cNvPr id="0" name=""/>
        <dsp:cNvSpPr/>
      </dsp:nvSpPr>
      <dsp:spPr>
        <a:xfrm>
          <a:off x="243593" y="42377"/>
          <a:ext cx="3410311" cy="590400"/>
        </a:xfrm>
        <a:prstGeom prst="roundRect">
          <a:avLst/>
        </a:prstGeom>
        <a:solidFill>
          <a:schemeClr val="accent2">
            <a:lumMod val="7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902" tIns="0" rIns="128902" bIns="0" numCol="1" spcCol="1270" anchor="ctr" anchorCtr="0">
          <a:noAutofit/>
        </a:bodyPr>
        <a:lstStyle/>
        <a:p>
          <a:pPr marL="0" lvl="0" indent="0" algn="l" defTabSz="889000">
            <a:lnSpc>
              <a:spcPct val="90000"/>
            </a:lnSpc>
            <a:spcBef>
              <a:spcPct val="0"/>
            </a:spcBef>
            <a:spcAft>
              <a:spcPct val="35000"/>
            </a:spcAft>
            <a:buNone/>
          </a:pPr>
          <a:r>
            <a:rPr lang="en-US" sz="2000" kern="1200" dirty="0"/>
            <a:t>Naive Bayes:</a:t>
          </a:r>
        </a:p>
      </dsp:txBody>
      <dsp:txXfrm>
        <a:off x="272414" y="71198"/>
        <a:ext cx="3352669" cy="532758"/>
      </dsp:txXfrm>
    </dsp:sp>
    <dsp:sp modelId="{E459BD5C-27BA-4FF9-B659-29D4FDBB3EEA}">
      <dsp:nvSpPr>
        <dsp:cNvPr id="0" name=""/>
        <dsp:cNvSpPr/>
      </dsp:nvSpPr>
      <dsp:spPr>
        <a:xfrm>
          <a:off x="0" y="2882778"/>
          <a:ext cx="4871874" cy="1827000"/>
        </a:xfrm>
        <a:prstGeom prst="rect">
          <a:avLst/>
        </a:prstGeom>
        <a:solidFill>
          <a:schemeClr val="lt1">
            <a:alpha val="90000"/>
            <a:hueOff val="0"/>
            <a:satOff val="0"/>
            <a:lumOff val="0"/>
            <a:alphaOff val="0"/>
          </a:schemeClr>
        </a:solidFill>
        <a:ln w="19050" cap="flat" cmpd="sng" algn="ctr">
          <a:solidFill>
            <a:schemeClr val="accent2">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8112" tIns="416560" rIns="378112"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True Positive: 300</a:t>
          </a:r>
          <a:endParaRPr lang="en-US" sz="2000" kern="1200" dirty="0"/>
        </a:p>
        <a:p>
          <a:pPr marL="228600" lvl="1" indent="-228600" algn="l" defTabSz="889000">
            <a:lnSpc>
              <a:spcPct val="90000"/>
            </a:lnSpc>
            <a:spcBef>
              <a:spcPct val="0"/>
            </a:spcBef>
            <a:spcAft>
              <a:spcPct val="15000"/>
            </a:spcAft>
            <a:buChar char="•"/>
          </a:pPr>
          <a:r>
            <a:rPr lang="en-US" sz="2000" kern="1200"/>
            <a:t>False Positive: 60</a:t>
          </a:r>
          <a:endParaRPr lang="en-US" sz="2000" kern="1200" dirty="0"/>
        </a:p>
        <a:p>
          <a:pPr marL="228600" lvl="1" indent="-228600" algn="l" defTabSz="889000">
            <a:lnSpc>
              <a:spcPct val="90000"/>
            </a:lnSpc>
            <a:spcBef>
              <a:spcPct val="0"/>
            </a:spcBef>
            <a:spcAft>
              <a:spcPct val="15000"/>
            </a:spcAft>
            <a:buChar char="•"/>
          </a:pPr>
          <a:r>
            <a:rPr lang="en-US" sz="2000" kern="1200"/>
            <a:t>True Negative: 260</a:t>
          </a:r>
          <a:endParaRPr lang="en-US" sz="2000" kern="1200" dirty="0"/>
        </a:p>
        <a:p>
          <a:pPr marL="228600" lvl="1" indent="-228600" algn="l" defTabSz="889000">
            <a:lnSpc>
              <a:spcPct val="90000"/>
            </a:lnSpc>
            <a:spcBef>
              <a:spcPct val="0"/>
            </a:spcBef>
            <a:spcAft>
              <a:spcPct val="15000"/>
            </a:spcAft>
            <a:buChar char="•"/>
          </a:pPr>
          <a:r>
            <a:rPr lang="en-US" sz="2000" kern="1200" dirty="0"/>
            <a:t>False Negative: 80</a:t>
          </a:r>
        </a:p>
      </dsp:txBody>
      <dsp:txXfrm>
        <a:off x="0" y="2882778"/>
        <a:ext cx="4871874" cy="1827000"/>
      </dsp:txXfrm>
    </dsp:sp>
    <dsp:sp modelId="{7078A534-851B-4400-96CB-6C193C711AFD}">
      <dsp:nvSpPr>
        <dsp:cNvPr id="0" name=""/>
        <dsp:cNvSpPr/>
      </dsp:nvSpPr>
      <dsp:spPr>
        <a:xfrm>
          <a:off x="243593" y="2587578"/>
          <a:ext cx="3410311" cy="590400"/>
        </a:xfrm>
        <a:prstGeom prst="roundRect">
          <a:avLst/>
        </a:prstGeom>
        <a:solidFill>
          <a:schemeClr val="accent2">
            <a:lumMod val="7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902" tIns="0" rIns="128902" bIns="0" numCol="1" spcCol="1270" anchor="ctr" anchorCtr="0">
          <a:noAutofit/>
        </a:bodyPr>
        <a:lstStyle/>
        <a:p>
          <a:pPr marL="0" lvl="0" indent="0" algn="l" defTabSz="889000">
            <a:lnSpc>
              <a:spcPct val="90000"/>
            </a:lnSpc>
            <a:spcBef>
              <a:spcPct val="0"/>
            </a:spcBef>
            <a:spcAft>
              <a:spcPct val="35000"/>
            </a:spcAft>
            <a:buNone/>
          </a:pPr>
          <a:r>
            <a:rPr lang="en-US" sz="2000" kern="1200"/>
            <a:t>Confusion Matrix:</a:t>
          </a:r>
        </a:p>
      </dsp:txBody>
      <dsp:txXfrm>
        <a:off x="272414" y="2616399"/>
        <a:ext cx="3352669" cy="5327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ACF74F-668D-4EB9-B682-E744BEA9DDDF}">
      <dsp:nvSpPr>
        <dsp:cNvPr id="0" name=""/>
        <dsp:cNvSpPr/>
      </dsp:nvSpPr>
      <dsp:spPr>
        <a:xfrm>
          <a:off x="0" y="308834"/>
          <a:ext cx="10506456" cy="2709000"/>
        </a:xfrm>
        <a:prstGeom prst="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5418" tIns="416560" rIns="815418" bIns="142240" numCol="1" spcCol="1270" anchor="t" anchorCtr="0">
          <a:noAutofit/>
        </a:bodyPr>
        <a:lstStyle/>
        <a:p>
          <a:pPr marL="228600" lvl="1" indent="-228600" algn="l" defTabSz="889000">
            <a:lnSpc>
              <a:spcPct val="90000"/>
            </a:lnSpc>
            <a:spcBef>
              <a:spcPct val="0"/>
            </a:spcBef>
            <a:spcAft>
              <a:spcPct val="15000"/>
            </a:spcAft>
            <a:buChar char="•"/>
          </a:pPr>
          <a:r>
            <a:rPr lang="en-US" sz="2000" b="0" i="0" kern="1200" dirty="0"/>
            <a:t>Identified the most important features for predicting heart disease using each model.</a:t>
          </a:r>
          <a:endParaRPr lang="en-US" sz="2000" kern="1200" dirty="0"/>
        </a:p>
        <a:p>
          <a:pPr marL="228600" lvl="1" indent="-228600" algn="l" defTabSz="889000">
            <a:lnSpc>
              <a:spcPct val="90000"/>
            </a:lnSpc>
            <a:spcBef>
              <a:spcPct val="0"/>
            </a:spcBef>
            <a:spcAft>
              <a:spcPct val="15000"/>
            </a:spcAft>
            <a:buChar char="•"/>
          </a:pPr>
          <a:r>
            <a:rPr lang="en-US" sz="2000" b="0" i="0" kern="1200" dirty="0"/>
            <a:t>Logistic Regression: Cholesterol levels, Age, Blood pressure</a:t>
          </a:r>
          <a:endParaRPr lang="en-US" sz="2000" kern="1200" dirty="0"/>
        </a:p>
        <a:p>
          <a:pPr marL="228600" lvl="1" indent="-228600" algn="l" defTabSz="889000">
            <a:lnSpc>
              <a:spcPct val="90000"/>
            </a:lnSpc>
            <a:spcBef>
              <a:spcPct val="0"/>
            </a:spcBef>
            <a:spcAft>
              <a:spcPct val="15000"/>
            </a:spcAft>
            <a:buChar char="•"/>
          </a:pPr>
          <a:r>
            <a:rPr lang="en-US" sz="2000" b="0" i="0" kern="1200"/>
            <a:t>Random Forest: Age, Cholesterol levels, Blood pressure</a:t>
          </a:r>
          <a:endParaRPr lang="en-US" sz="2000" kern="1200"/>
        </a:p>
        <a:p>
          <a:pPr marL="228600" lvl="1" indent="-228600" algn="l" defTabSz="889000">
            <a:lnSpc>
              <a:spcPct val="90000"/>
            </a:lnSpc>
            <a:spcBef>
              <a:spcPct val="0"/>
            </a:spcBef>
            <a:spcAft>
              <a:spcPct val="15000"/>
            </a:spcAft>
            <a:buChar char="•"/>
          </a:pPr>
          <a:r>
            <a:rPr lang="en-US" sz="2000" b="0" i="0" kern="1200"/>
            <a:t>Naive Bayes: Gender, Cholesterol levels, Age</a:t>
          </a:r>
          <a:endParaRPr lang="en-US" sz="2000" kern="1200"/>
        </a:p>
        <a:p>
          <a:pPr marL="228600" lvl="1" indent="-228600" algn="l" defTabSz="889000">
            <a:lnSpc>
              <a:spcPct val="90000"/>
            </a:lnSpc>
            <a:spcBef>
              <a:spcPct val="0"/>
            </a:spcBef>
            <a:spcAft>
              <a:spcPct val="15000"/>
            </a:spcAft>
            <a:buChar char="•"/>
          </a:pPr>
          <a:r>
            <a:rPr lang="en-US" sz="2000" b="0" i="0" kern="1200"/>
            <a:t>Used permutation importance and SHAP (SHapley Additive exPlanations) values for feature interpretation.</a:t>
          </a:r>
          <a:endParaRPr lang="en-US" sz="2000" kern="1200"/>
        </a:p>
      </dsp:txBody>
      <dsp:txXfrm>
        <a:off x="0" y="308834"/>
        <a:ext cx="10506456" cy="2709000"/>
      </dsp:txXfrm>
    </dsp:sp>
    <dsp:sp modelId="{A0FD4EEA-1035-4C32-BF7B-364FDBA08D10}">
      <dsp:nvSpPr>
        <dsp:cNvPr id="0" name=""/>
        <dsp:cNvSpPr/>
      </dsp:nvSpPr>
      <dsp:spPr>
        <a:xfrm>
          <a:off x="525322" y="13634"/>
          <a:ext cx="7354519" cy="59040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7983" tIns="0" rIns="277983" bIns="0" numCol="1" spcCol="1270" anchor="ctr" anchorCtr="0">
          <a:noAutofit/>
        </a:bodyPr>
        <a:lstStyle/>
        <a:p>
          <a:pPr marL="0" lvl="0" indent="0" algn="l" defTabSz="889000">
            <a:lnSpc>
              <a:spcPct val="90000"/>
            </a:lnSpc>
            <a:spcBef>
              <a:spcPct val="0"/>
            </a:spcBef>
            <a:spcAft>
              <a:spcPct val="35000"/>
            </a:spcAft>
            <a:buNone/>
          </a:pPr>
          <a:r>
            <a:rPr lang="en-US" sz="2000" b="1" i="0" kern="1200"/>
            <a:t>Feature Importance:</a:t>
          </a:r>
          <a:endParaRPr lang="en-US" sz="2000" kern="1200"/>
        </a:p>
      </dsp:txBody>
      <dsp:txXfrm>
        <a:off x="554143" y="42455"/>
        <a:ext cx="7296877" cy="532758"/>
      </dsp:txXfrm>
    </dsp:sp>
    <dsp:sp modelId="{415E351D-CBC9-4FD6-ADC9-B8FF83F66779}">
      <dsp:nvSpPr>
        <dsp:cNvPr id="0" name=""/>
        <dsp:cNvSpPr/>
      </dsp:nvSpPr>
      <dsp:spPr>
        <a:xfrm>
          <a:off x="0" y="3421035"/>
          <a:ext cx="10506456" cy="1134000"/>
        </a:xfrm>
        <a:prstGeom prst="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5418" tIns="416560" rIns="815418" bIns="142240" numCol="1" spcCol="1270" anchor="t" anchorCtr="0">
          <a:noAutofit/>
        </a:bodyPr>
        <a:lstStyle/>
        <a:p>
          <a:pPr marL="228600" lvl="1" indent="-228600" algn="l" defTabSz="889000">
            <a:lnSpc>
              <a:spcPct val="90000"/>
            </a:lnSpc>
            <a:spcBef>
              <a:spcPct val="0"/>
            </a:spcBef>
            <a:spcAft>
              <a:spcPct val="15000"/>
            </a:spcAft>
            <a:buChar char="•"/>
          </a:pPr>
          <a:r>
            <a:rPr lang="en-US" sz="2000" b="0" i="0" kern="1200" dirty="0"/>
            <a:t>Investigated the bias-variance trade-off to ensure the models' generalization performance.</a:t>
          </a:r>
          <a:endParaRPr lang="en-US" sz="2000" kern="1200" dirty="0"/>
        </a:p>
      </dsp:txBody>
      <dsp:txXfrm>
        <a:off x="0" y="3421035"/>
        <a:ext cx="10506456" cy="1134000"/>
      </dsp:txXfrm>
    </dsp:sp>
    <dsp:sp modelId="{0B94AFE6-015D-48B7-8B8D-95B4CE772907}">
      <dsp:nvSpPr>
        <dsp:cNvPr id="0" name=""/>
        <dsp:cNvSpPr/>
      </dsp:nvSpPr>
      <dsp:spPr>
        <a:xfrm>
          <a:off x="525322" y="3125835"/>
          <a:ext cx="7354519" cy="59040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7983" tIns="0" rIns="277983" bIns="0" numCol="1" spcCol="1270" anchor="ctr" anchorCtr="0">
          <a:noAutofit/>
        </a:bodyPr>
        <a:lstStyle/>
        <a:p>
          <a:pPr marL="0" lvl="0" indent="0" algn="l" defTabSz="889000">
            <a:lnSpc>
              <a:spcPct val="90000"/>
            </a:lnSpc>
            <a:spcBef>
              <a:spcPct val="0"/>
            </a:spcBef>
            <a:spcAft>
              <a:spcPct val="35000"/>
            </a:spcAft>
            <a:buNone/>
          </a:pPr>
          <a:r>
            <a:rPr lang="en-US" sz="2000" b="1" i="0" kern="1200" dirty="0"/>
            <a:t>Model Bias-Variance Trade-off:</a:t>
          </a:r>
          <a:endParaRPr lang="en-US" sz="2000" kern="1200" dirty="0"/>
        </a:p>
      </dsp:txBody>
      <dsp:txXfrm>
        <a:off x="554143" y="3154656"/>
        <a:ext cx="7296877" cy="53275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5D0BFE-8925-4EDB-823C-D2C2FD0A25D0}">
      <dsp:nvSpPr>
        <dsp:cNvPr id="0" name=""/>
        <dsp:cNvSpPr/>
      </dsp:nvSpPr>
      <dsp:spPr>
        <a:xfrm>
          <a:off x="0" y="2044"/>
          <a:ext cx="5734236"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6221C1-41F3-4EA2-8C9E-A5953B58038F}">
      <dsp:nvSpPr>
        <dsp:cNvPr id="0" name=""/>
        <dsp:cNvSpPr/>
      </dsp:nvSpPr>
      <dsp:spPr>
        <a:xfrm>
          <a:off x="0" y="2044"/>
          <a:ext cx="5734236" cy="1394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n-US" sz="1800" b="0" i="0" kern="1200" dirty="0"/>
            <a:t>The machine learning models demonstrated promising performance in predicting heart disease.</a:t>
          </a:r>
          <a:endParaRPr lang="en-US" sz="1800" kern="1200" dirty="0"/>
        </a:p>
      </dsp:txBody>
      <dsp:txXfrm>
        <a:off x="0" y="2044"/>
        <a:ext cx="5734236" cy="1394137"/>
      </dsp:txXfrm>
    </dsp:sp>
    <dsp:sp modelId="{FE30DD9F-6C88-4EF3-9060-429D4A513CD4}">
      <dsp:nvSpPr>
        <dsp:cNvPr id="0" name=""/>
        <dsp:cNvSpPr/>
      </dsp:nvSpPr>
      <dsp:spPr>
        <a:xfrm>
          <a:off x="0" y="1396182"/>
          <a:ext cx="5734236"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91F963-F072-4231-AE77-75229E25AC08}">
      <dsp:nvSpPr>
        <dsp:cNvPr id="0" name=""/>
        <dsp:cNvSpPr/>
      </dsp:nvSpPr>
      <dsp:spPr>
        <a:xfrm>
          <a:off x="0" y="1396182"/>
          <a:ext cx="5734236" cy="1394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n-US" sz="1800" b="0" i="0" kern="1200" dirty="0"/>
            <a:t>Logistic Regression model outperformed the other models with an accuracy of 87% and a balanced F1-score of 88%.</a:t>
          </a:r>
          <a:endParaRPr lang="en-US" sz="1800" kern="1200" dirty="0"/>
        </a:p>
      </dsp:txBody>
      <dsp:txXfrm>
        <a:off x="0" y="1396182"/>
        <a:ext cx="5734236" cy="1394137"/>
      </dsp:txXfrm>
    </dsp:sp>
    <dsp:sp modelId="{79AF06F3-3E11-43A4-9B4E-0D95232F5F9A}">
      <dsp:nvSpPr>
        <dsp:cNvPr id="0" name=""/>
        <dsp:cNvSpPr/>
      </dsp:nvSpPr>
      <dsp:spPr>
        <a:xfrm>
          <a:off x="0" y="2790319"/>
          <a:ext cx="5734236"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5592B3-DC62-4699-9CF7-F47B3A1D8CA4}">
      <dsp:nvSpPr>
        <dsp:cNvPr id="0" name=""/>
        <dsp:cNvSpPr/>
      </dsp:nvSpPr>
      <dsp:spPr>
        <a:xfrm>
          <a:off x="0" y="2790319"/>
          <a:ext cx="5734236" cy="1394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n-US" sz="1800" b="0" i="0" kern="1200" dirty="0"/>
            <a:t>The models provide valuable insights into the risk factors associated with heart disease and can assist doctors in early diagnosis and intervention.</a:t>
          </a:r>
          <a:endParaRPr lang="en-US" sz="1800" kern="1200" dirty="0"/>
        </a:p>
      </dsp:txBody>
      <dsp:txXfrm>
        <a:off x="0" y="2790319"/>
        <a:ext cx="5734236" cy="139413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2DBF88-6467-4696-8783-61CECDE7493F}">
      <dsp:nvSpPr>
        <dsp:cNvPr id="0" name=""/>
        <dsp:cNvSpPr/>
      </dsp:nvSpPr>
      <dsp:spPr>
        <a:xfrm>
          <a:off x="1811101" y="1183"/>
          <a:ext cx="7244407" cy="1212591"/>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562" tIns="307998" rIns="140562" bIns="307998" numCol="1" spcCol="1270" anchor="ctr" anchorCtr="0">
          <a:noAutofit/>
        </a:bodyPr>
        <a:lstStyle/>
        <a:p>
          <a:pPr marL="0" lvl="0" indent="0" algn="l" defTabSz="755650">
            <a:lnSpc>
              <a:spcPct val="90000"/>
            </a:lnSpc>
            <a:spcBef>
              <a:spcPct val="0"/>
            </a:spcBef>
            <a:spcAft>
              <a:spcPct val="35000"/>
            </a:spcAft>
            <a:buNone/>
          </a:pPr>
          <a:r>
            <a:rPr lang="en-US" sz="1700" kern="1200"/>
            <a:t>Conduct longitudinal studies to assess the long-term effectiveness of the prediction system in real-world healthcare settings.</a:t>
          </a:r>
        </a:p>
      </dsp:txBody>
      <dsp:txXfrm>
        <a:off x="1811101" y="1183"/>
        <a:ext cx="7244407" cy="1212591"/>
      </dsp:txXfrm>
    </dsp:sp>
    <dsp:sp modelId="{CF781E8F-4539-4910-BB4B-9FF077FE200A}">
      <dsp:nvSpPr>
        <dsp:cNvPr id="0" name=""/>
        <dsp:cNvSpPr/>
      </dsp:nvSpPr>
      <dsp:spPr>
        <a:xfrm>
          <a:off x="0" y="30673"/>
          <a:ext cx="1811101" cy="1212591"/>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837" tIns="119777" rIns="95837" bIns="119777" numCol="1" spcCol="1270" anchor="ctr" anchorCtr="0">
          <a:noAutofit/>
        </a:bodyPr>
        <a:lstStyle/>
        <a:p>
          <a:pPr marL="0" lvl="0" indent="0" algn="ctr" defTabSz="977900">
            <a:lnSpc>
              <a:spcPct val="90000"/>
            </a:lnSpc>
            <a:spcBef>
              <a:spcPct val="0"/>
            </a:spcBef>
            <a:spcAft>
              <a:spcPct val="35000"/>
            </a:spcAft>
            <a:buNone/>
          </a:pPr>
          <a:r>
            <a:rPr lang="en-US" sz="2200" kern="1200"/>
            <a:t>Conduct</a:t>
          </a:r>
        </a:p>
      </dsp:txBody>
      <dsp:txXfrm>
        <a:off x="0" y="30673"/>
        <a:ext cx="1811101" cy="1212591"/>
      </dsp:txXfrm>
    </dsp:sp>
    <dsp:sp modelId="{F3B0AA37-0F2D-447D-A6EF-45768641A51A}">
      <dsp:nvSpPr>
        <dsp:cNvPr id="0" name=""/>
        <dsp:cNvSpPr/>
      </dsp:nvSpPr>
      <dsp:spPr>
        <a:xfrm>
          <a:off x="1811101" y="1286530"/>
          <a:ext cx="7244407" cy="1212591"/>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562" tIns="307998" rIns="140562" bIns="307998" numCol="1" spcCol="1270" anchor="ctr" anchorCtr="0">
          <a:noAutofit/>
        </a:bodyPr>
        <a:lstStyle/>
        <a:p>
          <a:pPr marL="0" lvl="0" indent="0" algn="l" defTabSz="755650">
            <a:lnSpc>
              <a:spcPct val="90000"/>
            </a:lnSpc>
            <a:spcBef>
              <a:spcPct val="0"/>
            </a:spcBef>
            <a:spcAft>
              <a:spcPct val="35000"/>
            </a:spcAft>
            <a:buNone/>
          </a:pPr>
          <a:r>
            <a:rPr lang="en-US" sz="1700" kern="1200"/>
            <a:t>Investigate the impact of additional features such as genetic markers, lifestyle factors, and environmental variables on model performance.</a:t>
          </a:r>
        </a:p>
      </dsp:txBody>
      <dsp:txXfrm>
        <a:off x="1811101" y="1286530"/>
        <a:ext cx="7244407" cy="1212591"/>
      </dsp:txXfrm>
    </dsp:sp>
    <dsp:sp modelId="{BE3445BD-7086-4F2C-AE9C-3CDF665F10B2}">
      <dsp:nvSpPr>
        <dsp:cNvPr id="0" name=""/>
        <dsp:cNvSpPr/>
      </dsp:nvSpPr>
      <dsp:spPr>
        <a:xfrm>
          <a:off x="0" y="1286530"/>
          <a:ext cx="1811101" cy="1212591"/>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837" tIns="119777" rIns="95837" bIns="119777" numCol="1" spcCol="1270" anchor="ctr" anchorCtr="0">
          <a:noAutofit/>
        </a:bodyPr>
        <a:lstStyle/>
        <a:p>
          <a:pPr marL="0" lvl="0" indent="0" algn="ctr" defTabSz="977900">
            <a:lnSpc>
              <a:spcPct val="90000"/>
            </a:lnSpc>
            <a:spcBef>
              <a:spcPct val="0"/>
            </a:spcBef>
            <a:spcAft>
              <a:spcPct val="35000"/>
            </a:spcAft>
            <a:buNone/>
          </a:pPr>
          <a:r>
            <a:rPr lang="en-US" sz="2200" kern="1200"/>
            <a:t>Investigate</a:t>
          </a:r>
        </a:p>
      </dsp:txBody>
      <dsp:txXfrm>
        <a:off x="0" y="1286530"/>
        <a:ext cx="1811101" cy="1212591"/>
      </dsp:txXfrm>
    </dsp:sp>
    <dsp:sp modelId="{E5EBCD11-44C7-401E-BAB0-823563D68616}">
      <dsp:nvSpPr>
        <dsp:cNvPr id="0" name=""/>
        <dsp:cNvSpPr/>
      </dsp:nvSpPr>
      <dsp:spPr>
        <a:xfrm>
          <a:off x="1811101" y="2571877"/>
          <a:ext cx="7244407" cy="1212591"/>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562" tIns="307998" rIns="140562" bIns="307998" numCol="1" spcCol="1270" anchor="ctr" anchorCtr="0">
          <a:noAutofit/>
        </a:bodyPr>
        <a:lstStyle/>
        <a:p>
          <a:pPr marL="0" lvl="0" indent="0" algn="l" defTabSz="755650">
            <a:lnSpc>
              <a:spcPct val="90000"/>
            </a:lnSpc>
            <a:spcBef>
              <a:spcPct val="0"/>
            </a:spcBef>
            <a:spcAft>
              <a:spcPct val="35000"/>
            </a:spcAft>
            <a:buNone/>
          </a:pPr>
          <a:r>
            <a:rPr lang="en-US" sz="1700" kern="1200"/>
            <a:t>Collaborate with healthcare providers to integrate the prediction system into clinical practice and evaluate its impact on patient outcomes.</a:t>
          </a:r>
        </a:p>
      </dsp:txBody>
      <dsp:txXfrm>
        <a:off x="1811101" y="2571877"/>
        <a:ext cx="7244407" cy="1212591"/>
      </dsp:txXfrm>
    </dsp:sp>
    <dsp:sp modelId="{3AC9B8A7-E6A2-47C2-A13A-2438EBD30ECA}">
      <dsp:nvSpPr>
        <dsp:cNvPr id="0" name=""/>
        <dsp:cNvSpPr/>
      </dsp:nvSpPr>
      <dsp:spPr>
        <a:xfrm>
          <a:off x="0" y="2571877"/>
          <a:ext cx="1811101" cy="1212591"/>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837" tIns="119777" rIns="95837" bIns="119777" numCol="1" spcCol="1270" anchor="ctr" anchorCtr="0">
          <a:noAutofit/>
        </a:bodyPr>
        <a:lstStyle/>
        <a:p>
          <a:pPr marL="0" lvl="0" indent="0" algn="ctr" defTabSz="977900">
            <a:lnSpc>
              <a:spcPct val="90000"/>
            </a:lnSpc>
            <a:spcBef>
              <a:spcPct val="0"/>
            </a:spcBef>
            <a:spcAft>
              <a:spcPct val="35000"/>
            </a:spcAft>
            <a:buNone/>
          </a:pPr>
          <a:r>
            <a:rPr lang="en-US" sz="2200" kern="1200"/>
            <a:t>Collaborate</a:t>
          </a:r>
        </a:p>
      </dsp:txBody>
      <dsp:txXfrm>
        <a:off x="0" y="2571877"/>
        <a:ext cx="1811101" cy="1212591"/>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30CC2F-D923-4D22-803A-BCCDE4667DC4}" type="datetimeFigureOut">
              <a:rPr lang="en-US" smtClean="0"/>
              <a:t>4/28/2024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9E9DEA-413D-40EA-8215-6A5C332818D8}" type="slidenum">
              <a:rPr lang="en-US" smtClean="0"/>
              <a:t>‹#›</a:t>
            </a:fld>
            <a:endParaRPr lang="en-US"/>
          </a:p>
        </p:txBody>
      </p:sp>
    </p:spTree>
    <p:extLst>
      <p:ext uri="{BB962C8B-B14F-4D97-AF65-F5344CB8AC3E}">
        <p14:creationId xmlns:p14="http://schemas.microsoft.com/office/powerpoint/2010/main" val="1692206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50914-E9B5-AA99-DC0A-7E1BC21F29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1B350F-9A1D-2237-BF6F-B149A452BC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9D41E6-69D4-7613-9F76-A18C2AC977B0}"/>
              </a:ext>
            </a:extLst>
          </p:cNvPr>
          <p:cNvSpPr>
            <a:spLocks noGrp="1"/>
          </p:cNvSpPr>
          <p:nvPr>
            <p:ph type="dt" sz="half" idx="10"/>
          </p:nvPr>
        </p:nvSpPr>
        <p:spPr/>
        <p:txBody>
          <a:bodyPr/>
          <a:lstStyle/>
          <a:p>
            <a:fld id="{4BCC65F3-EDFD-4B3A-B7A5-FFF81338AA43}" type="datetimeFigureOut">
              <a:rPr lang="en-US" smtClean="0"/>
              <a:t>4/28/2024</a:t>
            </a:fld>
            <a:endParaRPr lang="en-US"/>
          </a:p>
        </p:txBody>
      </p:sp>
      <p:sp>
        <p:nvSpPr>
          <p:cNvPr id="5" name="Footer Placeholder 4">
            <a:extLst>
              <a:ext uri="{FF2B5EF4-FFF2-40B4-BE49-F238E27FC236}">
                <a16:creationId xmlns:a16="http://schemas.microsoft.com/office/drawing/2014/main" id="{1D7982E6-FB1D-520F-3A91-705299F8E6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68A796-6F29-E253-D69B-7792630035C8}"/>
              </a:ext>
            </a:extLst>
          </p:cNvPr>
          <p:cNvSpPr>
            <a:spLocks noGrp="1"/>
          </p:cNvSpPr>
          <p:nvPr>
            <p:ph type="sldNum" sz="quarter" idx="12"/>
          </p:nvPr>
        </p:nvSpPr>
        <p:spPr/>
        <p:txBody>
          <a:bodyPr/>
          <a:lstStyle/>
          <a:p>
            <a:fld id="{0D23F143-41A9-41CF-A71C-48A41A7E99AD}" type="slidenum">
              <a:rPr lang="en-US" smtClean="0"/>
              <a:t>‹#›</a:t>
            </a:fld>
            <a:endParaRPr lang="en-US"/>
          </a:p>
        </p:txBody>
      </p:sp>
    </p:spTree>
    <p:extLst>
      <p:ext uri="{BB962C8B-B14F-4D97-AF65-F5344CB8AC3E}">
        <p14:creationId xmlns:p14="http://schemas.microsoft.com/office/powerpoint/2010/main" val="1121367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B6202-C773-23B4-902E-9462573F33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D50066-C06B-9B16-1EF5-040051877D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9C6247-F92E-1EC8-77B6-46EBEC92FF3B}"/>
              </a:ext>
            </a:extLst>
          </p:cNvPr>
          <p:cNvSpPr>
            <a:spLocks noGrp="1"/>
          </p:cNvSpPr>
          <p:nvPr>
            <p:ph type="dt" sz="half" idx="10"/>
          </p:nvPr>
        </p:nvSpPr>
        <p:spPr/>
        <p:txBody>
          <a:bodyPr/>
          <a:lstStyle/>
          <a:p>
            <a:fld id="{4BCC65F3-EDFD-4B3A-B7A5-FFF81338AA43}" type="datetimeFigureOut">
              <a:rPr lang="en-US" smtClean="0"/>
              <a:t>4/28/2024</a:t>
            </a:fld>
            <a:endParaRPr lang="en-US"/>
          </a:p>
        </p:txBody>
      </p:sp>
      <p:sp>
        <p:nvSpPr>
          <p:cNvPr id="5" name="Footer Placeholder 4">
            <a:extLst>
              <a:ext uri="{FF2B5EF4-FFF2-40B4-BE49-F238E27FC236}">
                <a16:creationId xmlns:a16="http://schemas.microsoft.com/office/drawing/2014/main" id="{191E966D-0E3B-3161-42FB-20BC23A5E7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46E6D6-3F63-03C2-7C10-E6BC7DB997D0}"/>
              </a:ext>
            </a:extLst>
          </p:cNvPr>
          <p:cNvSpPr>
            <a:spLocks noGrp="1"/>
          </p:cNvSpPr>
          <p:nvPr>
            <p:ph type="sldNum" sz="quarter" idx="12"/>
          </p:nvPr>
        </p:nvSpPr>
        <p:spPr/>
        <p:txBody>
          <a:bodyPr/>
          <a:lstStyle/>
          <a:p>
            <a:fld id="{0D23F143-41A9-41CF-A71C-48A41A7E99AD}" type="slidenum">
              <a:rPr lang="en-US" smtClean="0"/>
              <a:t>‹#›</a:t>
            </a:fld>
            <a:endParaRPr lang="en-US"/>
          </a:p>
        </p:txBody>
      </p:sp>
    </p:spTree>
    <p:extLst>
      <p:ext uri="{BB962C8B-B14F-4D97-AF65-F5344CB8AC3E}">
        <p14:creationId xmlns:p14="http://schemas.microsoft.com/office/powerpoint/2010/main" val="517423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E7804A-E1BE-4780-2A7E-9E1CC8086D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1EAD58-1403-4579-E692-6DDC015B9A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B79446-EC1F-0773-C907-F133B9482359}"/>
              </a:ext>
            </a:extLst>
          </p:cNvPr>
          <p:cNvSpPr>
            <a:spLocks noGrp="1"/>
          </p:cNvSpPr>
          <p:nvPr>
            <p:ph type="dt" sz="half" idx="10"/>
          </p:nvPr>
        </p:nvSpPr>
        <p:spPr/>
        <p:txBody>
          <a:bodyPr/>
          <a:lstStyle/>
          <a:p>
            <a:fld id="{4BCC65F3-EDFD-4B3A-B7A5-FFF81338AA43}" type="datetimeFigureOut">
              <a:rPr lang="en-US" smtClean="0"/>
              <a:t>4/28/2024</a:t>
            </a:fld>
            <a:endParaRPr lang="en-US"/>
          </a:p>
        </p:txBody>
      </p:sp>
      <p:sp>
        <p:nvSpPr>
          <p:cNvPr id="5" name="Footer Placeholder 4">
            <a:extLst>
              <a:ext uri="{FF2B5EF4-FFF2-40B4-BE49-F238E27FC236}">
                <a16:creationId xmlns:a16="http://schemas.microsoft.com/office/drawing/2014/main" id="{F0AA2F0E-B0A6-0791-7952-2637C78F0E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9B307-FF3F-73DE-4BDA-7B7888A646D8}"/>
              </a:ext>
            </a:extLst>
          </p:cNvPr>
          <p:cNvSpPr>
            <a:spLocks noGrp="1"/>
          </p:cNvSpPr>
          <p:nvPr>
            <p:ph type="sldNum" sz="quarter" idx="12"/>
          </p:nvPr>
        </p:nvSpPr>
        <p:spPr/>
        <p:txBody>
          <a:bodyPr/>
          <a:lstStyle/>
          <a:p>
            <a:fld id="{0D23F143-41A9-41CF-A71C-48A41A7E99AD}" type="slidenum">
              <a:rPr lang="en-US" smtClean="0"/>
              <a:t>‹#›</a:t>
            </a:fld>
            <a:endParaRPr lang="en-US"/>
          </a:p>
        </p:txBody>
      </p:sp>
    </p:spTree>
    <p:extLst>
      <p:ext uri="{BB962C8B-B14F-4D97-AF65-F5344CB8AC3E}">
        <p14:creationId xmlns:p14="http://schemas.microsoft.com/office/powerpoint/2010/main" val="510604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AA6DB-216D-5C50-B3D7-BC9A346347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D41057-CE5D-CDD6-84C3-255DB1BA46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3E3EC7-9669-23EE-B8FE-8105A85BE06A}"/>
              </a:ext>
            </a:extLst>
          </p:cNvPr>
          <p:cNvSpPr>
            <a:spLocks noGrp="1"/>
          </p:cNvSpPr>
          <p:nvPr>
            <p:ph type="dt" sz="half" idx="10"/>
          </p:nvPr>
        </p:nvSpPr>
        <p:spPr/>
        <p:txBody>
          <a:bodyPr/>
          <a:lstStyle/>
          <a:p>
            <a:fld id="{4BCC65F3-EDFD-4B3A-B7A5-FFF81338AA43}" type="datetimeFigureOut">
              <a:rPr lang="en-US" smtClean="0"/>
              <a:t>4/28/2024</a:t>
            </a:fld>
            <a:endParaRPr lang="en-US"/>
          </a:p>
        </p:txBody>
      </p:sp>
      <p:sp>
        <p:nvSpPr>
          <p:cNvPr id="5" name="Footer Placeholder 4">
            <a:extLst>
              <a:ext uri="{FF2B5EF4-FFF2-40B4-BE49-F238E27FC236}">
                <a16:creationId xmlns:a16="http://schemas.microsoft.com/office/drawing/2014/main" id="{D90D9848-46E2-9F9E-AC70-38564303E8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832F24-9296-C57C-8F50-F8AEF3B54EFB}"/>
              </a:ext>
            </a:extLst>
          </p:cNvPr>
          <p:cNvSpPr>
            <a:spLocks noGrp="1"/>
          </p:cNvSpPr>
          <p:nvPr>
            <p:ph type="sldNum" sz="quarter" idx="12"/>
          </p:nvPr>
        </p:nvSpPr>
        <p:spPr/>
        <p:txBody>
          <a:bodyPr/>
          <a:lstStyle/>
          <a:p>
            <a:fld id="{0D23F143-41A9-41CF-A71C-48A41A7E99AD}" type="slidenum">
              <a:rPr lang="en-US" smtClean="0"/>
              <a:t>‹#›</a:t>
            </a:fld>
            <a:endParaRPr lang="en-US"/>
          </a:p>
        </p:txBody>
      </p:sp>
    </p:spTree>
    <p:extLst>
      <p:ext uri="{BB962C8B-B14F-4D97-AF65-F5344CB8AC3E}">
        <p14:creationId xmlns:p14="http://schemas.microsoft.com/office/powerpoint/2010/main" val="3598193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68A30-1346-F34D-D03A-36C78369FA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C606F6-FD34-0978-3031-BC3227EE521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C150CB-7601-6B14-86B5-265189F38CB9}"/>
              </a:ext>
            </a:extLst>
          </p:cNvPr>
          <p:cNvSpPr>
            <a:spLocks noGrp="1"/>
          </p:cNvSpPr>
          <p:nvPr>
            <p:ph type="dt" sz="half" idx="10"/>
          </p:nvPr>
        </p:nvSpPr>
        <p:spPr/>
        <p:txBody>
          <a:bodyPr/>
          <a:lstStyle/>
          <a:p>
            <a:fld id="{4BCC65F3-EDFD-4B3A-B7A5-FFF81338AA43}" type="datetimeFigureOut">
              <a:rPr lang="en-US" smtClean="0"/>
              <a:t>4/28/2024</a:t>
            </a:fld>
            <a:endParaRPr lang="en-US"/>
          </a:p>
        </p:txBody>
      </p:sp>
      <p:sp>
        <p:nvSpPr>
          <p:cNvPr id="5" name="Footer Placeholder 4">
            <a:extLst>
              <a:ext uri="{FF2B5EF4-FFF2-40B4-BE49-F238E27FC236}">
                <a16:creationId xmlns:a16="http://schemas.microsoft.com/office/drawing/2014/main" id="{7CD63F51-FF7F-89AA-F797-587B57EE83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E2B3D1-B2A6-778C-563B-1646276C4C14}"/>
              </a:ext>
            </a:extLst>
          </p:cNvPr>
          <p:cNvSpPr>
            <a:spLocks noGrp="1"/>
          </p:cNvSpPr>
          <p:nvPr>
            <p:ph type="sldNum" sz="quarter" idx="12"/>
          </p:nvPr>
        </p:nvSpPr>
        <p:spPr/>
        <p:txBody>
          <a:bodyPr/>
          <a:lstStyle/>
          <a:p>
            <a:fld id="{0D23F143-41A9-41CF-A71C-48A41A7E99AD}" type="slidenum">
              <a:rPr lang="en-US" smtClean="0"/>
              <a:t>‹#›</a:t>
            </a:fld>
            <a:endParaRPr lang="en-US"/>
          </a:p>
        </p:txBody>
      </p:sp>
    </p:spTree>
    <p:extLst>
      <p:ext uri="{BB962C8B-B14F-4D97-AF65-F5344CB8AC3E}">
        <p14:creationId xmlns:p14="http://schemas.microsoft.com/office/powerpoint/2010/main" val="239530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329AB-07E4-521B-A8B6-41D55ABC5D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5FA596-82BB-2F39-8470-9268159B61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9365EE-46F1-CF23-B407-4339EC4372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0E6945-BE30-626A-4839-8616F27ADC40}"/>
              </a:ext>
            </a:extLst>
          </p:cNvPr>
          <p:cNvSpPr>
            <a:spLocks noGrp="1"/>
          </p:cNvSpPr>
          <p:nvPr>
            <p:ph type="dt" sz="half" idx="10"/>
          </p:nvPr>
        </p:nvSpPr>
        <p:spPr/>
        <p:txBody>
          <a:bodyPr/>
          <a:lstStyle/>
          <a:p>
            <a:fld id="{4BCC65F3-EDFD-4B3A-B7A5-FFF81338AA43}" type="datetimeFigureOut">
              <a:rPr lang="en-US" smtClean="0"/>
              <a:t>4/28/2024</a:t>
            </a:fld>
            <a:endParaRPr lang="en-US"/>
          </a:p>
        </p:txBody>
      </p:sp>
      <p:sp>
        <p:nvSpPr>
          <p:cNvPr id="6" name="Footer Placeholder 5">
            <a:extLst>
              <a:ext uri="{FF2B5EF4-FFF2-40B4-BE49-F238E27FC236}">
                <a16:creationId xmlns:a16="http://schemas.microsoft.com/office/drawing/2014/main" id="{B599283F-7CBA-084A-A3E5-4A8F2B31E3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6F7EC5-5082-5CA3-07BE-7AC94758A658}"/>
              </a:ext>
            </a:extLst>
          </p:cNvPr>
          <p:cNvSpPr>
            <a:spLocks noGrp="1"/>
          </p:cNvSpPr>
          <p:nvPr>
            <p:ph type="sldNum" sz="quarter" idx="12"/>
          </p:nvPr>
        </p:nvSpPr>
        <p:spPr/>
        <p:txBody>
          <a:bodyPr/>
          <a:lstStyle/>
          <a:p>
            <a:fld id="{0D23F143-41A9-41CF-A71C-48A41A7E99AD}" type="slidenum">
              <a:rPr lang="en-US" smtClean="0"/>
              <a:t>‹#›</a:t>
            </a:fld>
            <a:endParaRPr lang="en-US"/>
          </a:p>
        </p:txBody>
      </p:sp>
    </p:spTree>
    <p:extLst>
      <p:ext uri="{BB962C8B-B14F-4D97-AF65-F5344CB8AC3E}">
        <p14:creationId xmlns:p14="http://schemas.microsoft.com/office/powerpoint/2010/main" val="1793532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F4F2D-A59A-4888-7F60-AE87AFA206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D31995-7CF7-1B24-96BE-B8A865747E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388C29-E065-23D7-0DEC-297EDD332D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99ACEA-D9A5-95B4-868D-6011404460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09BCDE-1529-C8DC-47DE-8B63C13848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59945C-1923-D14E-F03B-C0CB81EFB017}"/>
              </a:ext>
            </a:extLst>
          </p:cNvPr>
          <p:cNvSpPr>
            <a:spLocks noGrp="1"/>
          </p:cNvSpPr>
          <p:nvPr>
            <p:ph type="dt" sz="half" idx="10"/>
          </p:nvPr>
        </p:nvSpPr>
        <p:spPr/>
        <p:txBody>
          <a:bodyPr/>
          <a:lstStyle/>
          <a:p>
            <a:fld id="{4BCC65F3-EDFD-4B3A-B7A5-FFF81338AA43}" type="datetimeFigureOut">
              <a:rPr lang="en-US" smtClean="0"/>
              <a:t>4/28/2024</a:t>
            </a:fld>
            <a:endParaRPr lang="en-US"/>
          </a:p>
        </p:txBody>
      </p:sp>
      <p:sp>
        <p:nvSpPr>
          <p:cNvPr id="8" name="Footer Placeholder 7">
            <a:extLst>
              <a:ext uri="{FF2B5EF4-FFF2-40B4-BE49-F238E27FC236}">
                <a16:creationId xmlns:a16="http://schemas.microsoft.com/office/drawing/2014/main" id="{C94B065D-8F8F-34F1-0560-30433FB3E6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8432D3-24D6-7705-7908-6893617F223B}"/>
              </a:ext>
            </a:extLst>
          </p:cNvPr>
          <p:cNvSpPr>
            <a:spLocks noGrp="1"/>
          </p:cNvSpPr>
          <p:nvPr>
            <p:ph type="sldNum" sz="quarter" idx="12"/>
          </p:nvPr>
        </p:nvSpPr>
        <p:spPr/>
        <p:txBody>
          <a:bodyPr/>
          <a:lstStyle/>
          <a:p>
            <a:fld id="{0D23F143-41A9-41CF-A71C-48A41A7E99AD}" type="slidenum">
              <a:rPr lang="en-US" smtClean="0"/>
              <a:t>‹#›</a:t>
            </a:fld>
            <a:endParaRPr lang="en-US"/>
          </a:p>
        </p:txBody>
      </p:sp>
    </p:spTree>
    <p:extLst>
      <p:ext uri="{BB962C8B-B14F-4D97-AF65-F5344CB8AC3E}">
        <p14:creationId xmlns:p14="http://schemas.microsoft.com/office/powerpoint/2010/main" val="161638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4154-D092-5411-D05F-B6330890F4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DF2D7C-095C-774A-A295-A133AB92ABEF}"/>
              </a:ext>
            </a:extLst>
          </p:cNvPr>
          <p:cNvSpPr>
            <a:spLocks noGrp="1"/>
          </p:cNvSpPr>
          <p:nvPr>
            <p:ph type="dt" sz="half" idx="10"/>
          </p:nvPr>
        </p:nvSpPr>
        <p:spPr/>
        <p:txBody>
          <a:bodyPr/>
          <a:lstStyle/>
          <a:p>
            <a:fld id="{4BCC65F3-EDFD-4B3A-B7A5-FFF81338AA43}" type="datetimeFigureOut">
              <a:rPr lang="en-US" smtClean="0"/>
              <a:t>4/28/2024</a:t>
            </a:fld>
            <a:endParaRPr lang="en-US"/>
          </a:p>
        </p:txBody>
      </p:sp>
      <p:sp>
        <p:nvSpPr>
          <p:cNvPr id="4" name="Footer Placeholder 3">
            <a:extLst>
              <a:ext uri="{FF2B5EF4-FFF2-40B4-BE49-F238E27FC236}">
                <a16:creationId xmlns:a16="http://schemas.microsoft.com/office/drawing/2014/main" id="{2A6192A6-1445-174F-CDB6-18CD0FFDAE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BDAA7F-BA3D-7820-78E7-E65D2AB81FC9}"/>
              </a:ext>
            </a:extLst>
          </p:cNvPr>
          <p:cNvSpPr>
            <a:spLocks noGrp="1"/>
          </p:cNvSpPr>
          <p:nvPr>
            <p:ph type="sldNum" sz="quarter" idx="12"/>
          </p:nvPr>
        </p:nvSpPr>
        <p:spPr/>
        <p:txBody>
          <a:bodyPr/>
          <a:lstStyle/>
          <a:p>
            <a:fld id="{0D23F143-41A9-41CF-A71C-48A41A7E99AD}" type="slidenum">
              <a:rPr lang="en-US" smtClean="0"/>
              <a:t>‹#›</a:t>
            </a:fld>
            <a:endParaRPr lang="en-US"/>
          </a:p>
        </p:txBody>
      </p:sp>
    </p:spTree>
    <p:extLst>
      <p:ext uri="{BB962C8B-B14F-4D97-AF65-F5344CB8AC3E}">
        <p14:creationId xmlns:p14="http://schemas.microsoft.com/office/powerpoint/2010/main" val="1749334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F75786-B963-F9D7-C527-ACC900F013D1}"/>
              </a:ext>
            </a:extLst>
          </p:cNvPr>
          <p:cNvSpPr>
            <a:spLocks noGrp="1"/>
          </p:cNvSpPr>
          <p:nvPr>
            <p:ph type="dt" sz="half" idx="10"/>
          </p:nvPr>
        </p:nvSpPr>
        <p:spPr/>
        <p:txBody>
          <a:bodyPr/>
          <a:lstStyle/>
          <a:p>
            <a:fld id="{4BCC65F3-EDFD-4B3A-B7A5-FFF81338AA43}" type="datetimeFigureOut">
              <a:rPr lang="en-US" smtClean="0"/>
              <a:t>4/28/2024</a:t>
            </a:fld>
            <a:endParaRPr lang="en-US"/>
          </a:p>
        </p:txBody>
      </p:sp>
      <p:sp>
        <p:nvSpPr>
          <p:cNvPr id="3" name="Footer Placeholder 2">
            <a:extLst>
              <a:ext uri="{FF2B5EF4-FFF2-40B4-BE49-F238E27FC236}">
                <a16:creationId xmlns:a16="http://schemas.microsoft.com/office/drawing/2014/main" id="{F88FBD7D-5271-E485-00A6-BC71D992E5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55D750-4785-CD56-3252-B2AEF1D586B3}"/>
              </a:ext>
            </a:extLst>
          </p:cNvPr>
          <p:cNvSpPr>
            <a:spLocks noGrp="1"/>
          </p:cNvSpPr>
          <p:nvPr>
            <p:ph type="sldNum" sz="quarter" idx="12"/>
          </p:nvPr>
        </p:nvSpPr>
        <p:spPr/>
        <p:txBody>
          <a:bodyPr/>
          <a:lstStyle/>
          <a:p>
            <a:fld id="{0D23F143-41A9-41CF-A71C-48A41A7E99AD}" type="slidenum">
              <a:rPr lang="en-US" smtClean="0"/>
              <a:t>‹#›</a:t>
            </a:fld>
            <a:endParaRPr lang="en-US"/>
          </a:p>
        </p:txBody>
      </p:sp>
    </p:spTree>
    <p:extLst>
      <p:ext uri="{BB962C8B-B14F-4D97-AF65-F5344CB8AC3E}">
        <p14:creationId xmlns:p14="http://schemas.microsoft.com/office/powerpoint/2010/main" val="4257045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DF268-188F-9F0A-7BE9-C4680FAE68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E416EF-64B9-A2F7-81A2-1358D7EF88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02E146-E7A3-1C78-7059-637E04CD2F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769024-2801-B47B-007C-6BD91DBFF157}"/>
              </a:ext>
            </a:extLst>
          </p:cNvPr>
          <p:cNvSpPr>
            <a:spLocks noGrp="1"/>
          </p:cNvSpPr>
          <p:nvPr>
            <p:ph type="dt" sz="half" idx="10"/>
          </p:nvPr>
        </p:nvSpPr>
        <p:spPr/>
        <p:txBody>
          <a:bodyPr/>
          <a:lstStyle/>
          <a:p>
            <a:fld id="{4BCC65F3-EDFD-4B3A-B7A5-FFF81338AA43}" type="datetimeFigureOut">
              <a:rPr lang="en-US" smtClean="0"/>
              <a:t>4/28/2024</a:t>
            </a:fld>
            <a:endParaRPr lang="en-US"/>
          </a:p>
        </p:txBody>
      </p:sp>
      <p:sp>
        <p:nvSpPr>
          <p:cNvPr id="6" name="Footer Placeholder 5">
            <a:extLst>
              <a:ext uri="{FF2B5EF4-FFF2-40B4-BE49-F238E27FC236}">
                <a16:creationId xmlns:a16="http://schemas.microsoft.com/office/drawing/2014/main" id="{E9B40AF9-D6C0-0CB0-4818-F11EFCD27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382936-7080-6446-F3A0-77ABE2B73D2F}"/>
              </a:ext>
            </a:extLst>
          </p:cNvPr>
          <p:cNvSpPr>
            <a:spLocks noGrp="1"/>
          </p:cNvSpPr>
          <p:nvPr>
            <p:ph type="sldNum" sz="quarter" idx="12"/>
          </p:nvPr>
        </p:nvSpPr>
        <p:spPr/>
        <p:txBody>
          <a:bodyPr/>
          <a:lstStyle/>
          <a:p>
            <a:fld id="{0D23F143-41A9-41CF-A71C-48A41A7E99AD}" type="slidenum">
              <a:rPr lang="en-US" smtClean="0"/>
              <a:t>‹#›</a:t>
            </a:fld>
            <a:endParaRPr lang="en-US"/>
          </a:p>
        </p:txBody>
      </p:sp>
    </p:spTree>
    <p:extLst>
      <p:ext uri="{BB962C8B-B14F-4D97-AF65-F5344CB8AC3E}">
        <p14:creationId xmlns:p14="http://schemas.microsoft.com/office/powerpoint/2010/main" val="2823327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348E6-3CAA-6143-6414-E877F9E14D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5388A6-F9FB-DE23-4A6A-7A23C287BF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C89CB9-01EE-934E-2B17-A13744DF8F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36C90-1E60-38FB-AD1C-65B1E9CCC0EA}"/>
              </a:ext>
            </a:extLst>
          </p:cNvPr>
          <p:cNvSpPr>
            <a:spLocks noGrp="1"/>
          </p:cNvSpPr>
          <p:nvPr>
            <p:ph type="dt" sz="half" idx="10"/>
          </p:nvPr>
        </p:nvSpPr>
        <p:spPr/>
        <p:txBody>
          <a:bodyPr/>
          <a:lstStyle/>
          <a:p>
            <a:fld id="{4BCC65F3-EDFD-4B3A-B7A5-FFF81338AA43}" type="datetimeFigureOut">
              <a:rPr lang="en-US" smtClean="0"/>
              <a:t>4/28/2024</a:t>
            </a:fld>
            <a:endParaRPr lang="en-US"/>
          </a:p>
        </p:txBody>
      </p:sp>
      <p:sp>
        <p:nvSpPr>
          <p:cNvPr id="6" name="Footer Placeholder 5">
            <a:extLst>
              <a:ext uri="{FF2B5EF4-FFF2-40B4-BE49-F238E27FC236}">
                <a16:creationId xmlns:a16="http://schemas.microsoft.com/office/drawing/2014/main" id="{26A33D6C-CF26-C2FB-5CA7-1B8E169691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13D5FD-43F9-4493-3420-0EEDC5D12641}"/>
              </a:ext>
            </a:extLst>
          </p:cNvPr>
          <p:cNvSpPr>
            <a:spLocks noGrp="1"/>
          </p:cNvSpPr>
          <p:nvPr>
            <p:ph type="sldNum" sz="quarter" idx="12"/>
          </p:nvPr>
        </p:nvSpPr>
        <p:spPr/>
        <p:txBody>
          <a:bodyPr/>
          <a:lstStyle/>
          <a:p>
            <a:fld id="{0D23F143-41A9-41CF-A71C-48A41A7E99AD}" type="slidenum">
              <a:rPr lang="en-US" smtClean="0"/>
              <a:t>‹#›</a:t>
            </a:fld>
            <a:endParaRPr lang="en-US"/>
          </a:p>
        </p:txBody>
      </p:sp>
    </p:spTree>
    <p:extLst>
      <p:ext uri="{BB962C8B-B14F-4D97-AF65-F5344CB8AC3E}">
        <p14:creationId xmlns:p14="http://schemas.microsoft.com/office/powerpoint/2010/main" val="98166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17E125-6EA9-8108-ED6A-BBA50AA2E0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1A0BBD-07F9-9548-560E-CEF4CAB5BA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CC75D-1CE7-9B92-3BB4-1A489BC5C5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BCC65F3-EDFD-4B3A-B7A5-FFF81338AA43}" type="datetimeFigureOut">
              <a:rPr lang="en-US" smtClean="0"/>
              <a:t>4/28/2024</a:t>
            </a:fld>
            <a:endParaRPr lang="en-US"/>
          </a:p>
        </p:txBody>
      </p:sp>
      <p:sp>
        <p:nvSpPr>
          <p:cNvPr id="5" name="Footer Placeholder 4">
            <a:extLst>
              <a:ext uri="{FF2B5EF4-FFF2-40B4-BE49-F238E27FC236}">
                <a16:creationId xmlns:a16="http://schemas.microsoft.com/office/drawing/2014/main" id="{B20159E6-0B4D-86AF-5B69-B2A6296A41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F68EA8F-1C1B-DEE5-DE5C-1B36D446C6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23F143-41A9-41CF-A71C-48A41A7E99AD}" type="slidenum">
              <a:rPr lang="en-US" smtClean="0"/>
              <a:t>‹#›</a:t>
            </a:fld>
            <a:endParaRPr lang="en-US"/>
          </a:p>
        </p:txBody>
      </p:sp>
    </p:spTree>
    <p:extLst>
      <p:ext uri="{BB962C8B-B14F-4D97-AF65-F5344CB8AC3E}">
        <p14:creationId xmlns:p14="http://schemas.microsoft.com/office/powerpoint/2010/main" val="2767388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7.svg"/><Relationship Id="rId7" Type="http://schemas.openxmlformats.org/officeDocument/2006/relationships/diagramColors" Target="../diagrams/colors7.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0.png"/><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2.png"/><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C8862-58F7-500F-A7F2-BC49A3F8E914}"/>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AE2857A5-0608-0627-F2C4-1148C165C7A8}"/>
              </a:ext>
            </a:extLst>
          </p:cNvPr>
          <p:cNvSpPr>
            <a:spLocks noGrp="1"/>
          </p:cNvSpPr>
          <p:nvPr>
            <p:ph type="subTitle" idx="1"/>
          </p:nvPr>
        </p:nvSpPr>
        <p:spPr/>
        <p:txBody>
          <a:bodyPr/>
          <a:lstStyle/>
          <a:p>
            <a:endParaRPr lang="en-US"/>
          </a:p>
        </p:txBody>
      </p:sp>
      <p:sp useBgFill="1">
        <p:nvSpPr>
          <p:cNvPr id="4" name="Rectangle 3">
            <a:extLst>
              <a:ext uri="{FF2B5EF4-FFF2-40B4-BE49-F238E27FC236}">
                <a16:creationId xmlns:a16="http://schemas.microsoft.com/office/drawing/2014/main" id="{81F375C7-FFDF-A8CF-EFAA-5928A91674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480E1E17-6B59-F117-A013-1493DE3B9339}"/>
              </a:ext>
            </a:extLst>
          </p:cNvPr>
          <p:cNvSpPr txBox="1">
            <a:spLocks/>
          </p:cNvSpPr>
          <p:nvPr/>
        </p:nvSpPr>
        <p:spPr>
          <a:xfrm>
            <a:off x="6562614" y="1625608"/>
            <a:ext cx="4655719" cy="272216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t>Comparative Analysis </a:t>
            </a:r>
            <a:br>
              <a:rPr lang="en-US" sz="4000" dirty="0"/>
            </a:br>
            <a:r>
              <a:rPr lang="en-US" sz="4000" dirty="0"/>
              <a:t>Of Heart Disease Detection Using Standard Machine Learning Models</a:t>
            </a:r>
          </a:p>
        </p:txBody>
      </p:sp>
      <p:sp>
        <p:nvSpPr>
          <p:cNvPr id="6" name="Subtitle 2">
            <a:extLst>
              <a:ext uri="{FF2B5EF4-FFF2-40B4-BE49-F238E27FC236}">
                <a16:creationId xmlns:a16="http://schemas.microsoft.com/office/drawing/2014/main" id="{377AB415-7966-EA66-534A-2332D80EB450}"/>
              </a:ext>
            </a:extLst>
          </p:cNvPr>
          <p:cNvSpPr txBox="1">
            <a:spLocks/>
          </p:cNvSpPr>
          <p:nvPr/>
        </p:nvSpPr>
        <p:spPr>
          <a:xfrm>
            <a:off x="6562613" y="4719982"/>
            <a:ext cx="4655719" cy="70110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t>Presented by P. Swetha</a:t>
            </a:r>
            <a:endParaRPr lang="en-US" dirty="0"/>
          </a:p>
        </p:txBody>
      </p:sp>
      <p:pic>
        <p:nvPicPr>
          <p:cNvPr id="7" name="Picture 6" descr="A picture of an electromagnetic radiation">
            <a:extLst>
              <a:ext uri="{FF2B5EF4-FFF2-40B4-BE49-F238E27FC236}">
                <a16:creationId xmlns:a16="http://schemas.microsoft.com/office/drawing/2014/main" id="{A4FFFADD-45A8-804B-FEEC-E17BCC550DF9}"/>
              </a:ext>
            </a:extLst>
          </p:cNvPr>
          <p:cNvPicPr>
            <a:picLocks noChangeAspect="1"/>
          </p:cNvPicPr>
          <p:nvPr/>
        </p:nvPicPr>
        <p:blipFill rotWithShape="1">
          <a:blip r:embed="rId2"/>
          <a:srcRect l="21061" r="19951" b="2"/>
          <a:stretch/>
        </p:blipFill>
        <p:spPr>
          <a:xfrm>
            <a:off x="20" y="10"/>
            <a:ext cx="6038037" cy="6857990"/>
          </a:xfrm>
          <a:prstGeom prst="rect">
            <a:avLst/>
          </a:prstGeom>
        </p:spPr>
      </p:pic>
      <p:sp>
        <p:nvSpPr>
          <p:cNvPr id="8" name="Cross 7">
            <a:extLst>
              <a:ext uri="{FF2B5EF4-FFF2-40B4-BE49-F238E27FC236}">
                <a16:creationId xmlns:a16="http://schemas.microsoft.com/office/drawing/2014/main" id="{F9ED54FB-AA43-67D5-9BB4-CD82D0BCB2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0625" y="562356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AA21896-29D7-48A8-D392-569FDCCE52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9657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7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4" name="Isosceles Triangle 5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Heartbeat">
            <a:extLst>
              <a:ext uri="{FF2B5EF4-FFF2-40B4-BE49-F238E27FC236}">
                <a16:creationId xmlns:a16="http://schemas.microsoft.com/office/drawing/2014/main" id="{06BAA342-5858-D01F-47C3-6D894CDB14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39157" y="919931"/>
            <a:ext cx="5571065" cy="5571065"/>
          </a:xfrm>
          <a:prstGeom prst="rect">
            <a:avLst/>
          </a:prstGeom>
          <a:ln>
            <a:noFill/>
          </a:ln>
        </p:spPr>
      </p:pic>
      <p:sp>
        <p:nvSpPr>
          <p:cNvPr id="56" name="Isosceles Triangle 5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A7D7FA7-91FC-2986-8FB8-2FBDB4AE203C}"/>
              </a:ext>
            </a:extLst>
          </p:cNvPr>
          <p:cNvSpPr txBox="1"/>
          <p:nvPr/>
        </p:nvSpPr>
        <p:spPr>
          <a:xfrm>
            <a:off x="1031153" y="1397218"/>
            <a:ext cx="4277032" cy="707886"/>
          </a:xfrm>
          <a:prstGeom prst="rect">
            <a:avLst/>
          </a:prstGeom>
          <a:noFill/>
        </p:spPr>
        <p:txBody>
          <a:bodyPr wrap="square" rtlCol="0">
            <a:spAutoFit/>
          </a:bodyPr>
          <a:lstStyle/>
          <a:p>
            <a:pPr>
              <a:spcAft>
                <a:spcPts val="600"/>
              </a:spcAft>
            </a:pPr>
            <a:r>
              <a:rPr lang="en-US" sz="4000" b="1" i="0" dirty="0">
                <a:solidFill>
                  <a:schemeClr val="tx2"/>
                </a:solidFill>
                <a:effectLst/>
                <a:highlight>
                  <a:srgbClr val="FFFFFF"/>
                </a:highlight>
                <a:latin typeface="+mj-lt"/>
              </a:rPr>
              <a:t>Conclusion:</a:t>
            </a:r>
            <a:endParaRPr lang="en-US" sz="4000" b="0" i="0" dirty="0">
              <a:solidFill>
                <a:schemeClr val="tx2"/>
              </a:solidFill>
              <a:effectLst/>
              <a:highlight>
                <a:srgbClr val="FFFFFF"/>
              </a:highlight>
              <a:latin typeface="+mj-lt"/>
            </a:endParaRPr>
          </a:p>
        </p:txBody>
      </p:sp>
      <p:graphicFrame>
        <p:nvGraphicFramePr>
          <p:cNvPr id="19" name="TextBox 4">
            <a:extLst>
              <a:ext uri="{FF2B5EF4-FFF2-40B4-BE49-F238E27FC236}">
                <a16:creationId xmlns:a16="http://schemas.microsoft.com/office/drawing/2014/main" id="{257CB1F0-4B14-657F-D905-5461CD7EC4AE}"/>
              </a:ext>
            </a:extLst>
          </p:cNvPr>
          <p:cNvGraphicFramePr/>
          <p:nvPr>
            <p:extLst>
              <p:ext uri="{D42A27DB-BD31-4B8C-83A1-F6EECF244321}">
                <p14:modId xmlns:p14="http://schemas.microsoft.com/office/powerpoint/2010/main" val="917580946"/>
              </p:ext>
            </p:extLst>
          </p:nvPr>
        </p:nvGraphicFramePr>
        <p:xfrm>
          <a:off x="1104921" y="2383013"/>
          <a:ext cx="5734236" cy="41865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20042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8ADD5C-FC0E-BC4D-EDDD-E1947DD18360}"/>
              </a:ext>
            </a:extLst>
          </p:cNvPr>
          <p:cNvSpPr txBox="1"/>
          <p:nvPr/>
        </p:nvSpPr>
        <p:spPr>
          <a:xfrm>
            <a:off x="757083" y="716491"/>
            <a:ext cx="4778478" cy="769441"/>
          </a:xfrm>
          <a:prstGeom prst="rect">
            <a:avLst/>
          </a:prstGeom>
          <a:noFill/>
        </p:spPr>
        <p:txBody>
          <a:bodyPr wrap="square" rtlCol="0">
            <a:spAutoFit/>
          </a:bodyPr>
          <a:lstStyle/>
          <a:p>
            <a:r>
              <a:rPr lang="en-US" sz="4400" b="1" i="0" dirty="0">
                <a:solidFill>
                  <a:srgbClr val="0D0D0D"/>
                </a:solidFill>
                <a:effectLst/>
                <a:highlight>
                  <a:srgbClr val="FFFFFF"/>
                </a:highlight>
                <a:latin typeface="Söhne"/>
              </a:rPr>
              <a:t>Future Work:</a:t>
            </a:r>
            <a:endParaRPr lang="en-US" sz="4400" b="0" i="0" dirty="0">
              <a:solidFill>
                <a:srgbClr val="0D0D0D"/>
              </a:solidFill>
              <a:effectLst/>
              <a:highlight>
                <a:srgbClr val="FFFFFF"/>
              </a:highlight>
              <a:latin typeface="Söhne"/>
            </a:endParaRPr>
          </a:p>
        </p:txBody>
      </p:sp>
      <p:graphicFrame>
        <p:nvGraphicFramePr>
          <p:cNvPr id="5" name="TextBox 1">
            <a:extLst>
              <a:ext uri="{FF2B5EF4-FFF2-40B4-BE49-F238E27FC236}">
                <a16:creationId xmlns:a16="http://schemas.microsoft.com/office/drawing/2014/main" id="{5DFD61EC-5077-7C60-7336-8BB8B5E29469}"/>
              </a:ext>
            </a:extLst>
          </p:cNvPr>
          <p:cNvGraphicFramePr/>
          <p:nvPr>
            <p:extLst>
              <p:ext uri="{D42A27DB-BD31-4B8C-83A1-F6EECF244321}">
                <p14:modId xmlns:p14="http://schemas.microsoft.com/office/powerpoint/2010/main" val="1796157164"/>
              </p:ext>
            </p:extLst>
          </p:nvPr>
        </p:nvGraphicFramePr>
        <p:xfrm>
          <a:off x="1568245" y="1971136"/>
          <a:ext cx="9055509" cy="37856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7669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E9B4FFB5-4187-C46F-346D-7F0B659A3B3C}"/>
              </a:ext>
            </a:extLst>
          </p:cNvPr>
          <p:cNvSpPr txBox="1"/>
          <p:nvPr/>
        </p:nvSpPr>
        <p:spPr>
          <a:xfrm>
            <a:off x="1127208" y="857251"/>
            <a:ext cx="4747280" cy="309806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7200" b="1" kern="1200" dirty="0">
                <a:solidFill>
                  <a:srgbClr val="FFFFFF"/>
                </a:solidFill>
                <a:latin typeface="+mj-lt"/>
                <a:ea typeface="+mj-ea"/>
                <a:cs typeface="+mj-cs"/>
              </a:rPr>
              <a:t>Thank You</a:t>
            </a:r>
          </a:p>
        </p:txBody>
      </p:sp>
      <p:sp>
        <p:nvSpPr>
          <p:cNvPr id="19" name="Rectangle 18">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Heartbeat">
            <a:extLst>
              <a:ext uri="{FF2B5EF4-FFF2-40B4-BE49-F238E27FC236}">
                <a16:creationId xmlns:a16="http://schemas.microsoft.com/office/drawing/2014/main" id="{25BDE7B8-E0BD-C0C8-6B91-A088DC5DE0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1874" y="2108877"/>
            <a:ext cx="2654533" cy="2654533"/>
          </a:xfrm>
          <a:prstGeom prst="rect">
            <a:avLst/>
          </a:prstGeom>
        </p:spPr>
      </p:pic>
    </p:spTree>
    <p:extLst>
      <p:ext uri="{BB962C8B-B14F-4D97-AF65-F5344CB8AC3E}">
        <p14:creationId xmlns:p14="http://schemas.microsoft.com/office/powerpoint/2010/main" val="1379066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1E7B7A9-5151-7D97-76BF-591042795984}"/>
              </a:ext>
            </a:extLst>
          </p:cNvPr>
          <p:cNvSpPr/>
          <p:nvPr/>
        </p:nvSpPr>
        <p:spPr>
          <a:xfrm>
            <a:off x="485774" y="5547636"/>
            <a:ext cx="2247513" cy="646331"/>
          </a:xfrm>
          <a:prstGeom prst="rect">
            <a:avLst/>
          </a:prstGeom>
          <a:solidFill>
            <a:schemeClr val="accent2">
              <a:lumMod val="20000"/>
              <a:lumOff val="80000"/>
            </a:schemeClr>
          </a:solidFill>
          <a:effectLst>
            <a:softEdge rad="254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2D26320-21CA-43B8-BEE7-58A01B600AC7}"/>
              </a:ext>
            </a:extLst>
          </p:cNvPr>
          <p:cNvSpPr/>
          <p:nvPr/>
        </p:nvSpPr>
        <p:spPr>
          <a:xfrm>
            <a:off x="485775" y="4317260"/>
            <a:ext cx="2247513" cy="646331"/>
          </a:xfrm>
          <a:prstGeom prst="rect">
            <a:avLst/>
          </a:prstGeom>
          <a:solidFill>
            <a:schemeClr val="accent6">
              <a:lumMod val="20000"/>
              <a:lumOff val="80000"/>
            </a:schemeClr>
          </a:solidFill>
          <a:effectLst>
            <a:softEdge rad="254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BA5C4D4-09E6-D13C-3A50-DF2B135C79F0}"/>
              </a:ext>
            </a:extLst>
          </p:cNvPr>
          <p:cNvSpPr/>
          <p:nvPr/>
        </p:nvSpPr>
        <p:spPr>
          <a:xfrm>
            <a:off x="495690" y="2936072"/>
            <a:ext cx="2280748" cy="805503"/>
          </a:xfrm>
          <a:prstGeom prst="rect">
            <a:avLst/>
          </a:prstGeom>
          <a:solidFill>
            <a:schemeClr val="accent5">
              <a:lumMod val="20000"/>
              <a:lumOff val="80000"/>
            </a:schemeClr>
          </a:solidFill>
          <a:effectLst>
            <a:softEdge rad="254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EF2CC70-1F14-CD1F-37D9-019A268D6EDD}"/>
              </a:ext>
            </a:extLst>
          </p:cNvPr>
          <p:cNvSpPr/>
          <p:nvPr/>
        </p:nvSpPr>
        <p:spPr>
          <a:xfrm>
            <a:off x="495690" y="1743554"/>
            <a:ext cx="2280748" cy="906870"/>
          </a:xfrm>
          <a:prstGeom prst="rect">
            <a:avLst/>
          </a:prstGeom>
          <a:solidFill>
            <a:schemeClr val="accent1">
              <a:lumMod val="20000"/>
              <a:lumOff val="80000"/>
            </a:schemeClr>
          </a:solidFill>
          <a:effectLst>
            <a:softEdge rad="254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C7761DF-9B1F-C16F-55B4-3E80C61EE6C7}"/>
              </a:ext>
            </a:extLst>
          </p:cNvPr>
          <p:cNvSpPr txBox="1"/>
          <p:nvPr/>
        </p:nvSpPr>
        <p:spPr>
          <a:xfrm>
            <a:off x="600465" y="499640"/>
            <a:ext cx="11210535" cy="830997"/>
          </a:xfrm>
          <a:prstGeom prst="rect">
            <a:avLst/>
          </a:prstGeom>
          <a:solidFill>
            <a:schemeClr val="bg1">
              <a:lumMod val="85000"/>
              <a:alpha val="80000"/>
            </a:schemeClr>
          </a:solidFill>
          <a:effectLst>
            <a:glow rad="63500">
              <a:schemeClr val="bg2">
                <a:alpha val="42000"/>
              </a:schemeClr>
            </a:glow>
            <a:softEdge rad="12700"/>
          </a:effectLst>
        </p:spPr>
        <p:txBody>
          <a:bodyPr wrap="square">
            <a:spAutoFit/>
          </a:bodyPr>
          <a:lstStyle/>
          <a:p>
            <a:r>
              <a:rPr lang="en-US" sz="2400" b="1" dirty="0">
                <a:latin typeface="+mj-lt"/>
              </a:rPr>
              <a:t>Our Research work : </a:t>
            </a:r>
            <a:r>
              <a:rPr lang="en-US" sz="2400" b="1" i="0" dirty="0">
                <a:latin typeface="+mj-lt"/>
              </a:rPr>
              <a:t>Revolutionizing Heart Health: Predicting Cardiovascular Conditions with Machine Learning</a:t>
            </a:r>
            <a:endParaRPr lang="en-US" sz="2400" b="1" dirty="0">
              <a:latin typeface="+mj-lt"/>
            </a:endParaRPr>
          </a:p>
        </p:txBody>
      </p:sp>
      <p:sp>
        <p:nvSpPr>
          <p:cNvPr id="8" name="TextBox 7">
            <a:extLst>
              <a:ext uri="{FF2B5EF4-FFF2-40B4-BE49-F238E27FC236}">
                <a16:creationId xmlns:a16="http://schemas.microsoft.com/office/drawing/2014/main" id="{ED350663-7D05-15C0-52B4-A78E24D2BAC6}"/>
              </a:ext>
            </a:extLst>
          </p:cNvPr>
          <p:cNvSpPr txBox="1"/>
          <p:nvPr/>
        </p:nvSpPr>
        <p:spPr>
          <a:xfrm>
            <a:off x="512017" y="1845890"/>
            <a:ext cx="1988588" cy="646331"/>
          </a:xfrm>
          <a:prstGeom prst="rect">
            <a:avLst/>
          </a:prstGeom>
          <a:noFill/>
        </p:spPr>
        <p:txBody>
          <a:bodyPr wrap="square" rtlCol="0">
            <a:spAutoFit/>
          </a:bodyPr>
          <a:lstStyle/>
          <a:p>
            <a:r>
              <a:rPr lang="en-US" dirty="0"/>
              <a:t>Why this research is important</a:t>
            </a:r>
          </a:p>
        </p:txBody>
      </p:sp>
      <p:sp>
        <p:nvSpPr>
          <p:cNvPr id="9" name="TextBox 8">
            <a:extLst>
              <a:ext uri="{FF2B5EF4-FFF2-40B4-BE49-F238E27FC236}">
                <a16:creationId xmlns:a16="http://schemas.microsoft.com/office/drawing/2014/main" id="{3E290F62-066D-5D6E-4F3C-DD72D501BC15}"/>
              </a:ext>
            </a:extLst>
          </p:cNvPr>
          <p:cNvSpPr txBox="1"/>
          <p:nvPr/>
        </p:nvSpPr>
        <p:spPr>
          <a:xfrm>
            <a:off x="2778188" y="1753379"/>
            <a:ext cx="9202317" cy="830997"/>
          </a:xfrm>
          <a:prstGeom prst="rect">
            <a:avLst/>
          </a:prstGeom>
          <a:noFill/>
        </p:spPr>
        <p:txBody>
          <a:bodyPr wrap="square">
            <a:spAutoFit/>
          </a:bodyPr>
          <a:lstStyle/>
          <a:p>
            <a:pPr marL="285750" lvl="0" indent="-285750" algn="just">
              <a:lnSpc>
                <a:spcPct val="100000"/>
              </a:lnSpc>
              <a:buFont typeface="Wingdings" panose="05000000000000000000" pitchFamily="2" charset="2"/>
              <a:buChar char="Ø"/>
            </a:pPr>
            <a:r>
              <a:rPr lang="en-US" sz="1600" b="0" i="0" dirty="0"/>
              <a:t>Heart diseases have become a pervasive concern worldwide, impacting individuals of all ages and backgrounds. The prevalence of conditions such as heart disease, heart failure, and irregular heartbeats continues to rise, posing significant challenges to public health systems globally.</a:t>
            </a:r>
            <a:endParaRPr lang="en-US" sz="1600" dirty="0"/>
          </a:p>
        </p:txBody>
      </p:sp>
      <p:sp>
        <p:nvSpPr>
          <p:cNvPr id="10" name="TextBox 9">
            <a:extLst>
              <a:ext uri="{FF2B5EF4-FFF2-40B4-BE49-F238E27FC236}">
                <a16:creationId xmlns:a16="http://schemas.microsoft.com/office/drawing/2014/main" id="{E399FF0D-CCD2-84B7-B2BF-C218CAD4AD08}"/>
              </a:ext>
            </a:extLst>
          </p:cNvPr>
          <p:cNvSpPr txBox="1"/>
          <p:nvPr/>
        </p:nvSpPr>
        <p:spPr>
          <a:xfrm>
            <a:off x="2778188" y="2798251"/>
            <a:ext cx="9202317" cy="1077218"/>
          </a:xfrm>
          <a:prstGeom prst="rect">
            <a:avLst/>
          </a:prstGeom>
          <a:noFill/>
        </p:spPr>
        <p:txBody>
          <a:bodyPr wrap="square">
            <a:spAutoFit/>
          </a:bodyPr>
          <a:lstStyle/>
          <a:p>
            <a:pPr marL="285750" lvl="0" indent="-285750" algn="just">
              <a:lnSpc>
                <a:spcPct val="100000"/>
              </a:lnSpc>
              <a:buFont typeface="Wingdings" panose="05000000000000000000" pitchFamily="2" charset="2"/>
              <a:buChar char="Ø"/>
            </a:pPr>
            <a:r>
              <a:rPr lang="en-US" sz="1600" b="0" i="0" dirty="0"/>
              <a:t>While advancements in medical science have provided insights into the mechanisms and risk factors associated with heart diseases, many aspects of these conditions remain poorly understood. The complexities of heart-related issues often lead to uncertainties regarding early detection and effective management strategies. </a:t>
            </a:r>
            <a:endParaRPr lang="en-US" sz="1600" dirty="0"/>
          </a:p>
        </p:txBody>
      </p:sp>
      <p:sp>
        <p:nvSpPr>
          <p:cNvPr id="11" name="TextBox 10">
            <a:extLst>
              <a:ext uri="{FF2B5EF4-FFF2-40B4-BE49-F238E27FC236}">
                <a16:creationId xmlns:a16="http://schemas.microsoft.com/office/drawing/2014/main" id="{335B4B2E-6C46-A1BC-61A9-97D68E6FED40}"/>
              </a:ext>
            </a:extLst>
          </p:cNvPr>
          <p:cNvSpPr txBox="1"/>
          <p:nvPr/>
        </p:nvSpPr>
        <p:spPr>
          <a:xfrm>
            <a:off x="501520" y="3048868"/>
            <a:ext cx="1857960" cy="646331"/>
          </a:xfrm>
          <a:prstGeom prst="rect">
            <a:avLst/>
          </a:prstGeom>
          <a:noFill/>
          <a:effectLst>
            <a:softEdge rad="38100"/>
          </a:effectLst>
        </p:spPr>
        <p:txBody>
          <a:bodyPr wrap="square" rtlCol="0">
            <a:spAutoFit/>
          </a:bodyPr>
          <a:lstStyle/>
          <a:p>
            <a:r>
              <a:rPr lang="en-US" dirty="0"/>
              <a:t>What we know and don’t know</a:t>
            </a:r>
          </a:p>
        </p:txBody>
      </p:sp>
      <p:sp>
        <p:nvSpPr>
          <p:cNvPr id="12" name="TextBox 11">
            <a:extLst>
              <a:ext uri="{FF2B5EF4-FFF2-40B4-BE49-F238E27FC236}">
                <a16:creationId xmlns:a16="http://schemas.microsoft.com/office/drawing/2014/main" id="{9004F7D6-124E-9848-E8DF-B2D6C728B1A1}"/>
              </a:ext>
            </a:extLst>
          </p:cNvPr>
          <p:cNvSpPr txBox="1"/>
          <p:nvPr/>
        </p:nvSpPr>
        <p:spPr>
          <a:xfrm>
            <a:off x="537678" y="4456485"/>
            <a:ext cx="1821802" cy="369332"/>
          </a:xfrm>
          <a:prstGeom prst="rect">
            <a:avLst/>
          </a:prstGeom>
          <a:noFill/>
        </p:spPr>
        <p:txBody>
          <a:bodyPr wrap="square" rtlCol="0">
            <a:spAutoFit/>
          </a:bodyPr>
          <a:lstStyle/>
          <a:p>
            <a:r>
              <a:rPr lang="en-US"/>
              <a:t>Our Experiment</a:t>
            </a:r>
            <a:endParaRPr lang="en-US" dirty="0"/>
          </a:p>
        </p:txBody>
      </p:sp>
      <p:sp>
        <p:nvSpPr>
          <p:cNvPr id="13" name="TextBox 12">
            <a:extLst>
              <a:ext uri="{FF2B5EF4-FFF2-40B4-BE49-F238E27FC236}">
                <a16:creationId xmlns:a16="http://schemas.microsoft.com/office/drawing/2014/main" id="{F4DEEAEA-F7D7-FC01-B66D-A8D414BF1BBF}"/>
              </a:ext>
            </a:extLst>
          </p:cNvPr>
          <p:cNvSpPr txBox="1"/>
          <p:nvPr/>
        </p:nvSpPr>
        <p:spPr>
          <a:xfrm>
            <a:off x="555756" y="5686135"/>
            <a:ext cx="1912776" cy="369332"/>
          </a:xfrm>
          <a:prstGeom prst="rect">
            <a:avLst/>
          </a:prstGeom>
          <a:noFill/>
        </p:spPr>
        <p:txBody>
          <a:bodyPr wrap="square" rtlCol="0">
            <a:spAutoFit/>
          </a:bodyPr>
          <a:lstStyle/>
          <a:p>
            <a:r>
              <a:rPr lang="en-US"/>
              <a:t>Our Hypothesis</a:t>
            </a:r>
            <a:endParaRPr lang="en-US" dirty="0"/>
          </a:p>
        </p:txBody>
      </p:sp>
      <p:sp>
        <p:nvSpPr>
          <p:cNvPr id="14" name="TextBox 13">
            <a:extLst>
              <a:ext uri="{FF2B5EF4-FFF2-40B4-BE49-F238E27FC236}">
                <a16:creationId xmlns:a16="http://schemas.microsoft.com/office/drawing/2014/main" id="{2660B3ED-8B2A-924B-4CB2-6ABE959CE16C}"/>
              </a:ext>
            </a:extLst>
          </p:cNvPr>
          <p:cNvSpPr txBox="1"/>
          <p:nvPr/>
        </p:nvSpPr>
        <p:spPr>
          <a:xfrm>
            <a:off x="2778189" y="4169160"/>
            <a:ext cx="9164994" cy="830997"/>
          </a:xfrm>
          <a:prstGeom prst="rect">
            <a:avLst/>
          </a:prstGeom>
          <a:noFill/>
        </p:spPr>
        <p:txBody>
          <a:bodyPr wrap="square">
            <a:spAutoFit/>
          </a:bodyPr>
          <a:lstStyle/>
          <a:p>
            <a:pPr marL="285750" lvl="0" indent="-285750" algn="just">
              <a:lnSpc>
                <a:spcPct val="100000"/>
              </a:lnSpc>
              <a:buFont typeface="Wingdings" panose="05000000000000000000" pitchFamily="2" charset="2"/>
              <a:buChar char="Ø"/>
            </a:pPr>
            <a:r>
              <a:rPr lang="en-US" sz="1600" b="0" i="0" dirty="0"/>
              <a:t>Given the complexities and uncertainties surrounding heart diseases, the overarching question arises: How can we leverage modern technologies, specifically machine learning algorithms, to enhance early detection and management of cardiovascular conditions?</a:t>
            </a:r>
            <a:endParaRPr lang="en-US" sz="1600" dirty="0"/>
          </a:p>
        </p:txBody>
      </p:sp>
      <p:sp>
        <p:nvSpPr>
          <p:cNvPr id="15" name="TextBox 14">
            <a:extLst>
              <a:ext uri="{FF2B5EF4-FFF2-40B4-BE49-F238E27FC236}">
                <a16:creationId xmlns:a16="http://schemas.microsoft.com/office/drawing/2014/main" id="{DC560983-A40C-7330-3975-77D75272C852}"/>
              </a:ext>
            </a:extLst>
          </p:cNvPr>
          <p:cNvSpPr txBox="1"/>
          <p:nvPr/>
        </p:nvSpPr>
        <p:spPr>
          <a:xfrm>
            <a:off x="2776438" y="5293848"/>
            <a:ext cx="9164995" cy="1323439"/>
          </a:xfrm>
          <a:prstGeom prst="rect">
            <a:avLst/>
          </a:prstGeom>
          <a:noFill/>
        </p:spPr>
        <p:txBody>
          <a:bodyPr wrap="square">
            <a:spAutoFit/>
          </a:bodyPr>
          <a:lstStyle/>
          <a:p>
            <a:pPr marL="285750" lvl="0" indent="-285750" algn="just">
              <a:lnSpc>
                <a:spcPct val="100000"/>
              </a:lnSpc>
              <a:buFont typeface="Wingdings" panose="05000000000000000000" pitchFamily="2" charset="2"/>
              <a:buChar char="Ø"/>
            </a:pPr>
            <a:r>
              <a:rPr lang="en-US" sz="1600" b="0" i="0" dirty="0"/>
              <a:t>Our hypothesis depicts that the development of a machine learning model, trained on comprehensive datasets and sophisticated algorithms, can significantly improve the early detection of heart diseases. We're using data-driven methods to find important patterns and factors linked to heart problems. By carefully studying and analyzing this information, we hope to learn more about heart issues and help improve overall heart health efforts.</a:t>
            </a:r>
            <a:endParaRPr lang="en-US" sz="1600" dirty="0"/>
          </a:p>
        </p:txBody>
      </p:sp>
      <p:sp>
        <p:nvSpPr>
          <p:cNvPr id="16" name="Rectangle 15" descr="Heart Organ">
            <a:extLst>
              <a:ext uri="{FF2B5EF4-FFF2-40B4-BE49-F238E27FC236}">
                <a16:creationId xmlns:a16="http://schemas.microsoft.com/office/drawing/2014/main" id="{400C1550-D736-A355-0B2C-D162808E3C08}"/>
              </a:ext>
            </a:extLst>
          </p:cNvPr>
          <p:cNvSpPr/>
          <p:nvPr/>
        </p:nvSpPr>
        <p:spPr>
          <a:xfrm>
            <a:off x="2198814" y="2146041"/>
            <a:ext cx="477027" cy="428911"/>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a:lstStyle/>
          <a:p>
            <a:endParaRPr lang="en-US" dirty="0"/>
          </a:p>
        </p:txBody>
      </p:sp>
      <p:sp>
        <p:nvSpPr>
          <p:cNvPr id="17" name="Rectangle 16" descr="Stethoscope">
            <a:extLst>
              <a:ext uri="{FF2B5EF4-FFF2-40B4-BE49-F238E27FC236}">
                <a16:creationId xmlns:a16="http://schemas.microsoft.com/office/drawing/2014/main" id="{6333EC84-8F02-EC6E-8243-9081DA5C069A}"/>
              </a:ext>
            </a:extLst>
          </p:cNvPr>
          <p:cNvSpPr/>
          <p:nvPr/>
        </p:nvSpPr>
        <p:spPr>
          <a:xfrm>
            <a:off x="2203777" y="3117628"/>
            <a:ext cx="529511" cy="481905"/>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a:lstStyle/>
          <a:p>
            <a:endParaRPr lang="en-US"/>
          </a:p>
        </p:txBody>
      </p:sp>
      <p:sp>
        <p:nvSpPr>
          <p:cNvPr id="18" name="Rectangle 17" descr="Heartbeat">
            <a:extLst>
              <a:ext uri="{FF2B5EF4-FFF2-40B4-BE49-F238E27FC236}">
                <a16:creationId xmlns:a16="http://schemas.microsoft.com/office/drawing/2014/main" id="{45A716C5-E864-74D3-7E57-F7C281680555}"/>
              </a:ext>
            </a:extLst>
          </p:cNvPr>
          <p:cNvSpPr/>
          <p:nvPr/>
        </p:nvSpPr>
        <p:spPr>
          <a:xfrm>
            <a:off x="2198813" y="4419160"/>
            <a:ext cx="556925" cy="510581"/>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a:lstStyle/>
          <a:p>
            <a:endParaRPr lang="en-US"/>
          </a:p>
        </p:txBody>
      </p:sp>
      <p:sp>
        <p:nvSpPr>
          <p:cNvPr id="19" name="Rectangle 18" descr="Robot">
            <a:extLst>
              <a:ext uri="{FF2B5EF4-FFF2-40B4-BE49-F238E27FC236}">
                <a16:creationId xmlns:a16="http://schemas.microsoft.com/office/drawing/2014/main" id="{B27368DE-D506-18BB-575E-6E441F61D323}"/>
              </a:ext>
            </a:extLst>
          </p:cNvPr>
          <p:cNvSpPr/>
          <p:nvPr/>
        </p:nvSpPr>
        <p:spPr>
          <a:xfrm>
            <a:off x="2192925" y="5641176"/>
            <a:ext cx="519724" cy="437009"/>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a:lstStyle/>
          <a:p>
            <a:endParaRPr lang="en-US"/>
          </a:p>
        </p:txBody>
      </p:sp>
    </p:spTree>
    <p:extLst>
      <p:ext uri="{BB962C8B-B14F-4D97-AF65-F5344CB8AC3E}">
        <p14:creationId xmlns:p14="http://schemas.microsoft.com/office/powerpoint/2010/main" val="3441933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0475FBB5-5CF1-21E4-F88F-7D8CF71B5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extBox 2">
            <a:extLst>
              <a:ext uri="{FF2B5EF4-FFF2-40B4-BE49-F238E27FC236}">
                <a16:creationId xmlns:a16="http://schemas.microsoft.com/office/drawing/2014/main" id="{B7D57DB6-32C3-CC14-2703-F97B718C36DB}"/>
              </a:ext>
            </a:extLst>
          </p:cNvPr>
          <p:cNvGraphicFramePr/>
          <p:nvPr>
            <p:extLst>
              <p:ext uri="{D42A27DB-BD31-4B8C-83A1-F6EECF244321}">
                <p14:modId xmlns:p14="http://schemas.microsoft.com/office/powerpoint/2010/main" val="2637225753"/>
              </p:ext>
            </p:extLst>
          </p:nvPr>
        </p:nvGraphicFramePr>
        <p:xfrm>
          <a:off x="970382" y="972277"/>
          <a:ext cx="10409883" cy="56022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1A90EE68-AF3D-86CB-A1E0-ED0CB8EA8650}"/>
              </a:ext>
            </a:extLst>
          </p:cNvPr>
          <p:cNvSpPr txBox="1"/>
          <p:nvPr/>
        </p:nvSpPr>
        <p:spPr>
          <a:xfrm>
            <a:off x="382553" y="227145"/>
            <a:ext cx="11635275" cy="492443"/>
          </a:xfrm>
          <a:prstGeom prst="rect">
            <a:avLst/>
          </a:prstGeom>
          <a:noFill/>
        </p:spPr>
        <p:txBody>
          <a:bodyPr wrap="square" rtlCol="0">
            <a:spAutoFit/>
          </a:bodyPr>
          <a:lstStyle/>
          <a:p>
            <a:r>
              <a:rPr lang="en-US" sz="2600" b="1" i="0" dirty="0">
                <a:solidFill>
                  <a:srgbClr val="0D0D0D"/>
                </a:solidFill>
                <a:effectLst/>
                <a:highlight>
                  <a:srgbClr val="FFFFFF"/>
                </a:highlight>
                <a:latin typeface="+mj-lt"/>
              </a:rPr>
              <a:t>Methodology Overview: Machine Learning Approach for Heart Disease Prediction</a:t>
            </a:r>
            <a:endParaRPr lang="en-US" sz="2600" b="1" dirty="0">
              <a:latin typeface="+mj-lt"/>
            </a:endParaRPr>
          </a:p>
        </p:txBody>
      </p:sp>
    </p:spTree>
    <p:extLst>
      <p:ext uri="{BB962C8B-B14F-4D97-AF65-F5344CB8AC3E}">
        <p14:creationId xmlns:p14="http://schemas.microsoft.com/office/powerpoint/2010/main" val="1829866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extBox 1">
            <a:extLst>
              <a:ext uri="{FF2B5EF4-FFF2-40B4-BE49-F238E27FC236}">
                <a16:creationId xmlns:a16="http://schemas.microsoft.com/office/drawing/2014/main" id="{DC55D56A-CC1A-0517-22DD-645A6F621A68}"/>
              </a:ext>
            </a:extLst>
          </p:cNvPr>
          <p:cNvGraphicFramePr/>
          <p:nvPr>
            <p:extLst>
              <p:ext uri="{D42A27DB-BD31-4B8C-83A1-F6EECF244321}">
                <p14:modId xmlns:p14="http://schemas.microsoft.com/office/powerpoint/2010/main" val="1322187450"/>
              </p:ext>
            </p:extLst>
          </p:nvPr>
        </p:nvGraphicFramePr>
        <p:xfrm>
          <a:off x="884607" y="1283281"/>
          <a:ext cx="10419735" cy="53750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CA6577E6-C1E4-D871-D1CD-E22B88CC2654}"/>
              </a:ext>
            </a:extLst>
          </p:cNvPr>
          <p:cNvSpPr txBox="1"/>
          <p:nvPr/>
        </p:nvSpPr>
        <p:spPr>
          <a:xfrm>
            <a:off x="471947" y="226142"/>
            <a:ext cx="11071123" cy="830997"/>
          </a:xfrm>
          <a:prstGeom prst="rect">
            <a:avLst/>
          </a:prstGeom>
          <a:noFill/>
        </p:spPr>
        <p:txBody>
          <a:bodyPr wrap="square" rtlCol="0">
            <a:spAutoFit/>
          </a:bodyPr>
          <a:lstStyle/>
          <a:p>
            <a:r>
              <a:rPr lang="en-US" sz="2400" b="1" i="0" dirty="0">
                <a:solidFill>
                  <a:srgbClr val="0D0D0D"/>
                </a:solidFill>
                <a:effectLst/>
                <a:highlight>
                  <a:srgbClr val="FFFFFF"/>
                </a:highlight>
                <a:latin typeface="+mj-lt"/>
              </a:rPr>
              <a:t>Enhancing Model Performance Through Feature Engineering and Hyperparameter Tuning</a:t>
            </a:r>
            <a:endParaRPr lang="en-US" sz="2400" b="1" dirty="0">
              <a:latin typeface="+mj-lt"/>
            </a:endParaRPr>
          </a:p>
        </p:txBody>
      </p:sp>
    </p:spTree>
    <p:extLst>
      <p:ext uri="{BB962C8B-B14F-4D97-AF65-F5344CB8AC3E}">
        <p14:creationId xmlns:p14="http://schemas.microsoft.com/office/powerpoint/2010/main" val="2270456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88C0-A33C-17AE-7D59-10FEA5BB177E}"/>
              </a:ext>
            </a:extLst>
          </p:cNvPr>
          <p:cNvSpPr>
            <a:spLocks noGrp="1"/>
          </p:cNvSpPr>
          <p:nvPr>
            <p:ph type="title"/>
          </p:nvPr>
        </p:nvSpPr>
        <p:spPr>
          <a:xfrm>
            <a:off x="700550" y="302616"/>
            <a:ext cx="10515600" cy="863907"/>
          </a:xfrm>
        </p:spPr>
        <p:txBody>
          <a:bodyPr>
            <a:normAutofit/>
          </a:bodyPr>
          <a:lstStyle/>
          <a:p>
            <a:r>
              <a:rPr lang="en-US" sz="3600" b="1" dirty="0"/>
              <a:t>Performance Metrics and Confusion Matrix</a:t>
            </a:r>
            <a:endParaRPr lang="en-US" sz="3600" dirty="0"/>
          </a:p>
        </p:txBody>
      </p:sp>
      <p:graphicFrame>
        <p:nvGraphicFramePr>
          <p:cNvPr id="8" name="Content Placeholder 2">
            <a:extLst>
              <a:ext uri="{FF2B5EF4-FFF2-40B4-BE49-F238E27FC236}">
                <a16:creationId xmlns:a16="http://schemas.microsoft.com/office/drawing/2014/main" id="{1EE14770-813F-9029-D0A9-5492DA0D901C}"/>
              </a:ext>
            </a:extLst>
          </p:cNvPr>
          <p:cNvGraphicFramePr>
            <a:graphicFrameLocks noGrp="1"/>
          </p:cNvGraphicFramePr>
          <p:nvPr>
            <p:ph sz="half" idx="1"/>
            <p:extLst>
              <p:ext uri="{D42A27DB-BD31-4B8C-83A1-F6EECF244321}">
                <p14:modId xmlns:p14="http://schemas.microsoft.com/office/powerpoint/2010/main" val="2170157762"/>
              </p:ext>
            </p:extLst>
          </p:nvPr>
        </p:nvGraphicFramePr>
        <p:xfrm>
          <a:off x="838200" y="1589648"/>
          <a:ext cx="4599038" cy="46734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Picture 13" descr="A graph with a red line&#10;&#10;Description automatically generated">
            <a:extLst>
              <a:ext uri="{FF2B5EF4-FFF2-40B4-BE49-F238E27FC236}">
                <a16:creationId xmlns:a16="http://schemas.microsoft.com/office/drawing/2014/main" id="{93B09B60-4707-C87F-AB0A-384BFA2591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50626" y="2161316"/>
            <a:ext cx="5003174" cy="3530159"/>
          </a:xfrm>
          <a:prstGeom prst="rect">
            <a:avLst/>
          </a:prstGeom>
        </p:spPr>
      </p:pic>
    </p:spTree>
    <p:extLst>
      <p:ext uri="{BB962C8B-B14F-4D97-AF65-F5344CB8AC3E}">
        <p14:creationId xmlns:p14="http://schemas.microsoft.com/office/powerpoint/2010/main" val="3837217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a red line&#10;&#10;Description automatically generated">
            <a:extLst>
              <a:ext uri="{FF2B5EF4-FFF2-40B4-BE49-F238E27FC236}">
                <a16:creationId xmlns:a16="http://schemas.microsoft.com/office/drawing/2014/main" id="{A347DAAF-14C8-5087-8BD4-19B8BBF9D2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2746" y="2042166"/>
            <a:ext cx="4713846" cy="3326014"/>
          </a:xfrm>
          <a:prstGeom prst="rect">
            <a:avLst/>
          </a:prstGeom>
        </p:spPr>
      </p:pic>
      <p:graphicFrame>
        <p:nvGraphicFramePr>
          <p:cNvPr id="11" name="Content Placeholder 2">
            <a:extLst>
              <a:ext uri="{FF2B5EF4-FFF2-40B4-BE49-F238E27FC236}">
                <a16:creationId xmlns:a16="http://schemas.microsoft.com/office/drawing/2014/main" id="{50248341-0C4A-96FF-0E59-F69A2159BAF7}"/>
              </a:ext>
            </a:extLst>
          </p:cNvPr>
          <p:cNvGraphicFramePr>
            <a:graphicFrameLocks/>
          </p:cNvGraphicFramePr>
          <p:nvPr>
            <p:extLst>
              <p:ext uri="{D42A27DB-BD31-4B8C-83A1-F6EECF244321}">
                <p14:modId xmlns:p14="http://schemas.microsoft.com/office/powerpoint/2010/main" val="3901210460"/>
              </p:ext>
            </p:extLst>
          </p:nvPr>
        </p:nvGraphicFramePr>
        <p:xfrm>
          <a:off x="688259" y="1510993"/>
          <a:ext cx="5024282" cy="47521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E49DBD39-45EC-2C26-A9A1-B3F6A8329FD5}"/>
              </a:ext>
            </a:extLst>
          </p:cNvPr>
          <p:cNvSpPr txBox="1"/>
          <p:nvPr/>
        </p:nvSpPr>
        <p:spPr>
          <a:xfrm>
            <a:off x="658761" y="385605"/>
            <a:ext cx="9419304" cy="646331"/>
          </a:xfrm>
          <a:prstGeom prst="rect">
            <a:avLst/>
          </a:prstGeom>
          <a:noFill/>
        </p:spPr>
        <p:txBody>
          <a:bodyPr wrap="square">
            <a:spAutoFit/>
          </a:bodyPr>
          <a:lstStyle/>
          <a:p>
            <a:r>
              <a:rPr lang="en-US" sz="3600" b="1" dirty="0">
                <a:latin typeface="+mj-lt"/>
              </a:rPr>
              <a:t>Performance Metrics and Confusion Matrix</a:t>
            </a:r>
            <a:endParaRPr lang="en-US" sz="3600" dirty="0">
              <a:latin typeface="+mj-lt"/>
            </a:endParaRPr>
          </a:p>
        </p:txBody>
      </p:sp>
    </p:spTree>
    <p:extLst>
      <p:ext uri="{BB962C8B-B14F-4D97-AF65-F5344CB8AC3E}">
        <p14:creationId xmlns:p14="http://schemas.microsoft.com/office/powerpoint/2010/main" val="2517235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2">
            <a:extLst>
              <a:ext uri="{FF2B5EF4-FFF2-40B4-BE49-F238E27FC236}">
                <a16:creationId xmlns:a16="http://schemas.microsoft.com/office/drawing/2014/main" id="{FC054E16-A949-EC0C-DC28-F4B267A296EA}"/>
              </a:ext>
            </a:extLst>
          </p:cNvPr>
          <p:cNvGraphicFramePr>
            <a:graphicFrameLocks/>
          </p:cNvGraphicFramePr>
          <p:nvPr>
            <p:extLst>
              <p:ext uri="{D42A27DB-BD31-4B8C-83A1-F6EECF244321}">
                <p14:modId xmlns:p14="http://schemas.microsoft.com/office/powerpoint/2010/main" val="2760711110"/>
              </p:ext>
            </p:extLst>
          </p:nvPr>
        </p:nvGraphicFramePr>
        <p:xfrm>
          <a:off x="791507" y="1520825"/>
          <a:ext cx="4871874" cy="4752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E2AFF548-F900-8CCF-6D4C-74BBB127B591}"/>
              </a:ext>
            </a:extLst>
          </p:cNvPr>
          <p:cNvSpPr txBox="1"/>
          <p:nvPr/>
        </p:nvSpPr>
        <p:spPr>
          <a:xfrm>
            <a:off x="491611" y="388374"/>
            <a:ext cx="9783097" cy="646331"/>
          </a:xfrm>
          <a:prstGeom prst="rect">
            <a:avLst/>
          </a:prstGeom>
          <a:noFill/>
        </p:spPr>
        <p:txBody>
          <a:bodyPr wrap="square">
            <a:spAutoFit/>
          </a:bodyPr>
          <a:lstStyle/>
          <a:p>
            <a:r>
              <a:rPr lang="en-US" sz="3600" b="1" dirty="0">
                <a:latin typeface="+mj-lt"/>
              </a:rPr>
              <a:t>Performance Metrics and Confusion Matrix</a:t>
            </a:r>
            <a:endParaRPr lang="en-US" sz="3600" dirty="0">
              <a:latin typeface="+mj-lt"/>
            </a:endParaRPr>
          </a:p>
        </p:txBody>
      </p:sp>
      <p:pic>
        <p:nvPicPr>
          <p:cNvPr id="5" name="Picture 4" descr="A graph with a red line&#10;&#10;Description automatically generated">
            <a:extLst>
              <a:ext uri="{FF2B5EF4-FFF2-40B4-BE49-F238E27FC236}">
                <a16:creationId xmlns:a16="http://schemas.microsoft.com/office/drawing/2014/main" id="{DBC08B2E-136E-5DA2-1B84-183240D4776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28621" y="2224359"/>
            <a:ext cx="5003174" cy="3530159"/>
          </a:xfrm>
          <a:prstGeom prst="rect">
            <a:avLst/>
          </a:prstGeom>
        </p:spPr>
      </p:pic>
    </p:spTree>
    <p:extLst>
      <p:ext uri="{BB962C8B-B14F-4D97-AF65-F5344CB8AC3E}">
        <p14:creationId xmlns:p14="http://schemas.microsoft.com/office/powerpoint/2010/main" val="1966528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121" y="457200"/>
            <a:ext cx="10563758"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8E9423A-FA72-A97B-2752-DECCC3EC6420}"/>
              </a:ext>
            </a:extLst>
          </p:cNvPr>
          <p:cNvSpPr txBox="1"/>
          <p:nvPr/>
        </p:nvSpPr>
        <p:spPr>
          <a:xfrm>
            <a:off x="1397872" y="4318347"/>
            <a:ext cx="9221356" cy="1779444"/>
          </a:xfrm>
          <a:prstGeom prst="rect">
            <a:avLst/>
          </a:prstGeom>
        </p:spPr>
        <p:txBody>
          <a:bodyPr vert="horz" lIns="91440" tIns="45720" rIns="91440" bIns="45720" rtlCol="0">
            <a:normAutofit/>
          </a:bodyPr>
          <a:lstStyle/>
          <a:p>
            <a:pPr marL="147447" indent="-294894" defTabSz="786384" fontAlgn="base">
              <a:spcBef>
                <a:spcPct val="0"/>
              </a:spcBef>
              <a:spcAft>
                <a:spcPts val="516"/>
              </a:spcAft>
              <a:buFont typeface="Wingdings" panose="05000000000000000000" pitchFamily="2" charset="2"/>
              <a:buChar char="Ø"/>
            </a:pPr>
            <a:r>
              <a:rPr lang="en-US" altLang="en-US" sz="2000" kern="1200" dirty="0">
                <a:solidFill>
                  <a:schemeClr val="tx1"/>
                </a:solidFill>
                <a:latin typeface="+mn-lt"/>
                <a:ea typeface="+mn-ea"/>
                <a:cs typeface="+mn-cs"/>
              </a:rPr>
              <a:t>Logistic Regression: 87% Accuracy</a:t>
            </a:r>
          </a:p>
          <a:p>
            <a:pPr marL="147447" indent="-294894" defTabSz="786384" fontAlgn="base">
              <a:spcBef>
                <a:spcPct val="0"/>
              </a:spcBef>
              <a:spcAft>
                <a:spcPts val="516"/>
              </a:spcAft>
              <a:buFont typeface="Wingdings" panose="05000000000000000000" pitchFamily="2" charset="2"/>
              <a:buChar char="Ø"/>
            </a:pPr>
            <a:r>
              <a:rPr lang="en-US" altLang="en-US" sz="2000" kern="1200" dirty="0">
                <a:solidFill>
                  <a:schemeClr val="tx1"/>
                </a:solidFill>
                <a:latin typeface="+mn-lt"/>
                <a:ea typeface="+mn-ea"/>
                <a:cs typeface="+mn-cs"/>
              </a:rPr>
              <a:t>Random Forest: 84% Accuracy</a:t>
            </a:r>
          </a:p>
          <a:p>
            <a:pPr marL="147447" indent="-294894" defTabSz="786384" fontAlgn="base">
              <a:spcBef>
                <a:spcPct val="0"/>
              </a:spcBef>
              <a:spcAft>
                <a:spcPts val="516"/>
              </a:spcAft>
              <a:buFont typeface="Wingdings" panose="05000000000000000000" pitchFamily="2" charset="2"/>
              <a:buChar char="Ø"/>
            </a:pPr>
            <a:r>
              <a:rPr lang="en-US" altLang="en-US" sz="2000" kern="1200" dirty="0">
                <a:solidFill>
                  <a:schemeClr val="tx1"/>
                </a:solidFill>
                <a:latin typeface="+mn-lt"/>
                <a:ea typeface="+mn-ea"/>
                <a:cs typeface="+mn-cs"/>
              </a:rPr>
              <a:t>Naive Bayes: 83% Accuracy</a:t>
            </a:r>
          </a:p>
          <a:p>
            <a:pPr marL="147447" indent="-294894" defTabSz="786384" fontAlgn="base">
              <a:spcBef>
                <a:spcPct val="0"/>
              </a:spcBef>
              <a:spcAft>
                <a:spcPts val="516"/>
              </a:spcAft>
              <a:buFont typeface="Wingdings" panose="05000000000000000000" pitchFamily="2" charset="2"/>
              <a:buChar char="Ø"/>
            </a:pPr>
            <a:r>
              <a:rPr lang="en-US" altLang="en-US" sz="2000" kern="1200" dirty="0">
                <a:solidFill>
                  <a:schemeClr val="tx1"/>
                </a:solidFill>
                <a:latin typeface="+mn-lt"/>
                <a:ea typeface="+mn-ea"/>
                <a:cs typeface="+mn-cs"/>
              </a:rPr>
              <a:t>Evaluated the performance of each model using precision, recall, and F1-score.</a:t>
            </a:r>
            <a:endParaRPr kumimoji="0" lang="en-US" altLang="en-US" sz="2400" b="0" i="0" u="none" strike="noStrike" cap="none" normalizeH="0" baseline="0" dirty="0">
              <a:ln>
                <a:noFill/>
              </a:ln>
              <a:effectLst/>
            </a:endParaRPr>
          </a:p>
        </p:txBody>
      </p:sp>
      <p:pic>
        <p:nvPicPr>
          <p:cNvPr id="10" name="Graphic 9" descr="Statistics">
            <a:extLst>
              <a:ext uri="{FF2B5EF4-FFF2-40B4-BE49-F238E27FC236}">
                <a16:creationId xmlns:a16="http://schemas.microsoft.com/office/drawing/2014/main" id="{7B1AB2D5-33AB-4D66-9A7B-41B348A3CC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70028" y="1164692"/>
            <a:ext cx="4528617" cy="4528617"/>
          </a:xfrm>
          <a:prstGeom prst="rect">
            <a:avLst/>
          </a:prstGeom>
        </p:spPr>
      </p:pic>
      <p:sp>
        <p:nvSpPr>
          <p:cNvPr id="4" name="TextBox 3">
            <a:extLst>
              <a:ext uri="{FF2B5EF4-FFF2-40B4-BE49-F238E27FC236}">
                <a16:creationId xmlns:a16="http://schemas.microsoft.com/office/drawing/2014/main" id="{E7BD2EEB-712D-8157-90BC-AC108E6FDF7D}"/>
              </a:ext>
            </a:extLst>
          </p:cNvPr>
          <p:cNvSpPr txBox="1"/>
          <p:nvPr/>
        </p:nvSpPr>
        <p:spPr>
          <a:xfrm>
            <a:off x="1397872" y="1649737"/>
            <a:ext cx="5734828" cy="1695336"/>
          </a:xfrm>
          <a:prstGeom prst="rect">
            <a:avLst/>
          </a:prstGeom>
          <a:noFill/>
        </p:spPr>
        <p:txBody>
          <a:bodyPr wrap="square" rtlCol="0">
            <a:spAutoFit/>
          </a:bodyPr>
          <a:lstStyle/>
          <a:p>
            <a:pPr marL="49149" indent="-245745" defTabSz="786384" fontAlgn="base">
              <a:spcBef>
                <a:spcPct val="0"/>
              </a:spcBef>
              <a:spcAft>
                <a:spcPts val="516"/>
              </a:spcAft>
              <a:buFont typeface="Wingdings" panose="05000000000000000000" pitchFamily="2" charset="2"/>
              <a:buChar char="Ø"/>
            </a:pPr>
            <a:r>
              <a:rPr lang="en-US" altLang="en-US" sz="2000" kern="1200" dirty="0">
                <a:solidFill>
                  <a:schemeClr val="tx1"/>
                </a:solidFill>
                <a:latin typeface="+mn-lt"/>
                <a:ea typeface="+mn-ea"/>
                <a:cs typeface="+mn-cs"/>
              </a:rPr>
              <a:t>Analyzed feature importance to understand the contribution of each feature in predicting heart disease.</a:t>
            </a:r>
          </a:p>
          <a:p>
            <a:pPr marL="49149" indent="-245745" defTabSz="786384" fontAlgn="base">
              <a:spcBef>
                <a:spcPct val="0"/>
              </a:spcBef>
              <a:spcAft>
                <a:spcPts val="516"/>
              </a:spcAft>
              <a:buFont typeface="Wingdings" panose="05000000000000000000" pitchFamily="2" charset="2"/>
              <a:buChar char="Ø"/>
            </a:pPr>
            <a:r>
              <a:rPr lang="en-US" altLang="en-US" sz="2000" kern="1200" dirty="0">
                <a:solidFill>
                  <a:schemeClr val="tx1"/>
                </a:solidFill>
                <a:latin typeface="+mn-lt"/>
                <a:ea typeface="+mn-ea"/>
                <a:cs typeface="+mn-cs"/>
              </a:rPr>
              <a:t>Visualized feature importance using bar plots and heatmaps for better interpretation.</a:t>
            </a:r>
            <a:endParaRPr kumimoji="0" lang="en-US" altLang="en-US" sz="2800" b="0" i="0" u="none" strike="noStrike" cap="none" normalizeH="0" baseline="0" dirty="0">
              <a:ln>
                <a:noFill/>
              </a:ln>
              <a:effectLst/>
            </a:endParaRPr>
          </a:p>
        </p:txBody>
      </p:sp>
      <p:sp>
        <p:nvSpPr>
          <p:cNvPr id="6" name="TextBox 5">
            <a:extLst>
              <a:ext uri="{FF2B5EF4-FFF2-40B4-BE49-F238E27FC236}">
                <a16:creationId xmlns:a16="http://schemas.microsoft.com/office/drawing/2014/main" id="{6CE0F243-FD9E-1AD2-CC48-E416CA0E9DE3}"/>
              </a:ext>
            </a:extLst>
          </p:cNvPr>
          <p:cNvSpPr txBox="1"/>
          <p:nvPr/>
        </p:nvSpPr>
        <p:spPr>
          <a:xfrm>
            <a:off x="1206100" y="3698606"/>
            <a:ext cx="3800495" cy="523220"/>
          </a:xfrm>
          <a:prstGeom prst="rect">
            <a:avLst/>
          </a:prstGeom>
          <a:noFill/>
        </p:spPr>
        <p:txBody>
          <a:bodyPr wrap="square" rtlCol="0">
            <a:spAutoFit/>
          </a:bodyPr>
          <a:lstStyle/>
          <a:p>
            <a:pPr defTabSz="786384">
              <a:spcAft>
                <a:spcPts val="600"/>
              </a:spcAft>
            </a:pPr>
            <a:r>
              <a:rPr lang="en-US" altLang="en-US" sz="2800" b="1" kern="1200" dirty="0">
                <a:solidFill>
                  <a:schemeClr val="tx1"/>
                </a:solidFill>
                <a:latin typeface="+mj-lt"/>
                <a:ea typeface="+mn-ea"/>
                <a:cs typeface="+mn-cs"/>
              </a:rPr>
              <a:t>Model Comparison:</a:t>
            </a:r>
            <a:endParaRPr kumimoji="0" lang="en-US" altLang="en-US" sz="2000" b="0" i="0" u="none" strike="noStrike" cap="none" normalizeH="0" baseline="0" dirty="0">
              <a:ln>
                <a:noFill/>
              </a:ln>
              <a:effectLst/>
              <a:latin typeface="+mj-lt"/>
            </a:endParaRPr>
          </a:p>
        </p:txBody>
      </p:sp>
      <p:sp>
        <p:nvSpPr>
          <p:cNvPr id="7" name="TextBox 6">
            <a:extLst>
              <a:ext uri="{FF2B5EF4-FFF2-40B4-BE49-F238E27FC236}">
                <a16:creationId xmlns:a16="http://schemas.microsoft.com/office/drawing/2014/main" id="{3ABF2040-C197-6780-07EF-9E87B68A70F6}"/>
              </a:ext>
            </a:extLst>
          </p:cNvPr>
          <p:cNvSpPr txBox="1"/>
          <p:nvPr/>
        </p:nvSpPr>
        <p:spPr>
          <a:xfrm>
            <a:off x="1202832" y="966952"/>
            <a:ext cx="4240971" cy="523220"/>
          </a:xfrm>
          <a:prstGeom prst="rect">
            <a:avLst/>
          </a:prstGeom>
          <a:noFill/>
        </p:spPr>
        <p:txBody>
          <a:bodyPr wrap="square" rtlCol="0">
            <a:spAutoFit/>
          </a:bodyPr>
          <a:lstStyle/>
          <a:p>
            <a:pPr defTabSz="786384">
              <a:spcAft>
                <a:spcPts val="600"/>
              </a:spcAft>
            </a:pPr>
            <a:r>
              <a:rPr lang="en-US" altLang="en-US" sz="2800" b="1" kern="1200" dirty="0">
                <a:solidFill>
                  <a:schemeClr val="tx1"/>
                </a:solidFill>
                <a:latin typeface="+mj-lt"/>
                <a:ea typeface="+mn-ea"/>
                <a:cs typeface="+mn-cs"/>
              </a:rPr>
              <a:t>Model Interpretability:</a:t>
            </a:r>
            <a:endParaRPr kumimoji="0" lang="en-US" altLang="en-US" sz="2800" b="0" i="0" u="none" strike="noStrike" cap="none" normalizeH="0" baseline="0" dirty="0">
              <a:ln>
                <a:noFill/>
              </a:ln>
              <a:effectLst/>
              <a:latin typeface="+mj-lt"/>
            </a:endParaRPr>
          </a:p>
        </p:txBody>
      </p:sp>
    </p:spTree>
    <p:extLst>
      <p:ext uri="{BB962C8B-B14F-4D97-AF65-F5344CB8AC3E}">
        <p14:creationId xmlns:p14="http://schemas.microsoft.com/office/powerpoint/2010/main" val="3758232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4" name="TextBox 1">
            <a:extLst>
              <a:ext uri="{FF2B5EF4-FFF2-40B4-BE49-F238E27FC236}">
                <a16:creationId xmlns:a16="http://schemas.microsoft.com/office/drawing/2014/main" id="{B2A3C292-2C80-1B32-ABC9-C8BBDA8675EF}"/>
              </a:ext>
            </a:extLst>
          </p:cNvPr>
          <p:cNvGraphicFramePr/>
          <p:nvPr>
            <p:extLst>
              <p:ext uri="{D42A27DB-BD31-4B8C-83A1-F6EECF244321}">
                <p14:modId xmlns:p14="http://schemas.microsoft.com/office/powerpoint/2010/main" val="823479139"/>
              </p:ext>
            </p:extLst>
          </p:nvPr>
        </p:nvGraphicFramePr>
        <p:xfrm>
          <a:off x="841248" y="1656970"/>
          <a:ext cx="10506456" cy="45686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1368F27E-6755-EECE-CC00-52CB35067C1E}"/>
              </a:ext>
            </a:extLst>
          </p:cNvPr>
          <p:cNvSpPr txBox="1"/>
          <p:nvPr/>
        </p:nvSpPr>
        <p:spPr>
          <a:xfrm>
            <a:off x="634769" y="632360"/>
            <a:ext cx="6562442" cy="707886"/>
          </a:xfrm>
          <a:prstGeom prst="rect">
            <a:avLst/>
          </a:prstGeom>
          <a:noFill/>
        </p:spPr>
        <p:txBody>
          <a:bodyPr wrap="square" rtlCol="0">
            <a:spAutoFit/>
          </a:bodyPr>
          <a:lstStyle/>
          <a:p>
            <a:r>
              <a:rPr lang="en-US" sz="4000" b="1" i="0" dirty="0">
                <a:solidFill>
                  <a:srgbClr val="0D0D0D"/>
                </a:solidFill>
                <a:effectLst/>
                <a:highlight>
                  <a:srgbClr val="FFFFFF"/>
                </a:highlight>
                <a:latin typeface="+mj-lt"/>
              </a:rPr>
              <a:t>Data/Results </a:t>
            </a:r>
            <a:endParaRPr lang="en-US" sz="4000" dirty="0">
              <a:latin typeface="+mj-lt"/>
            </a:endParaRPr>
          </a:p>
        </p:txBody>
      </p:sp>
    </p:spTree>
    <p:extLst>
      <p:ext uri="{BB962C8B-B14F-4D97-AF65-F5344CB8AC3E}">
        <p14:creationId xmlns:p14="http://schemas.microsoft.com/office/powerpoint/2010/main" val="603420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1815</TotalTime>
  <Words>936</Words>
  <Application>Microsoft Office PowerPoint</Application>
  <PresentationFormat>Widescreen</PresentationFormat>
  <Paragraphs>101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Performance Metrics and Confusion Matrix</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PASPUNURI ABHISHEK</dc:creator>
  <cp:lastModifiedBy>PASPUNURI ABHISHEK</cp:lastModifiedBy>
  <cp:revision>2</cp:revision>
  <dcterms:created xsi:type="dcterms:W3CDTF">2024-04-28T10:13:00Z</dcterms:created>
  <dcterms:modified xsi:type="dcterms:W3CDTF">2024-04-29T16:28:17Z</dcterms:modified>
</cp:coreProperties>
</file>