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심윤보" initials="심" lastIdx="1" clrIdx="0">
    <p:extLst>
      <p:ext uri="{19B8F6BF-5375-455C-9EA6-DF929625EA0E}">
        <p15:presenceInfo xmlns:p15="http://schemas.microsoft.com/office/powerpoint/2012/main" userId="S::cscim5@o365.hufs.ac.kr::7e9e9d19-a5fc-4092-ac79-894e28c89ec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1BAB7-1625-4950-93E8-438196B71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1CE85D-F2C9-43AE-80A4-DCCD63397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FC93F9-0BF1-42F9-A481-DD80222E9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B589-C8CC-4D06-938B-6BE6A30060C0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6FF87-1B02-4E60-93EC-AE83E9B1C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0B06FA-4E83-4D05-B210-26EF270A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2DED-8E9C-499C-8CD6-A0FCECB01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41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6838E-7DA6-4E8A-A21C-E04C91495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6E19C9-0C75-4999-8C3B-190035A7C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A5C4DD-D42C-423B-9B91-FEF996D92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B589-C8CC-4D06-938B-6BE6A30060C0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8F68DF-5D73-4DFA-AE64-3BAEF7533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82AB68-D430-41FF-BF39-BD45C4AAD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2DED-8E9C-499C-8CD6-A0FCECB01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17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625E6B-71C9-4B17-AEAC-750E672EE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9386F6-547B-4566-8E07-4771ADF8C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433F5C-F6E7-4416-916B-0ED500E52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B589-C8CC-4D06-938B-6BE6A30060C0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B617CF-A4C4-4D2F-B10A-E61F50F42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34B810-0A4D-45B6-AFB2-A601B410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2DED-8E9C-499C-8CD6-A0FCECB01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92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316A0-4E1E-4A17-BB90-2C8D10368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2FFA8D-A88C-427A-BE2A-723CF7106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8625C-589E-4E4E-BBC5-AFCC7A5F0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B589-C8CC-4D06-938B-6BE6A30060C0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C9B47F-EBB5-46F1-8F7B-C493B68D8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E96DFA-4876-482D-A8DB-842F79D00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2DED-8E9C-499C-8CD6-A0FCECB01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85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2BF185-0E58-4B2D-A96C-1C62818E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580CA7-20A5-4303-829F-4E2FC5435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FE8F14-FBAA-4D9B-B2FD-CE2538962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B589-C8CC-4D06-938B-6BE6A30060C0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9E612E-0C99-4A49-AB7F-1D3DBE0BC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74BC17-AB4C-4712-AAD9-7A2FD0F0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2DED-8E9C-499C-8CD6-A0FCECB01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09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B3183-8E52-465B-9DFE-1D0C3B557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F3B4EC-D278-4DE4-B713-D0E0DAAF2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786858-E3B3-49EF-BBF4-FDFE493B5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55BD19-5333-4248-809B-4B2FDAD2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B589-C8CC-4D06-938B-6BE6A30060C0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99DB86-7FF0-493B-B1FC-2D09B02AD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A204CF-70ED-4F7F-B5CD-B3342A9C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2DED-8E9C-499C-8CD6-A0FCECB01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94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C3787-D901-4D9F-8774-B9E51F493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CA7FA3-2E48-4BB6-9684-FB83BD499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9493DE-8DA3-409F-86A7-650E68678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54985F-0CDC-4BA7-8682-2F58C94FEF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D5E9FD-9B43-4D5C-A19B-D172404C1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6FB775-E280-45A6-B13A-B479A4C85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B589-C8CC-4D06-938B-6BE6A30060C0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AD6440-7207-469E-9EF8-5A3CC21C0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DA38CD-5490-4C5B-BEC8-EAE8EBF8C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2DED-8E9C-499C-8CD6-A0FCECB01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53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63EF6-DD80-48B7-95FD-749B2B41D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077ECD-DA1C-43BE-80FE-72ACB6DF1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B589-C8CC-4D06-938B-6BE6A30060C0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4F0C6E-B40C-4782-B56C-E4F8CA34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640BDD-048A-42A8-8C91-422906C3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2DED-8E9C-499C-8CD6-A0FCECB01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102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552B57-C4F2-462B-9F61-DCB56D15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B589-C8CC-4D06-938B-6BE6A30060C0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99A592D-BA5A-4458-84AF-8C46E7870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A0BBE5-2E51-4E47-ACFE-143BF7EB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2DED-8E9C-499C-8CD6-A0FCECB01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95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599DB-F24F-475D-A35E-FC3EC5E0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C2E80-7DFE-4039-A23A-794C4E589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B99162-93E0-4774-9F9D-AA87C21E1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053ADF-216C-4297-98BA-BF14A6CC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B589-C8CC-4D06-938B-6BE6A30060C0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718782-5707-49B6-A414-7068FDDFF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55ECC5-F90E-4C01-9710-4D698BC7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2DED-8E9C-499C-8CD6-A0FCECB01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690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6D62B-3DA0-4E17-B69F-EE307419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F5F4B5-8F59-4DC0-9030-381E5EEF10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239DEB-27CF-4599-BF47-2831C8696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B9F281-9A21-4403-BBF7-F76C13E71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B589-C8CC-4D06-938B-6BE6A30060C0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DF16FE-43C7-4AAD-940C-075129EA5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6A7195-BC57-4FBC-84CF-61B043F2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42DED-8E9C-499C-8CD6-A0FCECB01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52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954904-C327-4A22-957E-7B9D3945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CEAFEE-FF96-46C5-8E82-349337C17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BB2869-1E80-4E6A-A69F-E8E3D9404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DB589-C8CC-4D06-938B-6BE6A30060C0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8F2698-DE33-41D8-BDB5-236C76F432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5D9D25-6536-4E76-B484-0FD836A84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42DED-8E9C-499C-8CD6-A0FCECB01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83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14556-4299-4FE2-A560-04168AC673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리액트</a:t>
            </a:r>
            <a:r>
              <a:rPr lang="ko-KR" altLang="en-US" dirty="0"/>
              <a:t> 공부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69D514-20D0-41E8-853E-CE170CB482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101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16838FF-5FC6-49E9-ACF8-55D2D93F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ko-KR" altLang="en-US" dirty="0" err="1"/>
              <a:t>리액트</a:t>
            </a:r>
            <a:r>
              <a:rPr lang="ko-KR" altLang="en-US" dirty="0"/>
              <a:t>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9138588-B8FA-4674-A343-56B89C257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567" y="1210187"/>
            <a:ext cx="5251794" cy="528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0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16838FF-5FC6-49E9-ACF8-55D2D93F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ko-KR" altLang="en-US" dirty="0"/>
              <a:t>컴포넌트와 </a:t>
            </a:r>
            <a:r>
              <a:rPr lang="en-US" altLang="ko-KR" dirty="0"/>
              <a:t>props </a:t>
            </a:r>
            <a:r>
              <a:rPr lang="ko-KR" altLang="en-US" dirty="0"/>
              <a:t>데이터 보내기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5693E1-10B6-45FA-AB8A-7F9F5D13B6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93"/>
          <a:stretch/>
        </p:blipFill>
        <p:spPr>
          <a:xfrm>
            <a:off x="0" y="898590"/>
            <a:ext cx="6286500" cy="59594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1ADF8E-21E1-40DE-BE7B-7DA74E16F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0" y="898590"/>
            <a:ext cx="5905500" cy="313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86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16838FF-5FC6-49E9-ACF8-55D2D93F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altLang="ko-KR" dirty="0"/>
              <a:t>…movies -&gt; </a:t>
            </a:r>
            <a:r>
              <a:rPr lang="ko-KR" altLang="en-US" dirty="0"/>
              <a:t>구조 분해 할당</a:t>
            </a:r>
            <a:endParaRPr lang="en-US" altLang="ko-KR" dirty="0"/>
          </a:p>
          <a:p>
            <a:r>
              <a:rPr lang="ko-KR" altLang="en-US" dirty="0"/>
              <a:t>더한 값을 원래 배열에 더해서 보여주려고 할 때 사용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42DE1D-D7A2-4D46-8724-7F2E86A47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844" y="2559426"/>
            <a:ext cx="37623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0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16838FF-5FC6-49E9-ACF8-55D2D93F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ko-KR" altLang="en-US" dirty="0"/>
              <a:t>자식 컴포넌트에서 부모 컴포넌트 </a:t>
            </a:r>
            <a:r>
              <a:rPr lang="ko-KR" altLang="en-US" dirty="0" err="1"/>
              <a:t>스테이트</a:t>
            </a:r>
            <a:r>
              <a:rPr lang="ko-KR" altLang="en-US" dirty="0"/>
              <a:t> 변경</a:t>
            </a:r>
            <a:endParaRPr lang="en-US" altLang="ko-KR" dirty="0"/>
          </a:p>
          <a:p>
            <a:r>
              <a:rPr lang="ko-KR" altLang="en-US" dirty="0"/>
              <a:t>부모 컴포넌트에서 자식 컴포넌트로 </a:t>
            </a:r>
            <a:r>
              <a:rPr lang="en-US" altLang="ko-KR" dirty="0"/>
              <a:t>props </a:t>
            </a:r>
            <a:r>
              <a:rPr lang="ko-KR" altLang="en-US" dirty="0"/>
              <a:t>전달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C8B123-6FD1-4320-B490-3A94A16E5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8556"/>
            <a:ext cx="5849539" cy="54894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3003C4E-0AEF-4471-B605-90BBFEC0D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319" y="1368556"/>
            <a:ext cx="5403438" cy="551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16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16838FF-5FC6-49E9-ACF8-55D2D93F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ko-KR" altLang="en-US" dirty="0"/>
              <a:t>영화 삭제하기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6DD195-4241-4A56-A7AC-D1CC1F3D2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27301"/>
            <a:ext cx="38004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142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16838FF-5FC6-49E9-ACF8-55D2D93F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ko-KR" altLang="en-US" dirty="0"/>
              <a:t>영화 추가 </a:t>
            </a:r>
            <a:r>
              <a:rPr lang="en-US" altLang="ko-KR" dirty="0"/>
              <a:t>validation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C85B0B-A428-4B92-9525-5A18E6008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411" y="1055801"/>
            <a:ext cx="4339589" cy="588703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3C2CEF1-8071-42F9-B7A9-9BBFFB6B8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825" y="1055801"/>
            <a:ext cx="34861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43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16838FF-5FC6-49E9-ACF8-55D2D93F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altLang="ko-KR"/>
              <a:t>InputField </a:t>
            </a:r>
            <a:r>
              <a:rPr lang="ko-KR" altLang="en-US"/>
              <a:t>컴포넌트로 빼주기</a:t>
            </a:r>
            <a:endParaRPr lang="en-US" altLang="ko-KR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D3211E-E05C-4EDE-8A01-CCD3F4E22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6162"/>
            <a:ext cx="6073489" cy="58118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CEDC451-A21E-4189-8293-A98C71874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489" y="1046162"/>
            <a:ext cx="6107745" cy="554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35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16838FF-5FC6-49E9-ACF8-55D2D93F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ko-KR" altLang="en-US" dirty="0" err="1"/>
              <a:t>리액트</a:t>
            </a:r>
            <a:r>
              <a:rPr lang="ko-KR" altLang="en-US" dirty="0"/>
              <a:t> 라우터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930313-12DB-4A61-9CC1-D5803660E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30013"/>
            <a:ext cx="3533775" cy="20002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3FD9537-CD16-4034-8C00-833B66491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30263"/>
            <a:ext cx="66579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535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16838FF-5FC6-49E9-ACF8-55D2D93F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altLang="ko-KR" dirty="0"/>
              <a:t>React Router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F165AC-9AB2-42CA-AACD-2BBBE0275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3620"/>
            <a:ext cx="7264211" cy="17390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0859D19-85EE-49BE-8DE2-00766F413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525" y="1933575"/>
            <a:ext cx="494347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004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16838FF-5FC6-49E9-ACF8-55D2D93F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altLang="ko-KR" dirty="0"/>
              <a:t>React Router</a:t>
            </a:r>
          </a:p>
          <a:p>
            <a:r>
              <a:rPr lang="en-US" altLang="ko-KR" dirty="0"/>
              <a:t>Link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6964E8-DD2C-4B36-9610-B8561A5AB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325" y="0"/>
            <a:ext cx="7237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16838FF-5FC6-49E9-ACF8-55D2D93F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altLang="ko-KR" dirty="0"/>
              <a:t>react - react </a:t>
            </a:r>
            <a:r>
              <a:rPr lang="ko-KR" altLang="en-US" dirty="0"/>
              <a:t>관련된 코어 </a:t>
            </a:r>
            <a:r>
              <a:rPr lang="en-US" altLang="ko-KR" dirty="0"/>
              <a:t>function</a:t>
            </a:r>
            <a:r>
              <a:rPr lang="ko-KR" altLang="en-US" dirty="0"/>
              <a:t>들이 들어있다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react-</a:t>
            </a:r>
            <a:r>
              <a:rPr lang="en-US" altLang="ko-KR" dirty="0" err="1"/>
              <a:t>dom</a:t>
            </a:r>
            <a:r>
              <a:rPr lang="en-US" altLang="ko-KR" dirty="0"/>
              <a:t> - react</a:t>
            </a:r>
            <a:r>
              <a:rPr lang="ko-KR" altLang="en-US" dirty="0"/>
              <a:t>와 브라우저</a:t>
            </a:r>
            <a:r>
              <a:rPr lang="en-US" altLang="ko-KR" dirty="0" err="1"/>
              <a:t>dom</a:t>
            </a:r>
            <a:r>
              <a:rPr lang="ko-KR" altLang="en-US" dirty="0"/>
              <a:t>이랑 연결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F3C3E7-FC71-470E-8A94-85E77D3A0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425" y="3148012"/>
            <a:ext cx="38671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23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16838FF-5FC6-49E9-ACF8-55D2D93F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altLang="ko-KR" dirty="0"/>
              <a:t>Web site -&gt; </a:t>
            </a:r>
            <a:r>
              <a:rPr lang="ko-KR" altLang="en-US" dirty="0"/>
              <a:t>요청 </a:t>
            </a:r>
            <a:r>
              <a:rPr lang="en-US" altLang="ko-KR" dirty="0"/>
              <a:t>-&gt; </a:t>
            </a:r>
            <a:r>
              <a:rPr lang="ko-KR" altLang="en-US" dirty="0"/>
              <a:t>서버</a:t>
            </a:r>
            <a:endParaRPr lang="en-US" altLang="ko-KR" dirty="0"/>
          </a:p>
          <a:p>
            <a:r>
              <a:rPr lang="en-US" altLang="ko-KR" dirty="0"/>
              <a:t>(Home)     </a:t>
            </a:r>
            <a:r>
              <a:rPr lang="en-US" altLang="ko-KR" dirty="0" err="1"/>
              <a:t>html,js</a:t>
            </a:r>
            <a:r>
              <a:rPr lang="en-US" altLang="ko-KR" dirty="0"/>
              <a:t>&lt;-</a:t>
            </a:r>
          </a:p>
          <a:p>
            <a:endParaRPr lang="en-US" altLang="ko-KR" dirty="0"/>
          </a:p>
          <a:p>
            <a:r>
              <a:rPr lang="en-US" altLang="ko-KR" dirty="0"/>
              <a:t>Movies	Users (</a:t>
            </a:r>
            <a:r>
              <a:rPr lang="ko-KR" altLang="en-US" dirty="0"/>
              <a:t>한 번에 다 포함해서 로딩</a:t>
            </a:r>
            <a:r>
              <a:rPr lang="en-US" altLang="ko-KR" dirty="0"/>
              <a:t>) </a:t>
            </a:r>
            <a:r>
              <a:rPr lang="ko-KR" altLang="en-US" dirty="0"/>
              <a:t>그래서 처음 로딩 할  때 오래 걸린다</a:t>
            </a:r>
            <a:r>
              <a:rPr lang="en-US" altLang="ko-KR" dirty="0"/>
              <a:t>. </a:t>
            </a:r>
            <a:r>
              <a:rPr lang="ko-KR" altLang="en-US" dirty="0"/>
              <a:t>대신에 페이지 이동 시 로딩 속도가 거의 없다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5375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16838FF-5FC6-49E9-ACF8-55D2D93F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altLang="ko-KR" dirty="0" err="1"/>
              <a:t>NavLink</a:t>
            </a:r>
            <a:r>
              <a:rPr lang="ko-KR" altLang="en-US" dirty="0"/>
              <a:t>로 사용하면 클릭한 </a:t>
            </a:r>
            <a:r>
              <a:rPr lang="en-US" altLang="ko-KR" dirty="0"/>
              <a:t>Navbar </a:t>
            </a:r>
            <a:r>
              <a:rPr lang="ko-KR" altLang="en-US" dirty="0"/>
              <a:t>부분만 검은색으로 색깔이 입혀지고 다른 </a:t>
            </a:r>
            <a:r>
              <a:rPr lang="en-US" altLang="ko-KR" dirty="0"/>
              <a:t>Navbar </a:t>
            </a:r>
            <a:r>
              <a:rPr lang="ko-KR" altLang="en-US" dirty="0"/>
              <a:t>버튼들은 회색으로 되어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85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16838FF-5FC6-49E9-ACF8-55D2D93F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205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16838FF-5FC6-49E9-ACF8-55D2D93F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altLang="ko-KR" dirty="0" err="1"/>
              <a:t>react.StrictMode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-&gt; </a:t>
            </a:r>
            <a:r>
              <a:rPr lang="en-US" altLang="ko-KR" dirty="0" err="1"/>
              <a:t>StrictMode</a:t>
            </a:r>
            <a:r>
              <a:rPr lang="en-US" altLang="ko-KR" dirty="0"/>
              <a:t> - </a:t>
            </a:r>
            <a:r>
              <a:rPr lang="ko-KR" altLang="en-US" dirty="0"/>
              <a:t>렌더링은 되지 않고 자손들에 대한 부가적인 검사와 경고를 활성화</a:t>
            </a:r>
            <a:r>
              <a:rPr lang="en-US" altLang="ko-KR" dirty="0"/>
              <a:t>, </a:t>
            </a:r>
            <a:r>
              <a:rPr lang="ko-KR" altLang="en-US" dirty="0"/>
              <a:t>개발 모드에서 도움을 주는 모드</a:t>
            </a:r>
            <a:r>
              <a:rPr lang="en-US" altLang="ko-KR" dirty="0"/>
              <a:t>, </a:t>
            </a:r>
            <a:r>
              <a:rPr lang="ko-KR" altLang="en-US" dirty="0"/>
              <a:t>프로덕션 빌드에는 영향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4A196F-FA7E-4DD1-A2F2-7DB1D5A74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87" y="3005137"/>
            <a:ext cx="23336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68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16838FF-5FC6-49E9-ACF8-55D2D93F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altLang="ko-KR" dirty="0"/>
              <a:t>class </a:t>
            </a:r>
            <a:r>
              <a:rPr lang="ko-KR" altLang="en-US" dirty="0"/>
              <a:t>이용해서 </a:t>
            </a:r>
            <a:r>
              <a:rPr lang="ko-KR" altLang="en-US" dirty="0" err="1"/>
              <a:t>리액트</a:t>
            </a:r>
            <a:r>
              <a:rPr lang="ko-KR" altLang="en-US" dirty="0"/>
              <a:t> 사용에서 </a:t>
            </a:r>
            <a:r>
              <a:rPr lang="en-US" altLang="ko-KR" dirty="0"/>
              <a:t>-&gt; react hooks</a:t>
            </a:r>
            <a:r>
              <a:rPr lang="ko-KR" altLang="en-US" dirty="0"/>
              <a:t>의 등장으로 </a:t>
            </a:r>
            <a:r>
              <a:rPr lang="ko-KR" altLang="en-US" dirty="0" err="1"/>
              <a:t>컴퍼넌트를</a:t>
            </a:r>
            <a:r>
              <a:rPr lang="ko-KR" altLang="en-US" dirty="0"/>
              <a:t> 함수로 작성하기 시작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A26D24-59F8-4E7D-B3BF-D40456102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212" y="2347912"/>
            <a:ext cx="34575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740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16838FF-5FC6-49E9-ACF8-55D2D93F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altLang="ko-KR" dirty="0" err="1"/>
              <a:t>jsx</a:t>
            </a:r>
            <a:r>
              <a:rPr lang="en-US" altLang="ko-KR" dirty="0"/>
              <a:t> - </a:t>
            </a:r>
            <a:r>
              <a:rPr lang="ko-KR" altLang="en-US" dirty="0"/>
              <a:t>문자열도 </a:t>
            </a:r>
            <a:r>
              <a:rPr lang="en-US" altLang="ko-KR" dirty="0"/>
              <a:t>html</a:t>
            </a:r>
            <a:r>
              <a:rPr lang="ko-KR" altLang="en-US" dirty="0"/>
              <a:t>도 아닌데 </a:t>
            </a:r>
            <a:r>
              <a:rPr lang="en-US" altLang="ko-KR" dirty="0" err="1"/>
              <a:t>javascript</a:t>
            </a:r>
            <a:r>
              <a:rPr lang="ko-KR" altLang="en-US" dirty="0"/>
              <a:t>를 확장한 문법</a:t>
            </a:r>
            <a:endParaRPr lang="en-US" altLang="ko-KR" dirty="0"/>
          </a:p>
          <a:p>
            <a:r>
              <a:rPr lang="ko-KR" altLang="en-US" dirty="0"/>
              <a:t>이벤트 핸들링 시 </a:t>
            </a:r>
            <a:r>
              <a:rPr lang="en-US" altLang="ko-KR" dirty="0" err="1"/>
              <a:t>onClick</a:t>
            </a:r>
            <a:r>
              <a:rPr lang="en-US" altLang="ko-KR" dirty="0"/>
              <a:t>={</a:t>
            </a:r>
            <a:r>
              <a:rPr lang="ko-KR" altLang="en-US" dirty="0"/>
              <a:t>함수</a:t>
            </a:r>
            <a:r>
              <a:rPr lang="en-US" altLang="ko-KR" dirty="0"/>
              <a:t>}</a:t>
            </a:r>
            <a:r>
              <a:rPr lang="ko-KR" altLang="en-US" dirty="0"/>
              <a:t>를 써줘야 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함수 쓰는 것 주의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C61308-2F60-4008-83BA-6545F42F3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525" y="2590800"/>
            <a:ext cx="53149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2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16838FF-5FC6-49E9-ACF8-55D2D93F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altLang="ko-KR" dirty="0"/>
              <a:t>react hooks – hooks</a:t>
            </a:r>
            <a:r>
              <a:rPr lang="ko-KR" altLang="en-US" dirty="0"/>
              <a:t>를 이용하면 </a:t>
            </a:r>
            <a:r>
              <a:rPr lang="en-US" altLang="ko-KR" dirty="0"/>
              <a:t>class</a:t>
            </a:r>
            <a:r>
              <a:rPr lang="ko-KR" altLang="en-US" dirty="0"/>
              <a:t>를 작성할 필요 없이 상태 값과 여러 </a:t>
            </a:r>
            <a:r>
              <a:rPr lang="en-US" altLang="ko-KR" dirty="0"/>
              <a:t>React</a:t>
            </a:r>
            <a:r>
              <a:rPr lang="ko-KR" altLang="en-US" dirty="0"/>
              <a:t>의 기능을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4268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16838FF-5FC6-49E9-ACF8-55D2D93F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altLang="ko-KR" dirty="0" err="1"/>
              <a:t>useEffect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컴포넌트가 렌더링 될 때마다 </a:t>
            </a:r>
            <a:r>
              <a:rPr lang="en-US" altLang="ko-KR" dirty="0"/>
              <a:t>React</a:t>
            </a:r>
            <a:r>
              <a:rPr lang="ko-KR" altLang="en-US"/>
              <a:t>에게 </a:t>
            </a:r>
            <a:r>
              <a:rPr lang="ko-KR" altLang="en-US" dirty="0"/>
              <a:t>어떤 일을 실행시켜 달라고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0372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16838FF-5FC6-49E9-ACF8-55D2D93F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ko-KR" altLang="en-US" dirty="0"/>
              <a:t>자식 컴포넌트에서 데이터를 받으려면 </a:t>
            </a:r>
            <a:endParaRPr lang="en-US" altLang="ko-KR" dirty="0"/>
          </a:p>
          <a:p>
            <a:r>
              <a:rPr lang="en-US" altLang="ko-KR" dirty="0"/>
              <a:t>const </a:t>
            </a:r>
            <a:r>
              <a:rPr lang="ko-KR" altLang="en-US" dirty="0" err="1"/>
              <a:t>자식컴포넌트이름</a:t>
            </a:r>
            <a:r>
              <a:rPr lang="ko-KR" altLang="en-US" dirty="0"/>
              <a:t> </a:t>
            </a:r>
            <a:r>
              <a:rPr lang="en-US" altLang="ko-KR" dirty="0"/>
              <a:t>= (</a:t>
            </a:r>
            <a:r>
              <a:rPr lang="en-US" altLang="ko-KR" dirty="0">
                <a:solidFill>
                  <a:srgbClr val="FF0000"/>
                </a:solidFill>
              </a:rPr>
              <a:t>props</a:t>
            </a:r>
            <a:r>
              <a:rPr lang="en-US" altLang="ko-KR" dirty="0"/>
              <a:t>) =&gt; {}</a:t>
            </a:r>
            <a:r>
              <a:rPr lang="ko-KR" altLang="en-US" dirty="0"/>
              <a:t>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8960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16838FF-5FC6-49E9-ACF8-55D2D93F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ko-KR" altLang="en-US" dirty="0"/>
              <a:t>조건 렌더링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D88B4E-10E4-4CBA-89BD-2A9E98EBF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942975"/>
            <a:ext cx="67437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85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240</Words>
  <Application>Microsoft Office PowerPoint</Application>
  <PresentationFormat>와이드스크린</PresentationFormat>
  <Paragraphs>33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리액트 공부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리액트 공부</dc:title>
  <dc:creator>심윤보</dc:creator>
  <cp:lastModifiedBy>심윤보</cp:lastModifiedBy>
  <cp:revision>26</cp:revision>
  <dcterms:created xsi:type="dcterms:W3CDTF">2021-01-08T12:09:33Z</dcterms:created>
  <dcterms:modified xsi:type="dcterms:W3CDTF">2021-01-23T11:18:55Z</dcterms:modified>
</cp:coreProperties>
</file>