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윤보" initials="심" lastIdx="1" clrIdx="0">
    <p:extLst>
      <p:ext uri="{19B8F6BF-5375-455C-9EA6-DF929625EA0E}">
        <p15:presenceInfo xmlns:p15="http://schemas.microsoft.com/office/powerpoint/2012/main" userId="S::cscim5@o365.hufs.ac.kr::7e9e9d19-a5fc-4092-ac79-894e28c89e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1BAB7-1625-4950-93E8-438196B7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CE85D-F2C9-43AE-80A4-DCCD6339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C93F9-0BF1-42F9-A481-DD80222E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FF87-1B02-4E60-93EC-AE83E9B1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B06FA-4E83-4D05-B210-26EF270A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838E-7DA6-4E8A-A21C-E04C9149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E19C9-0C75-4999-8C3B-190035A7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5C4DD-D42C-423B-9B91-FEF996D9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F68DF-5D73-4DFA-AE64-3BAEF753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2AB68-D430-41FF-BF39-BD45C4AA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25E6B-71C9-4B17-AEAC-750E672E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86F6-547B-4566-8E07-4771ADF8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33F5C-F6E7-4416-916B-0ED500E5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617CF-A4C4-4D2F-B10A-E61F50F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4B810-0A4D-45B6-AFB2-A601B41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2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316A0-4E1E-4A17-BB90-2C8D1036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FFA8D-A88C-427A-BE2A-723CF710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8625C-589E-4E4E-BBC5-AFCC7A5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9B47F-EBB5-46F1-8F7B-C493B68D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96DFA-4876-482D-A8DB-842F79D0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BF185-0E58-4B2D-A96C-1C62818E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80CA7-20A5-4303-829F-4E2FC543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E8F14-FBAA-4D9B-B2FD-CE253896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E612E-0C99-4A49-AB7F-1D3DBE0B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4BC17-AB4C-4712-AAD9-7A2FD0F0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3183-8E52-465B-9DFE-1D0C3B55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3B4EC-D278-4DE4-B713-D0E0DAAF2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86858-E3B3-49EF-BBF4-FDFE493B5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5BD19-5333-4248-809B-4B2FDAD2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DB86-7FF0-493B-B1FC-2D09B02A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204CF-70ED-4F7F-B5CD-B3342A9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C3787-D901-4D9F-8774-B9E51F49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A7FA3-2E48-4BB6-9684-FB83BD49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493DE-8DA3-409F-86A7-650E68678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54985F-0CDC-4BA7-8682-2F58C94FE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5E9FD-9B43-4D5C-A19B-D172404C1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FB775-E280-45A6-B13A-B479A4C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D6440-7207-469E-9EF8-5A3CC21C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A38CD-5490-4C5B-BEC8-EAE8EBF8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3EF6-DD80-48B7-95FD-749B2B41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077ECD-DA1C-43BE-80FE-72ACB6DF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4F0C6E-B40C-4782-B56C-E4F8CA3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0BDD-048A-42A8-8C91-422906C3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552B57-C4F2-462B-9F61-DCB56D15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9A592D-BA5A-4458-84AF-8C46E787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0BBE5-2E51-4E47-ACFE-143BF7EB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599DB-F24F-475D-A35E-FC3EC5E0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C2E80-7DFE-4039-A23A-794C4E58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B99162-93E0-4774-9F9D-AA87C21E1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53ADF-216C-4297-98BA-BF14A6CC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18782-5707-49B6-A414-7068FDDF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5ECC5-F90E-4C01-9710-4D698BC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D62B-3DA0-4E17-B69F-EE307419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5F4B5-8F59-4DC0-9030-381E5EEF1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239DEB-27CF-4599-BF47-2831C869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9F281-9A21-4403-BBF7-F76C13E7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F16FE-43C7-4AAD-940C-075129E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A7195-BC57-4FBC-84CF-61B043F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54904-C327-4A22-957E-7B9D3945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EAFEE-FF96-46C5-8E82-349337C1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B2869-1E80-4E6A-A69F-E8E3D940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B589-C8CC-4D06-938B-6BE6A30060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F2698-DE33-41D8-BDB5-236C76F43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D9D25-6536-4E76-B484-0FD836A8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3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14556-4299-4FE2-A560-04168AC67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9D514-20D0-41E8-853E-CE170CB48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0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138588-B8FA-4674-A343-56B89C25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67" y="1210187"/>
            <a:ext cx="5251794" cy="5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컴포넌트와 </a:t>
            </a:r>
            <a:r>
              <a:rPr lang="en-US" altLang="ko-KR" dirty="0"/>
              <a:t>props </a:t>
            </a:r>
            <a:r>
              <a:rPr lang="ko-KR" altLang="en-US" dirty="0"/>
              <a:t>데이터 보내기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693E1-10B6-45FA-AB8A-7F9F5D13B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3"/>
          <a:stretch/>
        </p:blipFill>
        <p:spPr>
          <a:xfrm>
            <a:off x="0" y="898590"/>
            <a:ext cx="6286500" cy="5959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ADF8E-21E1-40DE-BE7B-7DA74E16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898590"/>
            <a:ext cx="5905500" cy="31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9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9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14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24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13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53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45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react - react </a:t>
            </a:r>
            <a:r>
              <a:rPr lang="ko-KR" altLang="en-US" dirty="0"/>
              <a:t>관련된 코어 </a:t>
            </a:r>
            <a:r>
              <a:rPr lang="en-US" altLang="ko-KR" dirty="0"/>
              <a:t>function</a:t>
            </a:r>
            <a:r>
              <a:rPr lang="ko-KR" altLang="en-US" dirty="0"/>
              <a:t>들이 들어있다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react-</a:t>
            </a:r>
            <a:r>
              <a:rPr lang="en-US" altLang="ko-KR" dirty="0" err="1"/>
              <a:t>dom</a:t>
            </a:r>
            <a:r>
              <a:rPr lang="en-US" altLang="ko-KR" dirty="0"/>
              <a:t> - react</a:t>
            </a:r>
            <a:r>
              <a:rPr lang="ko-KR" altLang="en-US" dirty="0"/>
              <a:t>와 브라우저</a:t>
            </a:r>
            <a:r>
              <a:rPr lang="en-US" altLang="ko-KR" dirty="0" err="1"/>
              <a:t>dom</a:t>
            </a:r>
            <a:r>
              <a:rPr lang="ko-KR" altLang="en-US" dirty="0"/>
              <a:t>이랑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3C3E7-FC71-470E-8A94-85E77D3A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3148012"/>
            <a:ext cx="3867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react.StrictMode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StrictMode</a:t>
            </a:r>
            <a:r>
              <a:rPr lang="en-US" altLang="ko-KR" dirty="0"/>
              <a:t> - </a:t>
            </a:r>
            <a:r>
              <a:rPr lang="ko-KR" altLang="en-US" dirty="0"/>
              <a:t>렌더링은 되지 않고 자손들에 대한 부가적인 검사와 경고를 활성화</a:t>
            </a:r>
            <a:r>
              <a:rPr lang="en-US" altLang="ko-KR" dirty="0"/>
              <a:t>, </a:t>
            </a:r>
            <a:r>
              <a:rPr lang="ko-KR" altLang="en-US" dirty="0"/>
              <a:t>개발 모드에서 도움을 주는 모드</a:t>
            </a:r>
            <a:r>
              <a:rPr lang="en-US" altLang="ko-KR" dirty="0"/>
              <a:t>, </a:t>
            </a:r>
            <a:r>
              <a:rPr lang="ko-KR" altLang="en-US" dirty="0"/>
              <a:t>프로덕션 빌드에는 영향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A196F-FA7E-4DD1-A2F2-7DB1D5A7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3005137"/>
            <a:ext cx="2333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이용해서 </a:t>
            </a:r>
            <a:r>
              <a:rPr lang="ko-KR" altLang="en-US" dirty="0" err="1"/>
              <a:t>리액트</a:t>
            </a:r>
            <a:r>
              <a:rPr lang="ko-KR" altLang="en-US" dirty="0"/>
              <a:t> 사용에서 </a:t>
            </a:r>
            <a:r>
              <a:rPr lang="en-US" altLang="ko-KR" dirty="0"/>
              <a:t>-&gt; react hooks</a:t>
            </a:r>
            <a:r>
              <a:rPr lang="ko-KR" altLang="en-US" dirty="0"/>
              <a:t>의 등장으로 </a:t>
            </a:r>
            <a:r>
              <a:rPr lang="ko-KR" altLang="en-US" dirty="0" err="1"/>
              <a:t>컴퍼넌트를</a:t>
            </a:r>
            <a:r>
              <a:rPr lang="ko-KR" altLang="en-US" dirty="0"/>
              <a:t> 함수로 작성하기 시작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26D24-59F8-4E7D-B3BF-D4045610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347912"/>
            <a:ext cx="3457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jsx</a:t>
            </a:r>
            <a:r>
              <a:rPr lang="en-US" altLang="ko-KR" dirty="0"/>
              <a:t> - </a:t>
            </a:r>
            <a:r>
              <a:rPr lang="ko-KR" altLang="en-US" dirty="0"/>
              <a:t>문자열도 </a:t>
            </a:r>
            <a:r>
              <a:rPr lang="en-US" altLang="ko-KR" dirty="0"/>
              <a:t>html</a:t>
            </a:r>
            <a:r>
              <a:rPr lang="ko-KR" altLang="en-US" dirty="0"/>
              <a:t>도 아닌데 </a:t>
            </a:r>
            <a:r>
              <a:rPr lang="en-US" altLang="ko-KR" dirty="0" err="1"/>
              <a:t>javascript</a:t>
            </a:r>
            <a:r>
              <a:rPr lang="ko-KR" altLang="en-US" dirty="0"/>
              <a:t>를 확장한 문법</a:t>
            </a:r>
            <a:endParaRPr lang="en-US" altLang="ko-KR" dirty="0"/>
          </a:p>
          <a:p>
            <a:r>
              <a:rPr lang="ko-KR" altLang="en-US" dirty="0"/>
              <a:t>이벤트 핸들링 시 </a:t>
            </a:r>
            <a:r>
              <a:rPr lang="en-US" altLang="ko-KR" dirty="0" err="1"/>
              <a:t>onClick</a:t>
            </a:r>
            <a:r>
              <a:rPr lang="en-US" altLang="ko-KR" dirty="0"/>
              <a:t>={</a:t>
            </a:r>
            <a:r>
              <a:rPr lang="ko-KR" altLang="en-US" dirty="0"/>
              <a:t>함수</a:t>
            </a:r>
            <a:r>
              <a:rPr lang="en-US" altLang="ko-KR" dirty="0"/>
              <a:t>}</a:t>
            </a:r>
            <a:r>
              <a:rPr lang="ko-KR" altLang="en-US" dirty="0"/>
              <a:t>를 써줘야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 쓰는 것 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61308-2F60-4008-83BA-6545F42F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590800"/>
            <a:ext cx="5314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react hooks – hooks</a:t>
            </a:r>
            <a:r>
              <a:rPr lang="ko-KR" altLang="en-US" dirty="0"/>
              <a:t>를 이용하면 </a:t>
            </a:r>
            <a:r>
              <a:rPr lang="en-US" altLang="ko-KR" dirty="0"/>
              <a:t>class</a:t>
            </a:r>
            <a:r>
              <a:rPr lang="ko-KR" altLang="en-US" dirty="0"/>
              <a:t>를 작성할 필요 없이 상태 값과 여러 </a:t>
            </a:r>
            <a:r>
              <a:rPr lang="en-US" altLang="ko-KR" dirty="0"/>
              <a:t>React</a:t>
            </a:r>
            <a:r>
              <a:rPr lang="ko-KR" altLang="en-US" dirty="0"/>
              <a:t>의 기능을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26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useEffect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컴포넌트가 렌더링 될 때마다 </a:t>
            </a:r>
            <a:r>
              <a:rPr lang="en-US" altLang="ko-KR" dirty="0"/>
              <a:t>React</a:t>
            </a:r>
            <a:r>
              <a:rPr lang="ko-KR" altLang="en-US"/>
              <a:t>에게 </a:t>
            </a:r>
            <a:r>
              <a:rPr lang="ko-KR" altLang="en-US" dirty="0"/>
              <a:t>어떤 일을 실행시켜 달라고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7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자식 컴포넌트에서 데이터를 받으려면 </a:t>
            </a:r>
            <a:endParaRPr lang="en-US" altLang="ko-KR" dirty="0"/>
          </a:p>
          <a:p>
            <a:r>
              <a:rPr lang="en-US" altLang="ko-KR" dirty="0"/>
              <a:t>const </a:t>
            </a:r>
            <a:r>
              <a:rPr lang="ko-KR" altLang="en-US" dirty="0" err="1"/>
              <a:t>자식컴포넌트이름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en-US" altLang="ko-KR" dirty="0">
                <a:solidFill>
                  <a:srgbClr val="FF0000"/>
                </a:solidFill>
              </a:rPr>
              <a:t>props</a:t>
            </a:r>
            <a:r>
              <a:rPr lang="en-US" altLang="ko-KR" dirty="0"/>
              <a:t>) =&gt; {}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896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조건 렌더링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D88B4E-10E4-4CBA-89BD-2A9E98EB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942975"/>
            <a:ext cx="67437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142</Words>
  <Application>Microsoft Office PowerPoint</Application>
  <PresentationFormat>와이드스크린</PresentationFormat>
  <Paragraphs>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리액트 공부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공부</dc:title>
  <dc:creator>심윤보</dc:creator>
  <cp:lastModifiedBy>심윤보</cp:lastModifiedBy>
  <cp:revision>10</cp:revision>
  <dcterms:created xsi:type="dcterms:W3CDTF">2021-01-08T12:09:33Z</dcterms:created>
  <dcterms:modified xsi:type="dcterms:W3CDTF">2021-01-20T02:42:05Z</dcterms:modified>
</cp:coreProperties>
</file>