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EC42-14D3-4EC6-B590-74C1EBCD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135AC-20F4-4CE8-AE6F-7EB6F74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BE45-9E33-4CB8-93DE-7D66615D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A8205-129F-4E05-8F19-6AAF6035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CEE7-511B-427D-80C2-6C928097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2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478C-EA35-46F0-912D-36B979A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A3BEC-BC4C-415B-BBBA-44ABB2AE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40341-F694-4786-B4FB-2E163968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8064C-77FB-4ACD-8336-420F3F0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4BC8-B2E1-4DB8-893F-392F38DF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54EA8-90F4-45C9-B2AE-7F7C7906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5EDCD-B394-4B11-A697-8BB358ED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3A855-FC4B-477E-BA78-8AC65684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FCF1-F2D3-4D4A-9B39-D543B767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EDED-982A-477D-B0A5-75BC9C09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92A3-6A63-48F2-9F19-C01A92D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03E73-B693-4176-B345-4FD11761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83312-8878-42D5-BA53-93CAFC3E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3ACDC-3778-4809-83B3-C4F2FB62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9B5DB-777A-4E49-878B-F201136A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6DA6-89E1-4CAA-9C4A-7DABF007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9ED04-A7F7-45D3-AC6E-53C6DB83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80A98-A295-4FE7-84F9-681E3F7B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713A5-54B7-4527-B6EE-9C08BD04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ABFF-121B-4A2F-9D97-74D451A1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63E45-BD53-4B51-B3FB-F92424A5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D39E0-CB71-4784-B4E0-5344A9EB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B8DD0-AB19-442D-AC48-1F8AE6AB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7C57B-A8F7-41B4-BD39-0E0A8A6D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3312-7DDD-446D-8BDD-4394FB50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746DF-C30F-4C71-997E-6D5671CA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57C7-12CF-4E43-9BAE-7E497290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89E39-0431-4A78-9322-01FB8921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BFBFE-A980-4A31-A512-59CDCB97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ABD46C-6432-4533-BBE5-24BB3BECD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AC62A0-6499-443F-9837-EC8E3415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51156-AEAD-4435-BE86-97A44B6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8494C-29E9-4988-B42D-5CDB10B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9FD2D-9DF6-4DD9-AAF9-3D44A5C7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6921-9069-4171-8E99-17C333FB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42B5B-DF28-456F-8B3D-76A45D55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671A1-CD27-422E-9143-900BD64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6DC3B2-57D9-4245-A715-C4A6D404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31CA2-A356-4AF6-9D87-A43B326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55E4E-D0B9-4BFB-8D3D-E94E7230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8BC30-BC2F-4962-8151-CD43E93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6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5D06E-14B3-4466-B3A8-70518166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72EF-9613-4D0A-80D6-8D68BC71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CC23-D9C8-4E40-9347-20C0F452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F5B94-469A-4060-A2CA-BDBB3892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A87B6-F816-475D-AB25-8F4248A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23DBC-2708-4B01-B580-2A00CAB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8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D154-D931-4660-9046-24BC94B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68F606-6A2F-41BC-B2B3-D238FBAE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5A5E3-DD93-4AC7-9DA8-0F741B5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6C369-B22C-4C2B-850D-1816B9D6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8CC4D-5A0F-426C-B2AF-7ED51995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A774C-C71C-47BB-A356-A53E35A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BF09D-D33E-4753-A13D-EDB779B0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AA5A2-28BE-4F82-A225-7D6797BD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8E79C-55A0-45B8-9902-B1D915F39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874-8A64-4498-BF5E-5D5B1E2E01E7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316AC-0C05-401C-B079-1E58A4F64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00E92-2206-45C7-85A8-B246126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639C4-D9CD-4825-914D-155D81AD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ECB2-5473-4FBF-A807-C170EE843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블록체인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E80AB-B43F-45F6-B732-C99B158E2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5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변수의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56221-5A60-41FF-9ABA-45BDCB80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62275"/>
            <a:ext cx="8305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2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8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4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53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97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자바스크립트의 </a:t>
            </a:r>
            <a:r>
              <a:rPr lang="en-US" altLang="ko-KR" dirty="0"/>
              <a:t>superset</a:t>
            </a:r>
          </a:p>
          <a:p>
            <a:pPr>
              <a:buFontTx/>
              <a:buChar char="-"/>
            </a:pPr>
            <a:r>
              <a:rPr lang="ko-KR" altLang="en-US" dirty="0"/>
              <a:t>자바스크립트로 컴파일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Typescript</a:t>
            </a:r>
            <a:r>
              <a:rPr lang="ko-KR" altLang="en-US" dirty="0"/>
              <a:t>로 작성하는 건 모두 자바스크립트로 변함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64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39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20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5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29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6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57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5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사용하는 이유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자바스크립트는 엄격한 규칙이 없고 수정하기 편하기 때문에 유명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But, </a:t>
            </a:r>
            <a:r>
              <a:rPr lang="ko-KR" altLang="en-US" dirty="0"/>
              <a:t>큰 프로젝트를 </a:t>
            </a:r>
            <a:r>
              <a:rPr lang="ko-KR" altLang="en-US" dirty="0" err="1"/>
              <a:t>한다거나</a:t>
            </a:r>
            <a:r>
              <a:rPr lang="en-US" altLang="ko-KR" dirty="0"/>
              <a:t>, </a:t>
            </a:r>
            <a:r>
              <a:rPr lang="ko-KR" altLang="en-US" dirty="0"/>
              <a:t>팀으로 일을 </a:t>
            </a:r>
            <a:r>
              <a:rPr lang="ko-KR" altLang="en-US" dirty="0" err="1"/>
              <a:t>한다거나</a:t>
            </a:r>
            <a:r>
              <a:rPr lang="en-US" altLang="ko-KR" dirty="0"/>
              <a:t>, </a:t>
            </a:r>
            <a:r>
              <a:rPr lang="ko-KR" altLang="en-US" dirty="0"/>
              <a:t>버그를 최소화 하고 싶을 때는 위의 장점이 단점이 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3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28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451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9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2DE20-43F5-4386-846C-027367D5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236"/>
            <a:ext cx="9565469" cy="5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Tsconfig.json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Typescript</a:t>
            </a:r>
            <a:r>
              <a:rPr lang="ko-KR" altLang="en-US" dirty="0"/>
              <a:t>에게 어떻게 </a:t>
            </a:r>
            <a:r>
              <a:rPr lang="en-US" altLang="ko-KR" dirty="0" err="1"/>
              <a:t>Javascript</a:t>
            </a:r>
            <a:r>
              <a:rPr lang="ko-KR" altLang="en-US" dirty="0"/>
              <a:t>로 변환하는지 알려주면서 몇가지 옵션을 준다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2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tsc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ts</a:t>
            </a:r>
            <a:r>
              <a:rPr lang="ko-KR" altLang="en-US" dirty="0"/>
              <a:t>파일에 있는 코드를 컴파일해서 </a:t>
            </a:r>
            <a:r>
              <a:rPr lang="en-US" altLang="ko-KR" dirty="0"/>
              <a:t>index.js</a:t>
            </a:r>
            <a:r>
              <a:rPr lang="ko-KR" altLang="en-US" dirty="0"/>
              <a:t>랑 </a:t>
            </a:r>
            <a:r>
              <a:rPr lang="en-US" altLang="ko-KR" dirty="0" err="1"/>
              <a:t>index.js.map</a:t>
            </a:r>
            <a:r>
              <a:rPr lang="ko-KR" altLang="en-US" dirty="0"/>
              <a:t>을 만들어준다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18B43-A1FC-4B56-937A-4D3AB92C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274"/>
            <a:ext cx="4638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는 </a:t>
            </a:r>
            <a:r>
              <a:rPr lang="en-US" altLang="ko-KR" dirty="0"/>
              <a:t>typescript</a:t>
            </a:r>
            <a:r>
              <a:rPr lang="ko-KR" altLang="en-US" dirty="0"/>
              <a:t>를 이해하지 못하기 때문에 일반적인 </a:t>
            </a:r>
            <a:r>
              <a:rPr lang="en-US" altLang="ko-KR" dirty="0" err="1"/>
              <a:t>javascript</a:t>
            </a:r>
            <a:r>
              <a:rPr lang="ko-KR" altLang="en-US" dirty="0"/>
              <a:t>코드로 컴파일하는 작업이 필요하다</a:t>
            </a:r>
            <a:r>
              <a:rPr lang="en-US" altLang="ko-KR" dirty="0"/>
              <a:t>(</a:t>
            </a:r>
            <a:r>
              <a:rPr lang="en-US" altLang="ko-KR" dirty="0" err="1"/>
              <a:t>tsc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57A94-38AB-491A-8D78-E68C8E72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613"/>
            <a:ext cx="8362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4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Typescript</a:t>
            </a:r>
            <a:r>
              <a:rPr lang="ko-KR" altLang="en-US" dirty="0"/>
              <a:t>는 어떤 종류의 변수와 데이터인지 설정을 </a:t>
            </a:r>
            <a:r>
              <a:rPr lang="ko-KR" altLang="en-US" dirty="0" err="1"/>
              <a:t>해줘야한다</a:t>
            </a:r>
            <a:endParaRPr lang="en-US" altLang="ko-KR" dirty="0"/>
          </a:p>
          <a:p>
            <a:r>
              <a:rPr lang="en-US" altLang="ko-KR" dirty="0"/>
              <a:t>Export {} -&gt; Typescript </a:t>
            </a:r>
            <a:r>
              <a:rPr lang="ko-KR" altLang="en-US" dirty="0"/>
              <a:t>법칙</a:t>
            </a:r>
            <a:r>
              <a:rPr lang="en-US" altLang="ko-KR" dirty="0"/>
              <a:t>(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ko-KR" altLang="en-US" dirty="0" err="1"/>
              <a:t>에러뜬다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E7CF0-424C-4BEB-AA3A-CA28F103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3" y="1880941"/>
            <a:ext cx="3457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8F077EC-9E79-41B7-8AA1-154DDE58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Argument </a:t>
            </a:r>
            <a:r>
              <a:rPr lang="ko-KR" altLang="en-US" dirty="0"/>
              <a:t>부분에 </a:t>
            </a:r>
            <a:r>
              <a:rPr lang="en-US" altLang="ko-KR" dirty="0"/>
              <a:t>?</a:t>
            </a:r>
            <a:r>
              <a:rPr lang="ko-KR" altLang="en-US" dirty="0"/>
              <a:t> 붙이면 선택적으로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3BFEA-650C-4CCE-8250-4584AB54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24150"/>
            <a:ext cx="7924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127</Words>
  <Application>Microsoft Office PowerPoint</Application>
  <PresentationFormat>와이드스크린</PresentationFormat>
  <Paragraphs>20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Typescript 블록체인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블록체인</dc:title>
  <dc:creator>심윤보</dc:creator>
  <cp:lastModifiedBy>심윤보</cp:lastModifiedBy>
  <cp:revision>10</cp:revision>
  <dcterms:created xsi:type="dcterms:W3CDTF">2021-01-25T14:24:31Z</dcterms:created>
  <dcterms:modified xsi:type="dcterms:W3CDTF">2021-01-27T11:38:39Z</dcterms:modified>
</cp:coreProperties>
</file>