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98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F2496CD-A995-477A-827E-BBEFD6437B05}" type="datetimeFigureOut">
              <a:rPr lang="en-AU" smtClean="0"/>
              <a:t>5/07/2017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0B631F3-3A27-4CC1-B489-B03561756F6D}" type="slidenum">
              <a:rPr lang="en-AU" smtClean="0"/>
              <a:t>‹#›</a:t>
            </a:fld>
            <a:endParaRPr lang="en-A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760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96CD-A995-477A-827E-BBEFD6437B05}" type="datetimeFigureOut">
              <a:rPr lang="en-AU" smtClean="0"/>
              <a:t>5/07/2017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31F3-3A27-4CC1-B489-B03561756F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4122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96CD-A995-477A-827E-BBEFD6437B05}" type="datetimeFigureOut">
              <a:rPr lang="en-AU" smtClean="0"/>
              <a:t>5/07/2017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31F3-3A27-4CC1-B489-B03561756F6D}" type="slidenum">
              <a:rPr lang="en-AU" smtClean="0"/>
              <a:t>‹#›</a:t>
            </a:fld>
            <a:endParaRPr lang="en-A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54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96CD-A995-477A-827E-BBEFD6437B05}" type="datetimeFigureOut">
              <a:rPr lang="en-AU" smtClean="0"/>
              <a:t>5/07/2017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31F3-3A27-4CC1-B489-B03561756F6D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773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96CD-A995-477A-827E-BBEFD6437B05}" type="datetimeFigureOut">
              <a:rPr lang="en-AU" smtClean="0"/>
              <a:t>5/07/2017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31F3-3A27-4CC1-B489-B03561756F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8973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96CD-A995-477A-827E-BBEFD6437B05}" type="datetimeFigureOut">
              <a:rPr lang="en-AU" smtClean="0"/>
              <a:t>5/07/2017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31F3-3A27-4CC1-B489-B03561756F6D}" type="slidenum">
              <a:rPr lang="en-AU" smtClean="0"/>
              <a:t>‹#›</a:t>
            </a:fld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882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96CD-A995-477A-827E-BBEFD6437B05}" type="datetimeFigureOut">
              <a:rPr lang="en-AU" smtClean="0"/>
              <a:t>5/07/2017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31F3-3A27-4CC1-B489-B03561756F6D}" type="slidenum">
              <a:rPr lang="en-AU" smtClean="0"/>
              <a:t>‹#›</a:t>
            </a:fld>
            <a:endParaRPr lang="en-A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649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96CD-A995-477A-827E-BBEFD6437B05}" type="datetimeFigureOut">
              <a:rPr lang="en-AU" smtClean="0"/>
              <a:t>5/07/2017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31F3-3A27-4CC1-B489-B03561756F6D}" type="slidenum">
              <a:rPr lang="en-AU" smtClean="0"/>
              <a:t>‹#›</a:t>
            </a:fld>
            <a:endParaRPr lang="en-A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2840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96CD-A995-477A-827E-BBEFD6437B05}" type="datetimeFigureOut">
              <a:rPr lang="en-AU" smtClean="0"/>
              <a:t>5/07/2017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31F3-3A27-4CC1-B489-B03561756F6D}" type="slidenum">
              <a:rPr lang="en-AU" smtClean="0"/>
              <a:t>‹#›</a:t>
            </a:fld>
            <a:endParaRPr lang="en-A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958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96CD-A995-477A-827E-BBEFD6437B05}" type="datetimeFigureOut">
              <a:rPr lang="en-AU" smtClean="0"/>
              <a:t>5/07/2017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31F3-3A27-4CC1-B489-B03561756F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1769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96CD-A995-477A-827E-BBEFD6437B05}" type="datetimeFigureOut">
              <a:rPr lang="en-AU" smtClean="0"/>
              <a:t>5/07/2017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31F3-3A27-4CC1-B489-B03561756F6D}" type="slidenum">
              <a:rPr lang="en-AU" smtClean="0"/>
              <a:t>‹#›</a:t>
            </a:fld>
            <a:endParaRPr lang="en-A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317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96CD-A995-477A-827E-BBEFD6437B05}" type="datetimeFigureOut">
              <a:rPr lang="en-AU" smtClean="0"/>
              <a:t>5/07/2017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31F3-3A27-4CC1-B489-B03561756F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250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96CD-A995-477A-827E-BBEFD6437B05}" type="datetimeFigureOut">
              <a:rPr lang="en-AU" smtClean="0"/>
              <a:t>5/07/2017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31F3-3A27-4CC1-B489-B03561756F6D}" type="slidenum">
              <a:rPr lang="en-AU" smtClean="0"/>
              <a:t>‹#›</a:t>
            </a:fld>
            <a:endParaRPr lang="en-A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750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96CD-A995-477A-827E-BBEFD6437B05}" type="datetimeFigureOut">
              <a:rPr lang="en-AU" smtClean="0"/>
              <a:t>5/07/2017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31F3-3A27-4CC1-B489-B03561756F6D}" type="slidenum">
              <a:rPr lang="en-AU" smtClean="0"/>
              <a:t>‹#›</a:t>
            </a:fld>
            <a:endParaRPr lang="en-A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779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96CD-A995-477A-827E-BBEFD6437B05}" type="datetimeFigureOut">
              <a:rPr lang="en-AU" smtClean="0"/>
              <a:t>5/07/2017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31F3-3A27-4CC1-B489-B03561756F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8658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96CD-A995-477A-827E-BBEFD6437B05}" type="datetimeFigureOut">
              <a:rPr lang="en-AU" smtClean="0"/>
              <a:t>5/07/2017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31F3-3A27-4CC1-B489-B03561756F6D}" type="slidenum">
              <a:rPr lang="en-AU" smtClean="0"/>
              <a:t>‹#›</a:t>
            </a:fld>
            <a:endParaRPr lang="en-A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002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96CD-A995-477A-827E-BBEFD6437B05}" type="datetimeFigureOut">
              <a:rPr lang="en-AU" smtClean="0"/>
              <a:t>5/07/2017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31F3-3A27-4CC1-B489-B03561756F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0127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F2496CD-A995-477A-827E-BBEFD6437B05}" type="datetimeFigureOut">
              <a:rPr lang="en-AU" smtClean="0"/>
              <a:t>5/07/2017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0B631F3-3A27-4CC1-B489-B03561756F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245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The Vacationer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i="1" dirty="0" smtClean="0"/>
              <a:t>A traveller’s guide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391866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197"/>
            <a:ext cx="9601196" cy="1303867"/>
          </a:xfrm>
        </p:spPr>
        <p:txBody>
          <a:bodyPr/>
          <a:lstStyle/>
          <a:p>
            <a:r>
              <a:rPr lang="en-AU" dirty="0" smtClean="0"/>
              <a:t>User Personas </a:t>
            </a:r>
            <a:r>
              <a:rPr lang="en-AU" sz="2000" dirty="0" smtClean="0"/>
              <a:t>contd..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AU" dirty="0" smtClean="0"/>
              <a:t>Name: Isabel Mendoza</a:t>
            </a:r>
          </a:p>
          <a:p>
            <a:r>
              <a:rPr lang="en-AU" dirty="0" smtClean="0"/>
              <a:t>Occupation: Analyst, Spanish Ministry of Tourism</a:t>
            </a:r>
          </a:p>
          <a:p>
            <a:r>
              <a:rPr lang="en-AU" dirty="0" smtClean="0"/>
              <a:t>Age: 29</a:t>
            </a:r>
          </a:p>
          <a:p>
            <a:r>
              <a:rPr lang="en-AU" dirty="0" smtClean="0"/>
              <a:t>Gender: Female</a:t>
            </a:r>
          </a:p>
          <a:p>
            <a:r>
              <a:rPr lang="en-AU" dirty="0" smtClean="0"/>
              <a:t>Skill Level: MBA</a:t>
            </a:r>
          </a:p>
          <a:p>
            <a:r>
              <a:rPr lang="en-AU" dirty="0" smtClean="0"/>
              <a:t>Key Tasks: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 would like to recommend landmarks tourist should visit in my country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103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197"/>
            <a:ext cx="9601196" cy="1303867"/>
          </a:xfrm>
        </p:spPr>
        <p:txBody>
          <a:bodyPr/>
          <a:lstStyle/>
          <a:p>
            <a:r>
              <a:rPr lang="en-AU" dirty="0" smtClean="0"/>
              <a:t>Features of the Product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r>
              <a:rPr lang="en-AU" dirty="0" smtClean="0"/>
              <a:t>Display the details of: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Famous Landmarks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Emergency Contact Numbers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Restaurants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Hotels	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Wi-Fi Hotspots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Near By Events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Cultural Norms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Translation or Dictionary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Shopping details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etc.</a:t>
            </a:r>
          </a:p>
          <a:p>
            <a:pPr marL="457200" indent="-457200">
              <a:buFont typeface="+mj-lt"/>
              <a:buAutoNum type="arabicPeriod"/>
            </a:pPr>
            <a:endParaRPr lang="en-AU" dirty="0" smtClean="0"/>
          </a:p>
          <a:p>
            <a:pPr marL="457200" indent="-457200">
              <a:buFont typeface="+mj-lt"/>
              <a:buAutoNum type="arabicPeriod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4862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197"/>
            <a:ext cx="9601196" cy="1303867"/>
          </a:xfrm>
        </p:spPr>
        <p:txBody>
          <a:bodyPr/>
          <a:lstStyle/>
          <a:p>
            <a:r>
              <a:rPr lang="en-AU" dirty="0" smtClean="0"/>
              <a:t>Future Plans of the Product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 fontScale="70000" lnSpcReduction="20000"/>
          </a:bodyPr>
          <a:lstStyle/>
          <a:p>
            <a:pPr algn="just"/>
            <a:r>
              <a:rPr lang="en-AU" dirty="0" smtClean="0"/>
              <a:t>Extend the website to all countries and cities in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AU" dirty="0" smtClean="0"/>
              <a:t>Europe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AU" dirty="0" smtClean="0"/>
              <a:t>North America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AU" dirty="0" smtClean="0"/>
              <a:t>South America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AU" dirty="0" smtClean="0"/>
              <a:t>Asia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AU" dirty="0" smtClean="0"/>
              <a:t>Africa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AU" dirty="0" smtClean="0"/>
              <a:t>Australia</a:t>
            </a:r>
          </a:p>
          <a:p>
            <a:pPr marL="457200" indent="-457200" algn="just">
              <a:buFont typeface="+mj-lt"/>
              <a:buAutoNum type="arabicPeriod"/>
            </a:pPr>
            <a:endParaRPr lang="en-AU" dirty="0" smtClean="0"/>
          </a:p>
          <a:p>
            <a:pPr algn="just"/>
            <a:r>
              <a:rPr lang="en-AU" dirty="0" smtClean="0"/>
              <a:t>Develop the mobile version</a:t>
            </a:r>
          </a:p>
          <a:p>
            <a:pPr marL="457200" indent="-457200">
              <a:buFont typeface="+mj-lt"/>
              <a:buAutoNum type="arabicPeriod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8409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Product Far Vision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pragmatic guide that contains a compendium of all useful facts, locations, landmarks and events for all vacation destinations in the world and also allows the user to translate sentences to the language they wish.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8444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Product Near Vision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guide for </a:t>
            </a:r>
            <a:r>
              <a:rPr lang="en-US" dirty="0" smtClean="0"/>
              <a:t>English </a:t>
            </a:r>
            <a:r>
              <a:rPr lang="en-US" dirty="0"/>
              <a:t>speakers traveling to the most popular cities in </a:t>
            </a:r>
            <a:r>
              <a:rPr lang="en-US" dirty="0" smtClean="0"/>
              <a:t>Europe, </a:t>
            </a:r>
            <a:r>
              <a:rPr lang="en-US" dirty="0"/>
              <a:t>t</a:t>
            </a:r>
            <a:r>
              <a:rPr lang="en-US" dirty="0" smtClean="0"/>
              <a:t>hat </a:t>
            </a:r>
            <a:r>
              <a:rPr lang="en-US" dirty="0"/>
              <a:t>will contain vital and other useful information that will guide a user in their travel destination.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5088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Stake Holders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Marika </a:t>
            </a:r>
            <a:r>
              <a:rPr lang="en-AU" dirty="0" err="1" smtClean="0"/>
              <a:t>Tamano</a:t>
            </a:r>
            <a:endParaRPr lang="en-AU" dirty="0" smtClean="0"/>
          </a:p>
          <a:p>
            <a:r>
              <a:rPr lang="en-AU" dirty="0" smtClean="0"/>
              <a:t>Suzanne </a:t>
            </a:r>
            <a:r>
              <a:rPr lang="en-AU" dirty="0" err="1" smtClean="0"/>
              <a:t>Clandon</a:t>
            </a:r>
            <a:endParaRPr lang="en-AU" dirty="0" smtClean="0"/>
          </a:p>
          <a:p>
            <a:r>
              <a:rPr lang="en-AU" dirty="0" smtClean="0"/>
              <a:t>Alice Munro</a:t>
            </a:r>
          </a:p>
          <a:p>
            <a:r>
              <a:rPr lang="en-AU" dirty="0" smtClean="0"/>
              <a:t>Alisa </a:t>
            </a:r>
            <a:r>
              <a:rPr lang="en-AU" dirty="0" err="1" smtClean="0"/>
              <a:t>Schevchenko</a:t>
            </a:r>
            <a:endParaRPr lang="en-AU" dirty="0" smtClean="0"/>
          </a:p>
          <a:p>
            <a:r>
              <a:rPr lang="en-AU" dirty="0" smtClean="0"/>
              <a:t>Pierre </a:t>
            </a:r>
            <a:r>
              <a:rPr lang="en-AU" dirty="0" err="1" smtClean="0"/>
              <a:t>Boulet</a:t>
            </a:r>
            <a:endParaRPr lang="en-AU" dirty="0" smtClean="0"/>
          </a:p>
          <a:p>
            <a:r>
              <a:rPr lang="en-AU" dirty="0" smtClean="0"/>
              <a:t>Isabel Mendoza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2708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197"/>
            <a:ext cx="9601196" cy="1303867"/>
          </a:xfrm>
        </p:spPr>
        <p:txBody>
          <a:bodyPr/>
          <a:lstStyle/>
          <a:p>
            <a:r>
              <a:rPr lang="en-AU" dirty="0" smtClean="0"/>
              <a:t>User Personas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AU" dirty="0" smtClean="0"/>
              <a:t>Name: Marika </a:t>
            </a:r>
            <a:r>
              <a:rPr lang="en-AU" dirty="0" err="1" smtClean="0"/>
              <a:t>Tamano</a:t>
            </a:r>
            <a:endParaRPr lang="en-AU" dirty="0" smtClean="0"/>
          </a:p>
          <a:p>
            <a:r>
              <a:rPr lang="en-AU" dirty="0" smtClean="0"/>
              <a:t>Occupation: Dentist</a:t>
            </a:r>
          </a:p>
          <a:p>
            <a:r>
              <a:rPr lang="en-AU" dirty="0" smtClean="0"/>
              <a:t>Age: 23</a:t>
            </a:r>
          </a:p>
          <a:p>
            <a:r>
              <a:rPr lang="en-AU" dirty="0" smtClean="0"/>
              <a:t>Gender: Female</a:t>
            </a:r>
          </a:p>
          <a:p>
            <a:r>
              <a:rPr lang="en-AU" dirty="0" smtClean="0"/>
              <a:t>Skill Level: Traveller</a:t>
            </a:r>
          </a:p>
          <a:p>
            <a:pPr marL="0" indent="0">
              <a:buNone/>
            </a:pPr>
            <a:endParaRPr lang="en-AU" dirty="0" smtClean="0"/>
          </a:p>
          <a:p>
            <a:r>
              <a:rPr lang="en-AU" dirty="0" smtClean="0"/>
              <a:t>Key Tasks: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Where I am on the Map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Restaurants and Hotels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Toilets and </a:t>
            </a:r>
            <a:r>
              <a:rPr lang="en-AU" dirty="0" err="1" smtClean="0"/>
              <a:t>Wifi</a:t>
            </a:r>
            <a:r>
              <a:rPr lang="en-AU" dirty="0" smtClean="0"/>
              <a:t> Spots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Caching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Trip Calculation (time and distance)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450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197"/>
            <a:ext cx="9601196" cy="1303867"/>
          </a:xfrm>
        </p:spPr>
        <p:txBody>
          <a:bodyPr/>
          <a:lstStyle/>
          <a:p>
            <a:r>
              <a:rPr lang="en-AU" dirty="0" smtClean="0"/>
              <a:t>User Personas </a:t>
            </a:r>
            <a:r>
              <a:rPr lang="en-AU" sz="2000" dirty="0" smtClean="0"/>
              <a:t>contd..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AU" dirty="0" smtClean="0"/>
              <a:t>Name: </a:t>
            </a:r>
            <a:r>
              <a:rPr lang="en-AU" dirty="0" err="1" smtClean="0"/>
              <a:t>Suzanee</a:t>
            </a:r>
            <a:r>
              <a:rPr lang="en-AU" dirty="0" smtClean="0"/>
              <a:t> </a:t>
            </a:r>
            <a:r>
              <a:rPr lang="en-AU" dirty="0" err="1" smtClean="0"/>
              <a:t>Clandon</a:t>
            </a:r>
            <a:endParaRPr lang="en-AU" dirty="0" smtClean="0"/>
          </a:p>
          <a:p>
            <a:r>
              <a:rPr lang="en-AU" dirty="0" smtClean="0"/>
              <a:t>Occupation: Educator</a:t>
            </a:r>
          </a:p>
          <a:p>
            <a:r>
              <a:rPr lang="en-AU" dirty="0" smtClean="0"/>
              <a:t>Age: 28</a:t>
            </a:r>
          </a:p>
          <a:p>
            <a:r>
              <a:rPr lang="en-AU" dirty="0" smtClean="0"/>
              <a:t>Gender: Female</a:t>
            </a:r>
          </a:p>
          <a:p>
            <a:r>
              <a:rPr lang="en-AU" dirty="0" smtClean="0"/>
              <a:t>Skill Level: Avid Traveller</a:t>
            </a:r>
          </a:p>
          <a:p>
            <a:pPr marL="0" indent="0">
              <a:buNone/>
            </a:pPr>
            <a:endParaRPr lang="en-AU" dirty="0" smtClean="0"/>
          </a:p>
          <a:p>
            <a:r>
              <a:rPr lang="en-AU" dirty="0" smtClean="0"/>
              <a:t>Key Tasks: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The local tip percentage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Local shopping hours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Safety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Is tap water safe to drink?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600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197"/>
            <a:ext cx="9601196" cy="1303867"/>
          </a:xfrm>
        </p:spPr>
        <p:txBody>
          <a:bodyPr/>
          <a:lstStyle/>
          <a:p>
            <a:r>
              <a:rPr lang="en-AU" dirty="0" smtClean="0"/>
              <a:t>User Personas </a:t>
            </a:r>
            <a:r>
              <a:rPr lang="en-AU" sz="2000" dirty="0" smtClean="0"/>
              <a:t>contd..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AU" dirty="0" smtClean="0"/>
              <a:t>Name</a:t>
            </a:r>
            <a:r>
              <a:rPr lang="en-AU" dirty="0"/>
              <a:t>: Alisa Shevchenko</a:t>
            </a:r>
            <a:endParaRPr lang="en-AU" dirty="0" smtClean="0"/>
          </a:p>
          <a:p>
            <a:r>
              <a:rPr lang="en-AU" dirty="0" smtClean="0"/>
              <a:t>Occupation</a:t>
            </a:r>
            <a:r>
              <a:rPr lang="en-AU" dirty="0"/>
              <a:t>: Veterinarian</a:t>
            </a:r>
            <a:endParaRPr lang="en-AU" dirty="0" smtClean="0"/>
          </a:p>
          <a:p>
            <a:r>
              <a:rPr lang="en-AU" dirty="0" smtClean="0"/>
              <a:t>Age: 23</a:t>
            </a:r>
          </a:p>
          <a:p>
            <a:r>
              <a:rPr lang="en-AU" dirty="0" smtClean="0"/>
              <a:t>Gender: Female</a:t>
            </a:r>
          </a:p>
          <a:p>
            <a:r>
              <a:rPr lang="en-AU" dirty="0" smtClean="0"/>
              <a:t>Skill Level: Avid Traveller</a:t>
            </a:r>
          </a:p>
          <a:p>
            <a:pPr marL="0" indent="0">
              <a:buNone/>
            </a:pPr>
            <a:endParaRPr lang="en-AU" dirty="0" smtClean="0"/>
          </a:p>
          <a:p>
            <a:r>
              <a:rPr lang="en-AU" dirty="0" smtClean="0"/>
              <a:t>Key Tasks: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Cultural norms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A</a:t>
            </a:r>
            <a:r>
              <a:rPr lang="en-AU" dirty="0" smtClean="0"/>
              <a:t>lcohol availability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Cash vs Plastic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Night Life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6385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197"/>
            <a:ext cx="9601196" cy="1303867"/>
          </a:xfrm>
        </p:spPr>
        <p:txBody>
          <a:bodyPr/>
          <a:lstStyle/>
          <a:p>
            <a:r>
              <a:rPr lang="en-AU" dirty="0" smtClean="0"/>
              <a:t>User Personas </a:t>
            </a:r>
            <a:r>
              <a:rPr lang="en-AU" sz="2000" dirty="0" smtClean="0"/>
              <a:t>contd..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AU" dirty="0" smtClean="0"/>
              <a:t>Name: Alice Munroe</a:t>
            </a:r>
          </a:p>
          <a:p>
            <a:r>
              <a:rPr lang="en-AU" dirty="0" smtClean="0"/>
              <a:t>Occupation: Student</a:t>
            </a:r>
          </a:p>
          <a:p>
            <a:r>
              <a:rPr lang="en-AU" dirty="0" smtClean="0"/>
              <a:t>Age: 24</a:t>
            </a:r>
          </a:p>
          <a:p>
            <a:r>
              <a:rPr lang="en-AU" dirty="0" smtClean="0"/>
              <a:t>Gender: Female</a:t>
            </a:r>
          </a:p>
          <a:p>
            <a:r>
              <a:rPr lang="en-AU" dirty="0" smtClean="0"/>
              <a:t>Skill Level: Avid Traveller</a:t>
            </a:r>
          </a:p>
          <a:p>
            <a:pPr marL="0" indent="0">
              <a:buNone/>
            </a:pPr>
            <a:endParaRPr lang="en-AU" dirty="0" smtClean="0"/>
          </a:p>
          <a:p>
            <a:r>
              <a:rPr lang="en-AU" dirty="0" smtClean="0"/>
              <a:t>Key Tasks: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The local tip percentage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Local shopping hours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Safety &amp; Toilet Details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Is tap water safe to drink?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3231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197"/>
            <a:ext cx="9601196" cy="1303867"/>
          </a:xfrm>
        </p:spPr>
        <p:txBody>
          <a:bodyPr/>
          <a:lstStyle/>
          <a:p>
            <a:r>
              <a:rPr lang="en-AU" dirty="0" smtClean="0"/>
              <a:t>User Personas </a:t>
            </a:r>
            <a:r>
              <a:rPr lang="en-AU" sz="2000" dirty="0" smtClean="0"/>
              <a:t>contd..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AU" dirty="0" smtClean="0"/>
              <a:t>Name: Pierre </a:t>
            </a:r>
            <a:r>
              <a:rPr lang="en-AU" dirty="0" err="1" smtClean="0"/>
              <a:t>Boulet</a:t>
            </a:r>
            <a:endParaRPr lang="en-AU" dirty="0" smtClean="0"/>
          </a:p>
          <a:p>
            <a:r>
              <a:rPr lang="en-AU" dirty="0" smtClean="0"/>
              <a:t>Occupation: Restaurant Owner</a:t>
            </a:r>
          </a:p>
          <a:p>
            <a:r>
              <a:rPr lang="en-AU" dirty="0" smtClean="0"/>
              <a:t>Age: 45</a:t>
            </a:r>
          </a:p>
          <a:p>
            <a:r>
              <a:rPr lang="en-AU" dirty="0" smtClean="0"/>
              <a:t>Gender: Male</a:t>
            </a:r>
          </a:p>
          <a:p>
            <a:r>
              <a:rPr lang="en-AU" dirty="0" smtClean="0"/>
              <a:t>Skill Level: Cordon blue chef</a:t>
            </a:r>
          </a:p>
          <a:p>
            <a:pPr marL="0" indent="0">
              <a:buNone/>
            </a:pPr>
            <a:endParaRPr lang="en-AU" dirty="0" smtClean="0"/>
          </a:p>
          <a:p>
            <a:r>
              <a:rPr lang="en-AU" dirty="0" smtClean="0"/>
              <a:t>Key Tasks: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Like to have selective tourists recommended to my shop.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5607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1189</TotalTime>
  <Words>375</Words>
  <Application>Microsoft Office PowerPoint</Application>
  <PresentationFormat>Widescreen</PresentationFormat>
  <Paragraphs>101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Organic</vt:lpstr>
      <vt:lpstr>The Vacationer</vt:lpstr>
      <vt:lpstr>Product Far Vision</vt:lpstr>
      <vt:lpstr>Product Near Vision</vt:lpstr>
      <vt:lpstr>Stake Holders</vt:lpstr>
      <vt:lpstr>User Personas</vt:lpstr>
      <vt:lpstr>User Personas contd..</vt:lpstr>
      <vt:lpstr>User Personas contd..</vt:lpstr>
      <vt:lpstr>User Personas contd..</vt:lpstr>
      <vt:lpstr>User Personas contd..</vt:lpstr>
      <vt:lpstr>User Personas contd..</vt:lpstr>
      <vt:lpstr>Features of the Product</vt:lpstr>
      <vt:lpstr>Future Plans of the Product</vt:lpstr>
    </vt:vector>
  </TitlesOfParts>
  <Company>ASGGroup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Vacationer</dc:title>
  <dc:creator>Arun Reddy</dc:creator>
  <cp:lastModifiedBy>Arun Reddy</cp:lastModifiedBy>
  <cp:revision>16</cp:revision>
  <dcterms:created xsi:type="dcterms:W3CDTF">2017-07-05T16:39:10Z</dcterms:created>
  <dcterms:modified xsi:type="dcterms:W3CDTF">2017-07-06T12:28:17Z</dcterms:modified>
</cp:coreProperties>
</file>