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475" r:id="rId4"/>
    <p:sldId id="473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4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07645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24/5/2021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10</a:t>
            </a:r>
            <a:r>
              <a:rPr lang="zh-CN" altLang="en-US" dirty="0"/>
              <a:t>：二叉树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二叉树的深度   </a:t>
            </a:r>
            <a:r>
              <a:rPr lang="en-US" altLang="zh-CN" dirty="0"/>
              <a:t>(</a:t>
            </a:r>
            <a:r>
              <a:rPr lang="en-US" altLang="zh-CN" dirty="0" err="1"/>
              <a:t>depth.cpp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一个整数代表二叉树的深度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en-US" altLang="zh-CN" dirty="0">
                <a:solidFill>
                  <a:srgbClr val="FF0000"/>
                </a:solidFill>
              </a:rPr>
              <a:t>&lt;=200)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  </a:t>
            </a:r>
            <a:r>
              <a:rPr lang="zh-CN" altLang="en-US" dirty="0"/>
              <a:t>二叉树的中序非递归遍历   </a:t>
            </a:r>
            <a:r>
              <a:rPr lang="en-US" altLang="zh-CN" dirty="0"/>
              <a:t>(</a:t>
            </a:r>
            <a:r>
              <a:rPr lang="en-US" altLang="zh-CN" dirty="0" err="1"/>
              <a:t>ldr.cpp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一串字符表示该二叉树的中序遍历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en-US" altLang="zh-CN" dirty="0">
                <a:solidFill>
                  <a:srgbClr val="FF0000"/>
                </a:solidFill>
              </a:rPr>
              <a:t>&lt;=200)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BDAC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排序二叉树  </a:t>
            </a:r>
            <a:r>
              <a:rPr lang="en-US" altLang="zh-CN" dirty="0"/>
              <a:t>(bst.cpp)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632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1&lt;=n&lt;=1000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（范围在 </a:t>
            </a:r>
            <a:r>
              <a:rPr lang="en-US" altLang="zh-CN" dirty="0"/>
              <a:t>[0,10</a:t>
            </a:r>
            <a:r>
              <a:rPr lang="en-US" altLang="zh-CN" baseline="30000" dirty="0"/>
              <a:t>5</a:t>
            </a:r>
            <a:r>
              <a:rPr lang="en-US" altLang="zh-CN" dirty="0"/>
              <a:t>]</a:t>
            </a:r>
            <a:r>
              <a:rPr lang="zh-CN" altLang="en-US"/>
              <a:t>）（各不相同）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第一行用空格分开的</a:t>
            </a:r>
            <a:r>
              <a:rPr lang="en-US" altLang="zh-CN" dirty="0"/>
              <a:t>n</a:t>
            </a:r>
            <a:r>
              <a:rPr lang="zh-CN" altLang="en-US" dirty="0"/>
              <a:t>个数，表示生成的</a:t>
            </a:r>
            <a:r>
              <a:rPr lang="zh-CN" altLang="en-US" b="1" dirty="0"/>
              <a:t>二叉排序树</a:t>
            </a:r>
            <a:r>
              <a:rPr lang="zh-CN" altLang="en-US" dirty="0"/>
              <a:t>的中序遍历</a:t>
            </a:r>
            <a:endParaRPr lang="en-US" altLang="zh-CN" dirty="0"/>
          </a:p>
          <a:p>
            <a:pPr lvl="1"/>
            <a:r>
              <a:rPr lang="zh-CN" altLang="en-US" dirty="0"/>
              <a:t>第二行输出层次信息。第三行输出度数信息。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4 1 8000 2000 7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1 4 7 2000 8000 </a:t>
            </a:r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2 1 4 3 2</a:t>
            </a:r>
          </a:p>
          <a:p>
            <a:pPr marL="0" indent="0">
              <a:buNone/>
            </a:pPr>
            <a:r>
              <a:rPr lang="en-US" altLang="zh-CN" dirty="0"/>
              <a:t>                     0 2 0 1 1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291</Words>
  <Application>Microsoft Office PowerPoint</Application>
  <PresentationFormat>宽屏</PresentationFormat>
  <Paragraphs>63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实验课10：二叉树</vt:lpstr>
      <vt:lpstr>Task 1   二叉树的深度   (depth.cpp)</vt:lpstr>
      <vt:lpstr>Task 2   二叉树的中序非递归遍历   (ldr.cpp)</vt:lpstr>
      <vt:lpstr>Task 3 排序二叉树  (bst.cpp)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156</cp:revision>
  <dcterms:created xsi:type="dcterms:W3CDTF">2021-02-28T12:08:06Z</dcterms:created>
  <dcterms:modified xsi:type="dcterms:W3CDTF">2021-05-24T09:59:06Z</dcterms:modified>
</cp:coreProperties>
</file>