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51" r:id="rId3"/>
    <p:sldId id="475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3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8630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11</a:t>
            </a:r>
            <a:r>
              <a:rPr lang="zh-CN" altLang="en-US" dirty="0"/>
              <a:t>：树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	</a:t>
            </a:r>
            <a:r>
              <a:rPr lang="zh-CN" altLang="en-US" dirty="0"/>
              <a:t>凹入表打印</a:t>
            </a:r>
            <a:r>
              <a:rPr lang="en-US" altLang="zh-CN" dirty="0"/>
              <a:t>(print.cpp)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173"/>
            <a:ext cx="11058331" cy="47477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：按顺序输入树的父亲表示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第一行为节点个数（</a:t>
            </a:r>
            <a:r>
              <a:rPr lang="en-US" altLang="zh-CN" dirty="0"/>
              <a:t>100</a:t>
            </a:r>
            <a:r>
              <a:rPr lang="zh-CN" altLang="en-US" dirty="0"/>
              <a:t>以内并且大于</a:t>
            </a:r>
            <a:r>
              <a:rPr lang="en-US" altLang="zh-CN" dirty="0"/>
              <a:t>0</a:t>
            </a:r>
            <a:r>
              <a:rPr lang="zh-CN" altLang="en-US" dirty="0"/>
              <a:t>），之后一个节点一行，第</a:t>
            </a:r>
            <a:r>
              <a:rPr lang="en-US" altLang="zh-CN" dirty="0"/>
              <a:t>1</a:t>
            </a:r>
            <a:r>
              <a:rPr lang="zh-CN" altLang="en-US" dirty="0"/>
              <a:t>个字符为数据，接下来是一个空格，接下来是父亲的编号，根节点的父亲编号为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保证节点</a:t>
            </a:r>
            <a:r>
              <a:rPr lang="en-US" altLang="zh-CN" b="1" dirty="0" err="1"/>
              <a:t>i</a:t>
            </a:r>
            <a:r>
              <a:rPr lang="zh-CN" altLang="en-US" b="1" dirty="0"/>
              <a:t>的父亲的编号 </a:t>
            </a:r>
            <a:r>
              <a:rPr lang="en-US" altLang="zh-CN" b="1" dirty="0"/>
              <a:t>&lt; </a:t>
            </a:r>
            <a:r>
              <a:rPr lang="en-US" altLang="zh-CN" b="1" dirty="0" err="1"/>
              <a:t>i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：凹入表打印树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A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B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C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D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E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F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G 3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047F5-BCA6-404F-8652-CCD9CA40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50" y="3652935"/>
            <a:ext cx="3553321" cy="2067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9B2959-F6E2-4FDF-9DD3-8E8C0A37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97" y="3991489"/>
            <a:ext cx="819264" cy="201005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38EAC08-B254-4A42-8E4A-820A6EDD8C24}"/>
              </a:ext>
            </a:extLst>
          </p:cNvPr>
          <p:cNvSpPr/>
          <p:nvPr/>
        </p:nvSpPr>
        <p:spPr>
          <a:xfrm>
            <a:off x="3863805" y="346826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	</a:t>
            </a:r>
            <a:r>
              <a:rPr lang="zh-CN" altLang="en-US" dirty="0"/>
              <a:t>多叉树转二叉树遍历</a:t>
            </a:r>
            <a:r>
              <a:rPr lang="en-US" altLang="zh-CN" dirty="0"/>
              <a:t>(c2t.cpp)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52086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：按顺序输入树的父亲表示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第一行为节点个数（</a:t>
            </a:r>
            <a:r>
              <a:rPr lang="en-US" altLang="zh-CN" sz="2000" dirty="0"/>
              <a:t>100</a:t>
            </a:r>
            <a:r>
              <a:rPr lang="zh-CN" altLang="en-US" sz="2000" dirty="0"/>
              <a:t>以内并且大于</a:t>
            </a:r>
            <a:r>
              <a:rPr lang="en-US" altLang="zh-CN" sz="2000" dirty="0"/>
              <a:t>0</a:t>
            </a:r>
            <a:r>
              <a:rPr lang="zh-CN" altLang="en-US" sz="2000" dirty="0"/>
              <a:t>），之后一个节点一行，第</a:t>
            </a:r>
            <a:r>
              <a:rPr lang="en-US" altLang="zh-CN" sz="2000" dirty="0"/>
              <a:t>1</a:t>
            </a:r>
            <a:r>
              <a:rPr lang="zh-CN" altLang="en-US" sz="2000" dirty="0"/>
              <a:t>个字符为数据，接下来是一个空格，接下来是父亲的编号，根节点的父亲编号为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600" b="1" dirty="0"/>
              <a:t>保证节点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的父亲的编号 </a:t>
            </a:r>
            <a:r>
              <a:rPr lang="en-US" altLang="zh-CN" sz="1600" b="1" dirty="0"/>
              <a:t>&lt; 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。</a:t>
            </a:r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转化为二叉树后，分别输出二叉树先序、中序、后序遍历结果（</a:t>
            </a:r>
            <a:r>
              <a:rPr lang="en-US" altLang="zh-CN" dirty="0"/>
              <a:t>3</a:t>
            </a:r>
            <a:r>
              <a:rPr lang="zh-CN" altLang="en-US" dirty="0"/>
              <a:t>行输出）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A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B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C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D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E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F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G 3</a:t>
            </a:r>
            <a:endParaRPr lang="en-US" altLang="zh-CN" sz="2100" dirty="0"/>
          </a:p>
          <a:p>
            <a:endParaRPr lang="en-US" altLang="zh-CN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069120-212E-45D8-99DD-C148B5C5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57" y="4108026"/>
            <a:ext cx="3553321" cy="20672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9EB544-342E-41EF-96E3-D4DBCBB8DB4C}"/>
              </a:ext>
            </a:extLst>
          </p:cNvPr>
          <p:cNvSpPr/>
          <p:nvPr/>
        </p:nvSpPr>
        <p:spPr>
          <a:xfrm>
            <a:off x="3426068" y="3784660"/>
            <a:ext cx="22889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400" dirty="0"/>
              <a:t>ABEFCGD</a:t>
            </a:r>
          </a:p>
          <a:p>
            <a:r>
              <a:rPr lang="en-US" altLang="zh-CN" sz="2400" dirty="0"/>
              <a:t>EFBGCDA</a:t>
            </a:r>
          </a:p>
          <a:p>
            <a:r>
              <a:rPr lang="en-US" altLang="zh-CN" sz="2400" dirty="0"/>
              <a:t>FEGDCBA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250</Words>
  <Application>Microsoft Office PowerPoint</Application>
  <PresentationFormat>宽屏</PresentationFormat>
  <Paragraphs>37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实验课11：树</vt:lpstr>
      <vt:lpstr>Task 1 凹入表打印(print.cpp)</vt:lpstr>
      <vt:lpstr>Task 2  多叉树转二叉树遍历(c2t.cpp)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156</cp:revision>
  <dcterms:created xsi:type="dcterms:W3CDTF">2021-02-28T12:08:06Z</dcterms:created>
  <dcterms:modified xsi:type="dcterms:W3CDTF">2021-05-24T09:00:00Z</dcterms:modified>
</cp:coreProperties>
</file>