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2"/>
  </p:notesMasterIdLst>
  <p:sldIdLst>
    <p:sldId id="359" r:id="rId3"/>
    <p:sldId id="257" r:id="rId4"/>
    <p:sldId id="322" r:id="rId5"/>
    <p:sldId id="258" r:id="rId6"/>
    <p:sldId id="319" r:id="rId7"/>
    <p:sldId id="314" r:id="rId8"/>
    <p:sldId id="260" r:id="rId9"/>
    <p:sldId id="287" r:id="rId10"/>
    <p:sldId id="404" r:id="rId11"/>
    <p:sldId id="405" r:id="rId12"/>
    <p:sldId id="308" r:id="rId13"/>
    <p:sldId id="411" r:id="rId14"/>
    <p:sldId id="408" r:id="rId15"/>
    <p:sldId id="409" r:id="rId16"/>
    <p:sldId id="447" r:id="rId17"/>
    <p:sldId id="309" r:id="rId18"/>
    <p:sldId id="310" r:id="rId19"/>
    <p:sldId id="428" r:id="rId20"/>
    <p:sldId id="367" r:id="rId21"/>
    <p:sldId id="443" r:id="rId22"/>
    <p:sldId id="288" r:id="rId23"/>
    <p:sldId id="430" r:id="rId24"/>
    <p:sldId id="266" r:id="rId25"/>
    <p:sldId id="427" r:id="rId26"/>
    <p:sldId id="267" r:id="rId27"/>
    <p:sldId id="268" r:id="rId28"/>
    <p:sldId id="270" r:id="rId29"/>
    <p:sldId id="424" r:id="rId30"/>
    <p:sldId id="271" r:id="rId31"/>
    <p:sldId id="273" r:id="rId32"/>
    <p:sldId id="321" r:id="rId33"/>
    <p:sldId id="426" r:id="rId34"/>
    <p:sldId id="444" r:id="rId35"/>
    <p:sldId id="435" r:id="rId36"/>
    <p:sldId id="438" r:id="rId37"/>
    <p:sldId id="448" r:id="rId38"/>
    <p:sldId id="434" r:id="rId39"/>
    <p:sldId id="437" r:id="rId40"/>
    <p:sldId id="44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75" autoAdjust="0"/>
  </p:normalViewPr>
  <p:slideViewPr>
    <p:cSldViewPr snapToGrid="0">
      <p:cViewPr varScale="1">
        <p:scale>
          <a:sx n="94" d="100"/>
          <a:sy n="94" d="100"/>
        </p:scale>
        <p:origin x="20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AAAB6-3EFC-4E82-9C04-FED1BF849DD5}" type="datetimeFigureOut">
              <a:rPr lang="en-US" smtClean="0"/>
              <a:t>3/15/2021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9FDF8-87CC-4A05-A3B0-A90A4EE7C047}" type="slidenum">
              <a:rPr lang="en-US" smtClean="0"/>
              <a:t>‹#›</a:t>
            </a:fld>
            <a:endParaRPr lang="en-US"/>
          </a:p>
        </p:txBody>
      </p:sp>
    </p:spTree>
    <p:extLst>
      <p:ext uri="{BB962C8B-B14F-4D97-AF65-F5344CB8AC3E}">
        <p14:creationId xmlns:p14="http://schemas.microsoft.com/office/powerpoint/2010/main" val="32330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AC0FA920-A7A3-4E0C-9943-E4E2F1933DD0}"/>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87FA91EC-786A-409D-A599-018E23175522}"/>
              </a:ext>
            </a:extLst>
          </p:cNvPr>
          <p:cNvSpPr>
            <a:spLocks noGrp="1" noChangeArrowheads="1"/>
          </p:cNvSpPr>
          <p:nvPr>
            <p:ph type="body" idx="1"/>
          </p:nvPr>
        </p:nvSpPr>
        <p:spPr>
          <a:noFill/>
        </p:spPr>
        <p:txBody>
          <a:bodyPr/>
          <a:lstStyle/>
          <a:p>
            <a:pPr eaLnBrk="1" hangingPunct="1"/>
            <a:r>
              <a:rPr lang="en-US" altLang="zh-CN"/>
              <a:t>A</a:t>
            </a:r>
            <a:r>
              <a:rPr lang="zh-CN" altLang="en-US"/>
              <a:t>进栈 出栈</a:t>
            </a:r>
            <a:endParaRPr lang="en-HK" altLang="en-US"/>
          </a:p>
        </p:txBody>
      </p:sp>
      <p:sp>
        <p:nvSpPr>
          <p:cNvPr id="8196" name="灯片编号占位符 3">
            <a:extLst>
              <a:ext uri="{FF2B5EF4-FFF2-40B4-BE49-F238E27FC236}">
                <a16:creationId xmlns:a16="http://schemas.microsoft.com/office/drawing/2014/main" id="{FEE8B90C-7AAA-408B-AD10-DCE6C3ECE61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41F39C5-ACBC-488D-94F0-D67C5499FFC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3BE77546-1215-4B7F-A585-C1D8338A6B7E}"/>
              </a:ext>
            </a:extLst>
          </p:cNvPr>
          <p:cNvSpPr>
            <a:spLocks noGrp="1" noRot="1" noChangeAspect="1" noChangeArrowheads="1" noTextEdit="1"/>
          </p:cNvSpPr>
          <p:nvPr>
            <p:ph type="sldImg"/>
          </p:nvPr>
        </p:nvSpPr>
        <p:spPr>
          <a:ln/>
        </p:spPr>
      </p:sp>
      <p:sp>
        <p:nvSpPr>
          <p:cNvPr id="22531" name="备注占位符 2">
            <a:extLst>
              <a:ext uri="{FF2B5EF4-FFF2-40B4-BE49-F238E27FC236}">
                <a16:creationId xmlns:a16="http://schemas.microsoft.com/office/drawing/2014/main" id="{CF216D4A-2F63-43D7-BCA5-45311A35F620}"/>
              </a:ext>
            </a:extLst>
          </p:cNvPr>
          <p:cNvSpPr>
            <a:spLocks noGrp="1" noChangeArrowheads="1"/>
          </p:cNvSpPr>
          <p:nvPr>
            <p:ph type="body" idx="1"/>
          </p:nvPr>
        </p:nvSpPr>
        <p:spPr>
          <a:noFill/>
        </p:spPr>
        <p:txBody>
          <a:bodyPr/>
          <a:lstStyle/>
          <a:p>
            <a:r>
              <a:rPr lang="zh-CN" altLang="en-US"/>
              <a:t>递归通常是从外层往内执行 所以终止条件是常规理解的起点</a:t>
            </a:r>
          </a:p>
        </p:txBody>
      </p:sp>
      <p:sp>
        <p:nvSpPr>
          <p:cNvPr id="22532" name="灯片编号占位符 3">
            <a:extLst>
              <a:ext uri="{FF2B5EF4-FFF2-40B4-BE49-F238E27FC236}">
                <a16:creationId xmlns:a16="http://schemas.microsoft.com/office/drawing/2014/main" id="{2E2DEEBE-78B0-4746-8A8D-7B3B174AAB0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3A5B64-654F-4F6C-8907-0CE8E21F074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795A481C-DD8C-4DE6-BDC1-A24E34DE9F88}"/>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AA41D6E7-7E45-4EEE-BD4D-A1C13B102F4E}"/>
              </a:ext>
            </a:extLst>
          </p:cNvPr>
          <p:cNvSpPr>
            <a:spLocks noGrp="1" noChangeArrowheads="1"/>
          </p:cNvSpPr>
          <p:nvPr>
            <p:ph type="body" idx="1"/>
          </p:nvPr>
        </p:nvSpPr>
        <p:spPr>
          <a:noFill/>
        </p:spPr>
        <p:txBody>
          <a:bodyPr/>
          <a:lstStyle/>
          <a:p>
            <a:pPr eaLnBrk="1" hangingPunct="1"/>
            <a:r>
              <a:rPr lang="zh-CN" altLang="en-US"/>
              <a:t>执行到</a:t>
            </a:r>
            <a:r>
              <a:rPr lang="en-US" altLang="zh-CN"/>
              <a:t>print w-1</a:t>
            </a:r>
            <a:r>
              <a:rPr lang="zh-CN" altLang="en-US"/>
              <a:t>时候没有执行结束 主程序入栈</a:t>
            </a:r>
            <a:endParaRPr lang="en-HK" altLang="zh-CN"/>
          </a:p>
          <a:p>
            <a:pPr eaLnBrk="1" hangingPunct="1"/>
            <a:r>
              <a:rPr lang="zh-CN" altLang="en-US"/>
              <a:t>记录形参的值还有当前的执行位置</a:t>
            </a:r>
            <a:endParaRPr lang="en-HK" altLang="en-US"/>
          </a:p>
        </p:txBody>
      </p:sp>
      <p:sp>
        <p:nvSpPr>
          <p:cNvPr id="26628" name="灯片编号占位符 3">
            <a:extLst>
              <a:ext uri="{FF2B5EF4-FFF2-40B4-BE49-F238E27FC236}">
                <a16:creationId xmlns:a16="http://schemas.microsoft.com/office/drawing/2014/main" id="{7365985E-5ADD-4AE4-B17B-0FD2A3F7CF2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65A42C1-FBE3-40CC-B61E-BCA9D69BC3A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00C4E7C5-B0D0-475F-9FC4-D5EE02B54983}"/>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9AE76B9F-4500-43D1-9B7C-CEA10EC2D8E1}"/>
              </a:ext>
            </a:extLst>
          </p:cNvPr>
          <p:cNvSpPr>
            <a:spLocks noGrp="1" noChangeArrowheads="1"/>
          </p:cNvSpPr>
          <p:nvPr>
            <p:ph type="body" idx="1"/>
          </p:nvPr>
        </p:nvSpPr>
        <p:spPr>
          <a:noFill/>
        </p:spPr>
        <p:txBody>
          <a:bodyPr/>
          <a:lstStyle/>
          <a:p>
            <a:endParaRPr lang="zh-CN" altLang="en-US"/>
          </a:p>
        </p:txBody>
      </p:sp>
      <p:sp>
        <p:nvSpPr>
          <p:cNvPr id="28676" name="灯片编号占位符 3">
            <a:extLst>
              <a:ext uri="{FF2B5EF4-FFF2-40B4-BE49-F238E27FC236}">
                <a16:creationId xmlns:a16="http://schemas.microsoft.com/office/drawing/2014/main" id="{82FF8FD0-E1E5-4120-A777-33B495925276}"/>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E5C5C3-7332-453E-A421-DE7C9479F8F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空队列就是</a:t>
            </a:r>
            <a:r>
              <a:rPr lang="en-US" altLang="zh-CN" dirty="0"/>
              <a:t>front=rear</a:t>
            </a:r>
            <a:endParaRPr lang="zh-Hans-HK" altLang="en-US" dirty="0"/>
          </a:p>
        </p:txBody>
      </p:sp>
      <p:sp>
        <p:nvSpPr>
          <p:cNvPr id="4" name="灯片编号占位符 3"/>
          <p:cNvSpPr>
            <a:spLocks noGrp="1"/>
          </p:cNvSpPr>
          <p:nvPr>
            <p:ph type="sldNum" sz="quarter" idx="5"/>
          </p:nvPr>
        </p:nvSpPr>
        <p:spPr/>
        <p:txBody>
          <a:bodyPr/>
          <a:lstStyle/>
          <a:p>
            <a:fld id="{5AF9FDF8-87CC-4A05-A3B0-A90A4EE7C047}" type="slidenum">
              <a:rPr lang="en-US" smtClean="0"/>
              <a:t>25</a:t>
            </a:fld>
            <a:endParaRPr lang="en-US"/>
          </a:p>
        </p:txBody>
      </p:sp>
    </p:spTree>
    <p:extLst>
      <p:ext uri="{BB962C8B-B14F-4D97-AF65-F5344CB8AC3E}">
        <p14:creationId xmlns:p14="http://schemas.microsoft.com/office/powerpoint/2010/main" val="28973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9F796998-A878-4A88-B61A-3683DDB70617}"/>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334A3E05-BD00-4A1C-B156-8AB59E46EDB5}"/>
              </a:ext>
            </a:extLst>
          </p:cNvPr>
          <p:cNvSpPr>
            <a:spLocks noGrp="1" noChangeArrowheads="1"/>
          </p:cNvSpPr>
          <p:nvPr>
            <p:ph type="body" idx="1"/>
          </p:nvPr>
        </p:nvSpPr>
        <p:spPr>
          <a:noFill/>
        </p:spPr>
        <p:txBody>
          <a:bodyPr/>
          <a:lstStyle/>
          <a:p>
            <a:r>
              <a:rPr lang="en-HK" altLang="en-US"/>
              <a:t>i++</a:t>
            </a:r>
            <a:r>
              <a:rPr lang="zh-CN" altLang="en-US"/>
              <a:t>是先把</a:t>
            </a:r>
            <a:r>
              <a:rPr lang="en-HK" altLang="en-US"/>
              <a:t>i</a:t>
            </a:r>
            <a:r>
              <a:rPr lang="zh-CN" altLang="en-US"/>
              <a:t>的值拿来用</a:t>
            </a:r>
            <a:r>
              <a:rPr lang="en-US" altLang="zh-CN"/>
              <a:t>,</a:t>
            </a:r>
            <a:r>
              <a:rPr lang="zh-CN" altLang="en-US"/>
              <a:t>然后在自增</a:t>
            </a:r>
            <a:r>
              <a:rPr lang="en-US" altLang="zh-CN"/>
              <a:t>1</a:t>
            </a:r>
            <a:endParaRPr lang="en-HK" altLang="en-US"/>
          </a:p>
        </p:txBody>
      </p:sp>
      <p:sp>
        <p:nvSpPr>
          <p:cNvPr id="44036" name="灯片编号占位符 3">
            <a:extLst>
              <a:ext uri="{FF2B5EF4-FFF2-40B4-BE49-F238E27FC236}">
                <a16:creationId xmlns:a16="http://schemas.microsoft.com/office/drawing/2014/main" id="{966903C7-7C12-4B5A-A1E9-59614EF4E9E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89297D-41D9-4E7F-8564-45235A1105B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C45184B6-4E18-4316-89DB-94C8F2005070}"/>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F944696F-6B5E-49B6-8B9D-A7B4A77F33E2}"/>
              </a:ext>
            </a:extLst>
          </p:cNvPr>
          <p:cNvSpPr>
            <a:spLocks noGrp="1" noChangeArrowheads="1"/>
          </p:cNvSpPr>
          <p:nvPr>
            <p:ph type="body" idx="1"/>
          </p:nvPr>
        </p:nvSpPr>
        <p:spPr>
          <a:noFill/>
        </p:spPr>
        <p:txBody>
          <a:bodyPr/>
          <a:lstStyle/>
          <a:p>
            <a:pPr lvl="1" eaLnBrk="1" hangingPunct="1">
              <a:lnSpc>
                <a:spcPct val="110000"/>
              </a:lnSpc>
              <a:spcBef>
                <a:spcPct val="20000"/>
              </a:spcBef>
            </a:pPr>
            <a:r>
              <a:rPr lang="en-US" altLang="zh-CN" sz="2800" b="1"/>
              <a:t>if  (i+1==M)   i=0;</a:t>
            </a:r>
          </a:p>
          <a:p>
            <a:pPr lvl="1" eaLnBrk="1" hangingPunct="1">
              <a:lnSpc>
                <a:spcPct val="110000"/>
              </a:lnSpc>
              <a:spcBef>
                <a:spcPct val="20000"/>
              </a:spcBef>
            </a:pPr>
            <a:r>
              <a:rPr lang="en-US" altLang="zh-CN" sz="2800" b="1"/>
              <a:t>else     i++ ;</a:t>
            </a:r>
          </a:p>
          <a:p>
            <a:endParaRPr lang="zh-CN" altLang="en-US"/>
          </a:p>
        </p:txBody>
      </p:sp>
      <p:sp>
        <p:nvSpPr>
          <p:cNvPr id="47108" name="灯片编号占位符 3">
            <a:extLst>
              <a:ext uri="{FF2B5EF4-FFF2-40B4-BE49-F238E27FC236}">
                <a16:creationId xmlns:a16="http://schemas.microsoft.com/office/drawing/2014/main" id="{3064697E-BD04-4339-9FD2-965876DF2F8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7B939F-BDDD-413A-A4AE-F1BCBBC3E0F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CDC84595-7706-4694-A964-9EFFF4B04E17}"/>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E5728B14-B1E4-4056-940C-A7A72801D373}"/>
              </a:ext>
            </a:extLst>
          </p:cNvPr>
          <p:cNvSpPr>
            <a:spLocks noGrp="1" noChangeArrowheads="1"/>
          </p:cNvSpPr>
          <p:nvPr>
            <p:ph type="body" idx="1"/>
          </p:nvPr>
        </p:nvSpPr>
        <p:spPr>
          <a:noFill/>
        </p:spPr>
        <p:txBody>
          <a:bodyPr/>
          <a:lstStyle/>
          <a:p>
            <a:r>
              <a:rPr lang="zh-CN" altLang="en-US" b="1">
                <a:latin typeface="宋体" panose="02010600030101010101" pitchFamily="2" charset="-122"/>
              </a:rPr>
              <a:t>约定入队前，测试尾指针在循环意义下加</a:t>
            </a:r>
            <a:r>
              <a:rPr lang="en-US" altLang="zh-CN" b="1"/>
              <a:t>1</a:t>
            </a:r>
            <a:r>
              <a:rPr lang="zh-CN" altLang="en-US" b="1">
                <a:latin typeface="宋体" panose="02010600030101010101" pitchFamily="2" charset="-122"/>
              </a:rPr>
              <a:t>后是否等于头指针，若相等则认为队满</a:t>
            </a:r>
            <a:endParaRPr lang="en-HK" altLang="en-US"/>
          </a:p>
        </p:txBody>
      </p:sp>
      <p:sp>
        <p:nvSpPr>
          <p:cNvPr id="49156" name="灯片编号占位符 3">
            <a:extLst>
              <a:ext uri="{FF2B5EF4-FFF2-40B4-BE49-F238E27FC236}">
                <a16:creationId xmlns:a16="http://schemas.microsoft.com/office/drawing/2014/main" id="{F2692022-F9AC-43F1-92A8-0AB8A5C3C87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DC9F40-B8DF-47D8-9764-94B38BADE82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E42CB900-1A70-4F80-9EAF-8E5FE8733AE7}"/>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7BE3072B-EE8B-4CF5-A0A9-EC7C4B904323}"/>
              </a:ext>
            </a:extLst>
          </p:cNvPr>
          <p:cNvSpPr>
            <a:spLocks noGrp="1" noChangeArrowheads="1"/>
          </p:cNvSpPr>
          <p:nvPr>
            <p:ph type="body" idx="1"/>
          </p:nvPr>
        </p:nvSpPr>
        <p:spPr>
          <a:noFill/>
        </p:spPr>
        <p:txBody>
          <a:bodyPr/>
          <a:lstStyle/>
          <a:p>
            <a:endParaRPr lang="zh-CN" altLang="en-US"/>
          </a:p>
        </p:txBody>
      </p:sp>
      <p:sp>
        <p:nvSpPr>
          <p:cNvPr id="51204" name="灯片编号占位符 3">
            <a:extLst>
              <a:ext uri="{FF2B5EF4-FFF2-40B4-BE49-F238E27FC236}">
                <a16:creationId xmlns:a16="http://schemas.microsoft.com/office/drawing/2014/main" id="{5F6A6F78-E1EF-48D6-A0E0-903052E3414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E592A3-1554-4D89-A658-FFD5D1E6F1E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如果前面课程讲得比较快。那么这些练习题可以在 理论课</a:t>
            </a:r>
            <a:r>
              <a:rPr lang="en-US" altLang="zh-CN" dirty="0"/>
              <a:t>3 </a:t>
            </a:r>
            <a:r>
              <a:rPr lang="zh-CN" altLang="en-US" dirty="0"/>
              <a:t>上讲一下。</a:t>
            </a:r>
            <a:endParaRPr lang="zh-Hans-HK" altLang="en-US" dirty="0"/>
          </a:p>
        </p:txBody>
      </p:sp>
      <p:sp>
        <p:nvSpPr>
          <p:cNvPr id="4" name="灯片编号占位符 3"/>
          <p:cNvSpPr>
            <a:spLocks noGrp="1"/>
          </p:cNvSpPr>
          <p:nvPr>
            <p:ph type="sldNum" sz="quarter" idx="5"/>
          </p:nvPr>
        </p:nvSpPr>
        <p:spPr/>
        <p:txBody>
          <a:bodyPr/>
          <a:lstStyle/>
          <a:p>
            <a:fld id="{5AF9FDF8-87CC-4A05-A3B0-A90A4EE7C047}" type="slidenum">
              <a:rPr lang="en-US" smtClean="0"/>
              <a:t>33</a:t>
            </a:fld>
            <a:endParaRPr lang="en-US"/>
          </a:p>
        </p:txBody>
      </p:sp>
    </p:spTree>
    <p:extLst>
      <p:ext uri="{BB962C8B-B14F-4D97-AF65-F5344CB8AC3E}">
        <p14:creationId xmlns:p14="http://schemas.microsoft.com/office/powerpoint/2010/main" val="3501650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5AF9FDF8-87CC-4A05-A3B0-A90A4EE7C047}" type="slidenum">
              <a:rPr lang="en-US" smtClean="0"/>
              <a:t>35</a:t>
            </a:fld>
            <a:endParaRPr lang="en-US"/>
          </a:p>
        </p:txBody>
      </p:sp>
    </p:spTree>
    <p:extLst>
      <p:ext uri="{BB962C8B-B14F-4D97-AF65-F5344CB8AC3E}">
        <p14:creationId xmlns:p14="http://schemas.microsoft.com/office/powerpoint/2010/main" val="131931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DB99A0B-A130-4D74-8A3C-8E80DC20B9C4}"/>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6EF9C57F-E3A4-4CE8-B14A-7A3E81445E83}"/>
              </a:ext>
            </a:extLst>
          </p:cNvPr>
          <p:cNvSpPr>
            <a:spLocks noGrp="1" noChangeArrowheads="1"/>
          </p:cNvSpPr>
          <p:nvPr>
            <p:ph type="body" idx="1"/>
          </p:nvPr>
        </p:nvSpPr>
        <p:spPr>
          <a:noFill/>
        </p:spPr>
        <p:txBody>
          <a:bodyPr/>
          <a:lstStyle/>
          <a:p>
            <a:pPr eaLnBrk="1" hangingPunct="1"/>
            <a:r>
              <a:rPr lang="zh-CN" altLang="zh-CN"/>
              <a:t>指向实际栈顶</a:t>
            </a:r>
            <a:r>
              <a:rPr lang="zh-CN" altLang="en-US"/>
              <a:t>后的空位置</a:t>
            </a:r>
            <a:endParaRPr lang="en-HK" altLang="zh-CN"/>
          </a:p>
          <a:p>
            <a:pPr eaLnBrk="1" hangingPunct="1"/>
            <a:r>
              <a:rPr lang="zh-CN" altLang="en-US"/>
              <a:t>静态顺序栈 </a:t>
            </a:r>
            <a:endParaRPr lang="en-HK" altLang="zh-CN"/>
          </a:p>
          <a:p>
            <a:pPr eaLnBrk="1" hangingPunct="1"/>
            <a:r>
              <a:rPr lang="zh-CN" altLang="en-US"/>
              <a:t>动态顺序栈</a:t>
            </a:r>
            <a:endParaRPr lang="en-HK" altLang="zh-CN"/>
          </a:p>
          <a:p>
            <a:pPr eaLnBrk="1" hangingPunct="1"/>
            <a:r>
              <a:rPr lang="zh-CN" altLang="en-US"/>
              <a:t>书</a:t>
            </a:r>
            <a:r>
              <a:rPr lang="en-HK" altLang="zh-CN"/>
              <a:t>46</a:t>
            </a:r>
            <a:r>
              <a:rPr lang="zh-CN" altLang="en-US"/>
              <a:t>页</a:t>
            </a:r>
            <a:endParaRPr lang="en-HK" altLang="en-US"/>
          </a:p>
        </p:txBody>
      </p:sp>
      <p:sp>
        <p:nvSpPr>
          <p:cNvPr id="10244" name="灯片编号占位符 3">
            <a:extLst>
              <a:ext uri="{FF2B5EF4-FFF2-40B4-BE49-F238E27FC236}">
                <a16:creationId xmlns:a16="http://schemas.microsoft.com/office/drawing/2014/main" id="{F0393B39-AAA2-445B-B166-338E810700D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7AB1A1-C187-428F-B492-B75B05F0559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此页留白</a:t>
            </a:r>
            <a:endParaRPr lang="zh-Hans-HK" altLang="en-US" dirty="0"/>
          </a:p>
        </p:txBody>
      </p:sp>
      <p:sp>
        <p:nvSpPr>
          <p:cNvPr id="4" name="灯片编号占位符 3"/>
          <p:cNvSpPr>
            <a:spLocks noGrp="1"/>
          </p:cNvSpPr>
          <p:nvPr>
            <p:ph type="sldNum" sz="quarter" idx="5"/>
          </p:nvPr>
        </p:nvSpPr>
        <p:spPr/>
        <p:txBody>
          <a:bodyPr/>
          <a:lstStyle/>
          <a:p>
            <a:fld id="{5AF9FDF8-87CC-4A05-A3B0-A90A4EE7C047}" type="slidenum">
              <a:rPr lang="en-US" smtClean="0"/>
              <a:t>36</a:t>
            </a:fld>
            <a:endParaRPr lang="en-US"/>
          </a:p>
        </p:txBody>
      </p:sp>
    </p:spTree>
    <p:extLst>
      <p:ext uri="{BB962C8B-B14F-4D97-AF65-F5344CB8AC3E}">
        <p14:creationId xmlns:p14="http://schemas.microsoft.com/office/powerpoint/2010/main" val="404955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C18844AD-9CEB-422C-8033-DE6A9D9D4ED7}"/>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01CADE73-CEBE-483F-8775-A46BF3C13918}"/>
              </a:ext>
            </a:extLst>
          </p:cNvPr>
          <p:cNvSpPr>
            <a:spLocks noGrp="1" noChangeArrowheads="1"/>
          </p:cNvSpPr>
          <p:nvPr>
            <p:ph type="body" idx="1"/>
          </p:nvPr>
        </p:nvSpPr>
        <p:spPr>
          <a:noFill/>
        </p:spPr>
        <p:txBody>
          <a:bodyPr/>
          <a:lstStyle/>
          <a:p>
            <a:pPr eaLnBrk="1" hangingPunct="1"/>
            <a:r>
              <a:rPr lang="zh-CN" altLang="en-US"/>
              <a:t>先加再赋值</a:t>
            </a:r>
            <a:endParaRPr lang="en-HK" altLang="en-US"/>
          </a:p>
        </p:txBody>
      </p:sp>
      <p:sp>
        <p:nvSpPr>
          <p:cNvPr id="12292" name="灯片编号占位符 3">
            <a:extLst>
              <a:ext uri="{FF2B5EF4-FFF2-40B4-BE49-F238E27FC236}">
                <a16:creationId xmlns:a16="http://schemas.microsoft.com/office/drawing/2014/main" id="{C7D115E5-C0F6-478A-BD35-81D7B794281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C4D84A-C459-46E1-B8A1-00DF7EA2549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91FF7F01-D2D8-439F-99A1-5CD25C37636E}"/>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D20B17EE-B79A-4452-93DC-2485B63896A7}"/>
              </a:ext>
            </a:extLst>
          </p:cNvPr>
          <p:cNvSpPr>
            <a:spLocks noGrp="1" noChangeArrowheads="1"/>
          </p:cNvSpPr>
          <p:nvPr>
            <p:ph type="body" idx="1"/>
          </p:nvPr>
        </p:nvSpPr>
        <p:spPr>
          <a:noFill/>
        </p:spPr>
        <p:txBody>
          <a:bodyPr/>
          <a:lstStyle/>
          <a:p>
            <a:pPr eaLnBrk="1" hangingPunct="1"/>
            <a:r>
              <a:rPr lang="zh-CN" altLang="en-US"/>
              <a:t>除数取余法 </a:t>
            </a:r>
            <a:r>
              <a:rPr lang="en-HK" altLang="zh-CN"/>
              <a:t>19</a:t>
            </a:r>
            <a:r>
              <a:rPr lang="zh-CN" altLang="en-US"/>
              <a:t>余</a:t>
            </a:r>
            <a:r>
              <a:rPr lang="en-HK" altLang="zh-CN"/>
              <a:t>7</a:t>
            </a:r>
          </a:p>
          <a:p>
            <a:pPr eaLnBrk="1" hangingPunct="1"/>
            <a:r>
              <a:rPr lang="zh-CN" altLang="en-US"/>
              <a:t>余数入栈 结果保留</a:t>
            </a:r>
            <a:endParaRPr lang="en-HK" altLang="en-US"/>
          </a:p>
        </p:txBody>
      </p:sp>
      <p:sp>
        <p:nvSpPr>
          <p:cNvPr id="31748" name="灯片编号占位符 3">
            <a:extLst>
              <a:ext uri="{FF2B5EF4-FFF2-40B4-BE49-F238E27FC236}">
                <a16:creationId xmlns:a16="http://schemas.microsoft.com/office/drawing/2014/main" id="{E2B5EDE1-F41C-4938-8C7C-DC9E406AF8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A7D2E5-7AD2-4571-B42F-719C314C59C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7498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D1814F5-5874-4206-9BB8-FD1214E068C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E6AB916D-64CF-4A04-805A-7CFAFF17ABAD}"/>
              </a:ext>
            </a:extLst>
          </p:cNvPr>
          <p:cNvSpPr>
            <a:spLocks noGrp="1" noChangeArrowheads="1"/>
          </p:cNvSpPr>
          <p:nvPr>
            <p:ph type="body" idx="1"/>
          </p:nvPr>
        </p:nvSpPr>
        <p:spPr>
          <a:noFill/>
        </p:spPr>
        <p:txBody>
          <a:bodyPr/>
          <a:lstStyle/>
          <a:p>
            <a:r>
              <a:rPr lang="zh-CN" altLang="en-US"/>
              <a:t>链表删除头结点 插入头结点类似</a:t>
            </a:r>
            <a:endParaRPr lang="en-US" altLang="zh-CN"/>
          </a:p>
          <a:p>
            <a:r>
              <a:rPr lang="zh-CN" altLang="en-US"/>
              <a:t>在头节点前插入</a:t>
            </a:r>
            <a:endParaRPr lang="en-HK" altLang="en-US"/>
          </a:p>
        </p:txBody>
      </p:sp>
      <p:sp>
        <p:nvSpPr>
          <p:cNvPr id="16388" name="灯片编号占位符 3">
            <a:extLst>
              <a:ext uri="{FF2B5EF4-FFF2-40B4-BE49-F238E27FC236}">
                <a16:creationId xmlns:a16="http://schemas.microsoft.com/office/drawing/2014/main" id="{82EDA0B5-3382-44E2-8B0B-2330CCCF4B3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D0F2949-17BA-4B15-9737-4E5DE0C9055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ADE0AC7-64FC-458E-AD3D-11455E6DED3D}"/>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183143DC-42D7-4C65-8658-71322F34EFBB}"/>
              </a:ext>
            </a:extLst>
          </p:cNvPr>
          <p:cNvSpPr>
            <a:spLocks noGrp="1" noChangeArrowheads="1"/>
          </p:cNvSpPr>
          <p:nvPr>
            <p:ph type="body" idx="1"/>
          </p:nvPr>
        </p:nvSpPr>
        <p:spPr>
          <a:noFill/>
        </p:spPr>
        <p:txBody>
          <a:bodyPr/>
          <a:lstStyle/>
          <a:p>
            <a:r>
              <a:rPr lang="zh-CN" altLang="en-US" dirty="0">
                <a:latin typeface="Arial" panose="020B0604020202020204" pitchFamily="34" charset="0"/>
              </a:rPr>
              <a:t>当计算机接受了第一个括号后</a:t>
            </a:r>
            <a:r>
              <a:rPr lang="en-US" altLang="zh-CN" dirty="0">
                <a:latin typeface="Arial" panose="020B0604020202020204" pitchFamily="34" charset="0"/>
              </a:rPr>
              <a:t>,</a:t>
            </a:r>
            <a:r>
              <a:rPr lang="zh-CN" altLang="en-US" dirty="0">
                <a:latin typeface="Arial" panose="020B0604020202020204" pitchFamily="34" charset="0"/>
              </a:rPr>
              <a:t>它期待着与其匹配的第八个括号的出现，然而等来的却是第二个括号，此时第一个括号“</a:t>
            </a:r>
            <a:r>
              <a:rPr lang="en-US" altLang="zh-CN" dirty="0">
                <a:latin typeface="Arial" panose="020B0604020202020204" pitchFamily="34" charset="0"/>
              </a:rPr>
              <a:t>[”</a:t>
            </a:r>
            <a:r>
              <a:rPr lang="zh-CN" altLang="en-US" dirty="0">
                <a:latin typeface="Arial" panose="020B0604020202020204" pitchFamily="34" charset="0"/>
              </a:rPr>
              <a:t>只能暂时靠边，而迫切等待与第二个括号相匹配的、第七个括号”</a:t>
            </a:r>
            <a:r>
              <a:rPr lang="en-US" altLang="zh-CN" dirty="0">
                <a:latin typeface="Arial" panose="020B0604020202020204" pitchFamily="34" charset="0"/>
              </a:rPr>
              <a:t>)”</a:t>
            </a:r>
            <a:r>
              <a:rPr lang="zh-CN" altLang="en-US" dirty="0">
                <a:latin typeface="Arial" panose="020B0604020202020204" pitchFamily="34" charset="0"/>
              </a:rPr>
              <a:t>的出现</a:t>
            </a:r>
            <a:r>
              <a:rPr lang="en-US" altLang="zh-CN" dirty="0">
                <a:latin typeface="Arial" panose="020B0604020202020204" pitchFamily="34" charset="0"/>
              </a:rPr>
              <a:t>,</a:t>
            </a:r>
            <a:r>
              <a:rPr lang="zh-CN" altLang="en-US" dirty="0">
                <a:latin typeface="Arial" panose="020B0604020202020204" pitchFamily="34" charset="0"/>
              </a:rPr>
              <a:t>类似的</a:t>
            </a:r>
            <a:r>
              <a:rPr lang="en-US" altLang="zh-CN" dirty="0">
                <a:latin typeface="Arial" panose="020B0604020202020204" pitchFamily="34" charset="0"/>
              </a:rPr>
              <a:t>,</a:t>
            </a:r>
            <a:r>
              <a:rPr lang="zh-CN" altLang="en-US" dirty="0">
                <a:latin typeface="Arial" panose="020B0604020202020204" pitchFamily="34" charset="0"/>
              </a:rPr>
              <a:t>因等来的是第三个括号“</a:t>
            </a:r>
            <a:r>
              <a:rPr lang="en-US" altLang="zh-CN" dirty="0">
                <a:latin typeface="Arial" panose="020B0604020202020204" pitchFamily="34" charset="0"/>
              </a:rPr>
              <a:t>[”</a:t>
            </a:r>
            <a:r>
              <a:rPr lang="zh-CN" altLang="en-US" dirty="0">
                <a:latin typeface="Arial" panose="020B0604020202020204" pitchFamily="34" charset="0"/>
              </a:rPr>
              <a:t>，其期待匹配的程度较第二个括号更急迫，则第二个括号也只能靠边，让位于第三个括号，显然第二个括号的期待急迫性高于第一个括号；在接受了第四个括号之后，第三个括号的期待得到满足，消解之后，第二个括号的期待匹配就成为当前最急迫的任务了，</a:t>
            </a:r>
            <a:r>
              <a:rPr lang="en-US" altLang="zh-CN" dirty="0">
                <a:latin typeface="Arial" panose="020B0604020202020204" pitchFamily="34" charset="0"/>
              </a:rPr>
              <a:t>……</a:t>
            </a:r>
            <a:r>
              <a:rPr lang="zh-CN" altLang="en-US" dirty="0">
                <a:latin typeface="Arial" panose="020B0604020202020204" pitchFamily="34" charset="0"/>
              </a:rPr>
              <a:t>，依次类推。可见，这个处理过程恰与栈的特点相吻合。由此，在算法中设置一个栈，每读入一个括号，若是右括号，则或者使置于栈顶的最急迫的期待得以消解，或者是不合法的情况；若是左括号，则作为一个新的更急迫的期待压入栈中，自然使原有的栈中的所有未消解的期待的急迫性都降了一级。另外，在算法的开始和结束时，栈都应该是空的</a:t>
            </a:r>
            <a:endParaRPr lang="en-HK" altLang="en-US" dirty="0"/>
          </a:p>
        </p:txBody>
      </p:sp>
      <p:sp>
        <p:nvSpPr>
          <p:cNvPr id="33796" name="灯片编号占位符 3">
            <a:extLst>
              <a:ext uri="{FF2B5EF4-FFF2-40B4-BE49-F238E27FC236}">
                <a16:creationId xmlns:a16="http://schemas.microsoft.com/office/drawing/2014/main" id="{76B8102C-3610-4A73-AF23-EDF593BB260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30BA8F-3B56-4897-8ABE-2B8CE39A9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154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A74FF34-1F29-4847-8BFC-91172A8FA8EE}"/>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C776ACC-1F12-4117-82FA-00348AC716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endParaRPr lang="zh-CN" altLang="en-US"/>
          </a:p>
        </p:txBody>
      </p:sp>
    </p:spTree>
    <p:extLst>
      <p:ext uri="{BB962C8B-B14F-4D97-AF65-F5344CB8AC3E}">
        <p14:creationId xmlns:p14="http://schemas.microsoft.com/office/powerpoint/2010/main" val="339308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4E8FBC03-E545-465E-946B-F317CE8BAFF2}"/>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32EDFF1B-CDA8-4174-9511-2A9D7DA149EB}"/>
              </a:ext>
            </a:extLst>
          </p:cNvPr>
          <p:cNvSpPr>
            <a:spLocks noGrp="1" noChangeArrowheads="1"/>
          </p:cNvSpPr>
          <p:nvPr>
            <p:ph type="body" idx="1"/>
          </p:nvPr>
        </p:nvSpPr>
        <p:spPr>
          <a:noFill/>
        </p:spPr>
        <p:txBody>
          <a:bodyPr/>
          <a:lstStyle/>
          <a:p>
            <a:pPr eaLnBrk="1" hangingPunct="1"/>
            <a:r>
              <a:rPr lang="zh-CN" altLang="en-US"/>
              <a:t>递归</a:t>
            </a:r>
            <a:endParaRPr lang="en-HK" altLang="zh-CN"/>
          </a:p>
          <a:p>
            <a:pPr eaLnBrk="1" hangingPunct="1"/>
            <a:r>
              <a:rPr lang="zh-CN" altLang="en-US"/>
              <a:t>过程嵌套过程</a:t>
            </a:r>
            <a:endParaRPr lang="en-HK" altLang="zh-CN"/>
          </a:p>
          <a:p>
            <a:pPr eaLnBrk="1" hangingPunct="1"/>
            <a:r>
              <a:rPr lang="zh-CN" altLang="en-US"/>
              <a:t>执行子程序时入栈主程序 及相应执行位置</a:t>
            </a:r>
            <a:endParaRPr lang="en-HK" altLang="en-US"/>
          </a:p>
        </p:txBody>
      </p:sp>
      <p:sp>
        <p:nvSpPr>
          <p:cNvPr id="18436" name="灯片编号占位符 3">
            <a:extLst>
              <a:ext uri="{FF2B5EF4-FFF2-40B4-BE49-F238E27FC236}">
                <a16:creationId xmlns:a16="http://schemas.microsoft.com/office/drawing/2014/main" id="{464507DA-0FB2-448E-A5E1-18359D658FC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F2B078-0568-46BD-9411-F61AC894896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DB64D0B-4A68-4656-98D1-0D6AF852E36E}"/>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9B4F1F71-C509-4DA4-B86E-A5DE2EBD70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45C8F80-F731-4F57-84E4-E5AEE1856E6C}"/>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EE931005-C45A-4155-902E-36E2C1EB297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D40A69-E43C-4911-9734-7BE88F7DBCF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2" name="Rectangle 5">
                <a:extLst>
                  <a:ext uri="{FF2B5EF4-FFF2-40B4-BE49-F238E27FC236}">
                    <a16:creationId xmlns:a16="http://schemas.microsoft.com/office/drawing/2014/main" id="{69066ED2-0300-4AB4-9D5B-9FE995CCDCA1}"/>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pic>
          <p:nvPicPr>
            <p:cNvPr id="6" name="Picture 6" descr="grapes">
              <a:extLst>
                <a:ext uri="{FF2B5EF4-FFF2-40B4-BE49-F238E27FC236}">
                  <a16:creationId xmlns:a16="http://schemas.microsoft.com/office/drawing/2014/main" id="{7F4ADFA1-6858-47CF-9151-4B9C48FA9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D3FB8C88-78B1-4739-BB07-896D8883B30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2F525B37-A386-4EC3-84DA-D880AEDCD291}"/>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 name="Rectangle 9">
                <a:extLst>
                  <a:ext uri="{FF2B5EF4-FFF2-40B4-BE49-F238E27FC236}">
                    <a16:creationId xmlns:a16="http://schemas.microsoft.com/office/drawing/2014/main" id="{05E32C69-4B58-480D-9D74-74F12833BAC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8" name="Rectangle 10">
              <a:extLst>
                <a:ext uri="{FF2B5EF4-FFF2-40B4-BE49-F238E27FC236}">
                  <a16:creationId xmlns:a16="http://schemas.microsoft.com/office/drawing/2014/main" id="{26E7C1A0-8CF9-434C-995B-C794AED8E49F}"/>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9227" name="Rectangle 11">
            <a:extLst>
              <a:ext uri="{FF2B5EF4-FFF2-40B4-BE49-F238E27FC236}">
                <a16:creationId xmlns:a16="http://schemas.microsoft.com/office/drawing/2014/main" id="{E45255D5-9353-4B58-A309-4A0D03D1AA54}"/>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C50FF5EF-B8E6-4ADA-86FC-4460E6FAAE1D}"/>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477DFD5D-5BD4-4CA0-B72C-87CE0F2FFDFA}"/>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6A6128CD-196A-4DBD-9093-806AC1DD60DA}"/>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768B2FB5-8E99-41A7-91FF-86451FB2BFB9}"/>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94AF18D-D50B-4E54-8BFC-5C86AEA40228}" type="slidenum">
              <a:rPr lang="en-US" altLang="zh-CN"/>
              <a:pPr/>
              <a:t>‹#›</a:t>
            </a:fld>
            <a:endParaRPr lang="en-US" altLang="zh-CN"/>
          </a:p>
        </p:txBody>
      </p:sp>
    </p:spTree>
    <p:extLst>
      <p:ext uri="{BB962C8B-B14F-4D97-AF65-F5344CB8AC3E}">
        <p14:creationId xmlns:p14="http://schemas.microsoft.com/office/powerpoint/2010/main" val="72025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EA46D-9430-4300-B8C2-E6ABE5DA54E5}"/>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7B03D5D3-0E62-4AE6-ABB9-3A44E95068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1136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9A1E93-D681-4A7C-A7C6-69CE8E6D071F}"/>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B6BFE51-E756-448F-A9F1-B0ED73B3067C}"/>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83351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7EE185-ABCB-4A93-A08D-D62A3C5BE0EE}"/>
              </a:ext>
            </a:extLst>
          </p:cNvPr>
          <p:cNvSpPr>
            <a:spLocks noGrp="1"/>
          </p:cNvSpPr>
          <p:nvPr>
            <p:ph/>
          </p:nvPr>
        </p:nvSpPr>
        <p:spPr>
          <a:xfrm>
            <a:off x="6858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3" name="日期占位符 2">
            <a:extLst>
              <a:ext uri="{FF2B5EF4-FFF2-40B4-BE49-F238E27FC236}">
                <a16:creationId xmlns:a16="http://schemas.microsoft.com/office/drawing/2014/main" id="{2C203B72-5C59-4F18-9DF6-52070497C4F0}"/>
              </a:ext>
            </a:extLst>
          </p:cNvPr>
          <p:cNvSpPr>
            <a:spLocks noGrp="1"/>
          </p:cNvSpPr>
          <p:nvPr>
            <p:ph type="dt" sz="half" idx="10"/>
          </p:nvPr>
        </p:nvSpPr>
        <p:spPr>
          <a:xfrm>
            <a:off x="685800" y="6248400"/>
            <a:ext cx="1905000" cy="457200"/>
          </a:xfrm>
        </p:spPr>
        <p:txBody>
          <a:bodyPr/>
          <a:lstStyle>
            <a:lvl1pPr>
              <a:defRPr/>
            </a:lvl1pPr>
          </a:lstStyle>
          <a:p>
            <a:pPr>
              <a:defRPr/>
            </a:pPr>
            <a:fld id="{C2BF61FA-5CC2-4616-8BF4-BDDA92527B49}" type="datetimeFigureOut">
              <a:rPr lang="zh-CN" altLang="en-US"/>
              <a:pPr>
                <a:defRPr/>
              </a:pPr>
              <a:t>2021/3/15</a:t>
            </a:fld>
            <a:endParaRPr lang="en-US" altLang="zh-CN"/>
          </a:p>
        </p:txBody>
      </p:sp>
      <p:sp>
        <p:nvSpPr>
          <p:cNvPr id="4" name="页脚占位符 3">
            <a:extLst>
              <a:ext uri="{FF2B5EF4-FFF2-40B4-BE49-F238E27FC236}">
                <a16:creationId xmlns:a16="http://schemas.microsoft.com/office/drawing/2014/main" id="{0D9299BF-ABA0-4BCF-9594-9BE49714175A}"/>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E5B08C72-BACB-403E-AA1C-579688045C22}"/>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98ABD0CE-B7D0-42C7-AF8A-D49D8FEFA786}" type="slidenum">
              <a:rPr lang="zh-CN" altLang="en-US"/>
              <a:pPr/>
              <a:t>‹#›</a:t>
            </a:fld>
            <a:endParaRPr lang="en-US" altLang="zh-CN"/>
          </a:p>
        </p:txBody>
      </p:sp>
    </p:spTree>
    <p:extLst>
      <p:ext uri="{BB962C8B-B14F-4D97-AF65-F5344CB8AC3E}">
        <p14:creationId xmlns:p14="http://schemas.microsoft.com/office/powerpoint/2010/main" val="259340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950727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476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855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5192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0666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60189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75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9A947-13DB-4008-8C17-E3CEAB1F0377}"/>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276A3993-1DAF-47F9-8E6F-7CCBD012C53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54110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88585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66480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984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4405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2021/3/15</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413362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AFF1F-49D9-4010-BFF0-930009713E9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DFD24C9-07BA-4AB1-88BA-781AB4056F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51595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66F87-3AFB-46C8-BF28-F4E1C54831A8}"/>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9069EB8-5AB0-4BB4-BE5C-B421D95E7A7D}"/>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4" name="内容占位符 3">
            <a:extLst>
              <a:ext uri="{FF2B5EF4-FFF2-40B4-BE49-F238E27FC236}">
                <a16:creationId xmlns:a16="http://schemas.microsoft.com/office/drawing/2014/main" id="{5B4DF515-1FF7-4F1E-A4B6-E1EF8BEFE29F}"/>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76833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26B87-F843-41A1-80C1-C1690940D584}"/>
              </a:ext>
            </a:extLst>
          </p:cNvPr>
          <p:cNvSpPr>
            <a:spLocks noGrp="1"/>
          </p:cNvSpPr>
          <p:nvPr>
            <p:ph type="title"/>
          </p:nvPr>
        </p:nvSpPr>
        <p:spPr>
          <a:xfrm>
            <a:off x="630238" y="365125"/>
            <a:ext cx="78867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1F23CF2A-0AF6-4C7C-A186-0683CC8BB05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FA5681-030F-4637-A0E5-485DBB8D3E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5" name="文本占位符 4">
            <a:extLst>
              <a:ext uri="{FF2B5EF4-FFF2-40B4-BE49-F238E27FC236}">
                <a16:creationId xmlns:a16="http://schemas.microsoft.com/office/drawing/2014/main" id="{68F69B4C-9D1E-470C-84C1-3519D970127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5BEBAA-3C3A-41FD-8072-4E949482643F}"/>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Tree>
    <p:extLst>
      <p:ext uri="{BB962C8B-B14F-4D97-AF65-F5344CB8AC3E}">
        <p14:creationId xmlns:p14="http://schemas.microsoft.com/office/powerpoint/2010/main" val="396092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4A16C-70AB-4154-BB8D-047A7BDFA7AF}"/>
              </a:ext>
            </a:extLst>
          </p:cNvPr>
          <p:cNvSpPr>
            <a:spLocks noGrp="1"/>
          </p:cNvSpPr>
          <p:nvPr>
            <p:ph type="title"/>
          </p:nvPr>
        </p:nvSpPr>
        <p:spPr/>
        <p:txBody>
          <a:bodyPr/>
          <a:lstStyle/>
          <a:p>
            <a:r>
              <a:rPr lang="zh-CN" altLang="en-US"/>
              <a:t>单击此处编辑母版标题样式</a:t>
            </a:r>
            <a:endParaRPr lang="en-HK"/>
          </a:p>
        </p:txBody>
      </p:sp>
    </p:spTree>
    <p:extLst>
      <p:ext uri="{BB962C8B-B14F-4D97-AF65-F5344CB8AC3E}">
        <p14:creationId xmlns:p14="http://schemas.microsoft.com/office/powerpoint/2010/main" val="148687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99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C5A78-BC3D-43C6-B584-36B35411938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81574B33-275E-4072-BF5B-EBDDD4BE115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HK"/>
          </a:p>
        </p:txBody>
      </p:sp>
      <p:sp>
        <p:nvSpPr>
          <p:cNvPr id="4" name="文本占位符 3">
            <a:extLst>
              <a:ext uri="{FF2B5EF4-FFF2-40B4-BE49-F238E27FC236}">
                <a16:creationId xmlns:a16="http://schemas.microsoft.com/office/drawing/2014/main" id="{3158A2A4-20DC-43F5-A33B-C54F88B6B25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5457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8DCB7-22C0-44CC-8D76-241315BDC40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E51DA52B-D3DB-46BB-AB74-C4AA0ADBBCB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HK" noProof="0"/>
          </a:p>
        </p:txBody>
      </p:sp>
      <p:sp>
        <p:nvSpPr>
          <p:cNvPr id="4" name="文本占位符 3">
            <a:extLst>
              <a:ext uri="{FF2B5EF4-FFF2-40B4-BE49-F238E27FC236}">
                <a16:creationId xmlns:a16="http://schemas.microsoft.com/office/drawing/2014/main" id="{38E68F53-8E5A-4A43-A853-24FAE8775D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13932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7A95423-5D80-4AFD-977C-F7C68A9E759F}"/>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696476DF-196B-44D2-B2E1-70B8B1D439E0}"/>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a:latin typeface="Arial" panose="020B0604020202020204" pitchFamily="34" charset="0"/>
              </a:endParaRPr>
            </a:p>
          </p:txBody>
        </p:sp>
        <p:sp>
          <p:nvSpPr>
            <p:cNvPr id="1035" name="Rectangle 4">
              <a:extLst>
                <a:ext uri="{FF2B5EF4-FFF2-40B4-BE49-F238E27FC236}">
                  <a16:creationId xmlns:a16="http://schemas.microsoft.com/office/drawing/2014/main" id="{F6FC850A-2B3E-443A-8580-2E94CC224E5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a:latin typeface="Arial" panose="020B0604020202020204" pitchFamily="34" charset="0"/>
              </a:endParaRPr>
            </a:p>
          </p:txBody>
        </p:sp>
      </p:grpSp>
      <p:pic>
        <p:nvPicPr>
          <p:cNvPr id="1027" name="Picture 5" descr="grapes">
            <a:extLst>
              <a:ext uri="{FF2B5EF4-FFF2-40B4-BE49-F238E27FC236}">
                <a16:creationId xmlns:a16="http://schemas.microsoft.com/office/drawing/2014/main" id="{ACC2DDFB-8852-4D4C-80C3-61892DF194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BF72D127-2125-47B4-B16B-C82FF0EEB3CC}"/>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8DE858E6-F69C-4ACC-8AF4-A1D0C44369BF}"/>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33" name="Rectangle 8">
              <a:extLst>
                <a:ext uri="{FF2B5EF4-FFF2-40B4-BE49-F238E27FC236}">
                  <a16:creationId xmlns:a16="http://schemas.microsoft.com/office/drawing/2014/main" id="{83D45EF8-ABB6-41C8-901A-ADA48BDA15E3}"/>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grpSp>
      <p:sp>
        <p:nvSpPr>
          <p:cNvPr id="1029" name="Rectangle 9">
            <a:extLst>
              <a:ext uri="{FF2B5EF4-FFF2-40B4-BE49-F238E27FC236}">
                <a16:creationId xmlns:a16="http://schemas.microsoft.com/office/drawing/2014/main" id="{9B871922-61F5-4C02-8BEC-84D13F934C1F}"/>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lgn="ctr">
              <a:defRPr kumimoji="1" sz="2000">
                <a:solidFill>
                  <a:schemeClr val="tx1"/>
                </a:solidFill>
                <a:latin typeface="Times New Roman" panose="02020603050405020304" pitchFamily="18" charset="0"/>
                <a:ea typeface="宋体" panose="02010600030101010101" pitchFamily="2" charset="-122"/>
              </a:defRPr>
            </a:lvl1pPr>
            <a:lvl2pPr marL="742950" indent="-285750" algn="ctr">
              <a:defRPr kumimoji="1" sz="2000">
                <a:solidFill>
                  <a:schemeClr val="tx1"/>
                </a:solidFill>
                <a:latin typeface="Times New Roman" panose="02020603050405020304" pitchFamily="18" charset="0"/>
                <a:ea typeface="宋体" panose="02010600030101010101" pitchFamily="2" charset="-122"/>
              </a:defRPr>
            </a:lvl2pPr>
            <a:lvl3pPr marL="1143000" indent="-228600" algn="ctr">
              <a:defRPr kumimoji="1" sz="2000">
                <a:solidFill>
                  <a:schemeClr val="tx1"/>
                </a:solidFill>
                <a:latin typeface="Times New Roman" panose="02020603050405020304" pitchFamily="18" charset="0"/>
                <a:ea typeface="宋体" panose="02010600030101010101" pitchFamily="2" charset="-122"/>
              </a:defRPr>
            </a:lvl3pPr>
            <a:lvl4pPr marL="1600200" indent="-228600" algn="ctr">
              <a:defRPr kumimoji="1" sz="2000">
                <a:solidFill>
                  <a:schemeClr val="tx1"/>
                </a:solidFill>
                <a:latin typeface="Times New Roman" panose="02020603050405020304" pitchFamily="18" charset="0"/>
                <a:ea typeface="宋体" panose="02010600030101010101" pitchFamily="2" charset="-122"/>
              </a:defRPr>
            </a:lvl4pPr>
            <a:lvl5pPr marL="2057400" indent="-228600" algn="ctr">
              <a:defRPr kumimoji="1"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en-US" sz="2400"/>
          </a:p>
        </p:txBody>
      </p:sp>
      <p:sp>
        <p:nvSpPr>
          <p:cNvPr id="1030" name="Rectangle 10">
            <a:extLst>
              <a:ext uri="{FF2B5EF4-FFF2-40B4-BE49-F238E27FC236}">
                <a16:creationId xmlns:a16="http://schemas.microsoft.com/office/drawing/2014/main" id="{76FEBB2E-9CD4-4B50-910E-C07A6BAD8966}"/>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94D284E3-7806-465B-A7AC-CB7F08507BDA}"/>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9806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5625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libili.com/video/BV16K411A7fo/?spm_id_from=333.788.recommend_more_video.4"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第三章 栈和队列</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栈和队列的</a:t>
            </a:r>
            <a:br>
              <a:rPr lang="en-US" altLang="zh-CN" sz="3600" b="1" dirty="0">
                <a:latin typeface="幼圆" panose="02010509060101010101" pitchFamily="49" charset="-122"/>
                <a:ea typeface="幼圆" panose="02010509060101010101" pitchFamily="49" charset="-122"/>
              </a:rPr>
            </a:br>
            <a:r>
              <a:rPr lang="en-US" altLang="zh-CN" sz="3600" b="1" dirty="0">
                <a:latin typeface="幼圆" panose="02010509060101010101" pitchFamily="49" charset="-122"/>
                <a:ea typeface="幼圆" panose="02010509060101010101" pitchFamily="49" charset="-122"/>
              </a:rPr>
              <a:t>   </a:t>
            </a:r>
            <a:r>
              <a:rPr lang="zh-CN" altLang="en-US" sz="3600" b="1" dirty="0">
                <a:latin typeface="幼圆" panose="02010509060101010101" pitchFamily="49" charset="-122"/>
                <a:ea typeface="幼圆" panose="02010509060101010101" pitchFamily="49" charset="-122"/>
              </a:rPr>
              <a:t>表示、实现、与应用举例</a:t>
            </a:r>
            <a:br>
              <a:rPr lang="en-US" altLang="zh-CN" sz="3600" b="1" dirty="0">
                <a:latin typeface="幼圆" panose="02010509060101010101" pitchFamily="49" charset="-122"/>
                <a:ea typeface="幼圆" panose="02010509060101010101" pitchFamily="49" charset="-122"/>
              </a:rPr>
            </a:br>
            <a:br>
              <a:rPr lang="en-US" altLang="zh-CN" sz="3600" b="1" dirty="0">
                <a:latin typeface="幼圆" panose="02010509060101010101" pitchFamily="49" charset="-122"/>
                <a:ea typeface="幼圆" panose="02010509060101010101" pitchFamily="49" charset="-122"/>
              </a:rPr>
            </a:br>
            <a:r>
              <a:rPr lang="zh-CN" altLang="en-US" dirty="0">
                <a:solidFill>
                  <a:srgbClr val="00B0F0"/>
                </a:solidFill>
              </a:rPr>
              <a:t>栈</a:t>
            </a:r>
            <a:r>
              <a:rPr lang="zh-CN" altLang="en-US" dirty="0"/>
              <a:t>和</a:t>
            </a:r>
            <a:r>
              <a:rPr lang="zh-CN" altLang="en-US" dirty="0">
                <a:solidFill>
                  <a:srgbClr val="00B0F0"/>
                </a:solidFill>
              </a:rPr>
              <a:t>队列</a:t>
            </a:r>
            <a:r>
              <a:rPr lang="zh-CN" altLang="en-US" dirty="0"/>
              <a:t>是两种特殊的线性表</a:t>
            </a:r>
            <a:br>
              <a:rPr lang="en-US" altLang="zh-CN" dirty="0"/>
            </a:br>
            <a:r>
              <a:rPr lang="en-US" altLang="zh-CN" dirty="0"/>
              <a:t> </a:t>
            </a:r>
            <a:r>
              <a:rPr lang="zh-CN" altLang="en-US" dirty="0"/>
              <a:t>他们是</a:t>
            </a:r>
            <a:r>
              <a:rPr lang="zh-CN" altLang="en-US" dirty="0">
                <a:solidFill>
                  <a:srgbClr val="00B0F0"/>
                </a:solidFill>
              </a:rPr>
              <a:t>操作受限</a:t>
            </a:r>
            <a:r>
              <a:rPr lang="zh-CN" altLang="en-US" dirty="0"/>
              <a:t>的线性表</a:t>
            </a:r>
            <a:br>
              <a:rPr lang="en-US" altLang="zh-CN" dirty="0"/>
            </a:br>
            <a:r>
              <a:rPr lang="en-US" altLang="zh-CN" dirty="0"/>
              <a:t>  </a:t>
            </a:r>
            <a:r>
              <a:rPr lang="zh-CN" altLang="en-US" dirty="0"/>
              <a:t>（</a:t>
            </a:r>
            <a:r>
              <a:rPr lang="zh-CN" altLang="en-US" dirty="0">
                <a:solidFill>
                  <a:schemeClr val="bg1">
                    <a:lumMod val="50000"/>
                  </a:schemeClr>
                </a:solidFill>
              </a:rPr>
              <a:t>称限定性</a:t>
            </a:r>
            <a:r>
              <a:rPr lang="en-US" altLang="zh-CN" dirty="0">
                <a:solidFill>
                  <a:schemeClr val="bg1">
                    <a:lumMod val="50000"/>
                  </a:schemeClr>
                </a:solidFill>
              </a:rPr>
              <a:t>D.S.</a:t>
            </a:r>
            <a:r>
              <a:rPr lang="zh-CN" altLang="en-US" dirty="0"/>
              <a:t>）</a:t>
            </a:r>
            <a:br>
              <a:rPr lang="en-US" altLang="zh-CN" dirty="0"/>
            </a:b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F7807F9-1CA0-42DA-863D-A32A6E9E754D}"/>
              </a:ext>
            </a:extLst>
          </p:cNvPr>
          <p:cNvSpPr>
            <a:spLocks noGrp="1" noChangeArrowheads="1"/>
          </p:cNvSpPr>
          <p:nvPr>
            <p:ph/>
          </p:nvPr>
        </p:nvSpPr>
        <p:spPr>
          <a:xfrm>
            <a:off x="1016000" y="406400"/>
            <a:ext cx="7579360" cy="6289040"/>
          </a:xfrm>
        </p:spPr>
        <p:txBody>
          <a:bodyPr/>
          <a:lstStyle/>
          <a:p>
            <a:pPr marL="0" indent="0">
              <a:lnSpc>
                <a:spcPct val="110000"/>
              </a:lnSpc>
              <a:buFont typeface="Wingdings" panose="05000000000000000000" pitchFamily="2" charset="2"/>
              <a:buNone/>
            </a:pPr>
            <a:r>
              <a:rPr lang="en-US" altLang="zh-CN" sz="2400" dirty="0">
                <a:solidFill>
                  <a:srgbClr val="0070C0"/>
                </a:solidFill>
              </a:rPr>
              <a:t>int </a:t>
            </a:r>
            <a:r>
              <a:rPr lang="en-US" altLang="zh-CN" sz="2400" dirty="0" err="1">
                <a:solidFill>
                  <a:srgbClr val="0070C0"/>
                </a:solidFill>
              </a:rPr>
              <a:t>Match_Brackets</a:t>
            </a:r>
            <a:r>
              <a:rPr lang="en-US" altLang="zh-CN" sz="2400" dirty="0">
                <a:solidFill>
                  <a:srgbClr val="0070C0"/>
                </a:solidFill>
              </a:rPr>
              <a:t>( ){</a:t>
            </a:r>
          </a:p>
          <a:p>
            <a:pPr marL="0" indent="0">
              <a:lnSpc>
                <a:spcPct val="110000"/>
              </a:lnSpc>
              <a:buNone/>
            </a:pPr>
            <a:r>
              <a:rPr lang="en-US" altLang="zh-CN" sz="2400" dirty="0">
                <a:solidFill>
                  <a:srgbClr val="0070C0"/>
                </a:solidFill>
              </a:rPr>
              <a:t>        </a:t>
            </a:r>
            <a:r>
              <a:rPr lang="en-US" altLang="zh-CN" sz="2400" dirty="0" err="1">
                <a:solidFill>
                  <a:srgbClr val="0070C0"/>
                </a:solidFill>
              </a:rPr>
              <a:t>SqStack</a:t>
            </a:r>
            <a:r>
              <a:rPr lang="en-US" altLang="zh-CN" sz="2400" dirty="0">
                <a:solidFill>
                  <a:srgbClr val="0070C0"/>
                </a:solidFill>
              </a:rPr>
              <a:t>  S ;   S=</a:t>
            </a:r>
            <a:r>
              <a:rPr lang="en-US" altLang="zh-CN" sz="2400" dirty="0" err="1">
                <a:solidFill>
                  <a:srgbClr val="00B0F0"/>
                </a:solidFill>
              </a:rPr>
              <a:t>Init_Stack</a:t>
            </a:r>
            <a:r>
              <a:rPr lang="en-US" altLang="zh-CN" sz="2400" dirty="0">
                <a:solidFill>
                  <a:srgbClr val="0070C0"/>
                </a:solidFill>
              </a:rPr>
              <a:t>() ;  </a:t>
            </a:r>
            <a:r>
              <a:rPr lang="en-US" altLang="zh-CN" sz="2400" dirty="0">
                <a:solidFill>
                  <a:schemeClr val="accent4"/>
                </a:solidFill>
              </a:rPr>
              <a:t>/*</a:t>
            </a:r>
            <a:r>
              <a:rPr lang="zh-CN" altLang="en-US" sz="2400" dirty="0">
                <a:solidFill>
                  <a:schemeClr val="accent4"/>
                </a:solidFill>
              </a:rPr>
              <a:t>堆栈初始化*</a:t>
            </a:r>
            <a:r>
              <a:rPr lang="en-US" altLang="zh-CN" sz="2400" dirty="0">
                <a:solidFill>
                  <a:schemeClr val="accent4"/>
                </a:solidFill>
              </a:rPr>
              <a:t>/</a:t>
            </a:r>
          </a:p>
          <a:p>
            <a:pPr marL="355600" lvl="1" indent="0">
              <a:lnSpc>
                <a:spcPct val="110000"/>
              </a:lnSpc>
              <a:buFontTx/>
              <a:buNone/>
            </a:pPr>
            <a:r>
              <a:rPr lang="en-US" altLang="zh-CN" sz="2400" dirty="0">
                <a:solidFill>
                  <a:srgbClr val="0070C0"/>
                </a:solidFill>
              </a:rPr>
              <a:t>    char </a:t>
            </a:r>
            <a:r>
              <a:rPr lang="en-US" altLang="zh-CN" sz="2400" dirty="0" err="1">
                <a:solidFill>
                  <a:srgbClr val="0070C0"/>
                </a:solidFill>
              </a:rPr>
              <a:t>ch</a:t>
            </a:r>
            <a:r>
              <a:rPr lang="en-US" altLang="zh-CN" sz="2400" dirty="0">
                <a:solidFill>
                  <a:srgbClr val="0070C0"/>
                </a:solidFill>
              </a:rPr>
              <a:t> = 0;    </a:t>
            </a:r>
            <a:r>
              <a:rPr lang="en-US" altLang="zh-CN" sz="2400" dirty="0" err="1">
                <a:solidFill>
                  <a:srgbClr val="0070C0"/>
                </a:solidFill>
              </a:rPr>
              <a:t>scanf</a:t>
            </a:r>
            <a:r>
              <a:rPr lang="en-US" altLang="zh-CN" sz="2400" dirty="0">
                <a:solidFill>
                  <a:srgbClr val="0070C0"/>
                </a:solidFill>
              </a:rPr>
              <a:t>(“%c” , &amp;</a:t>
            </a:r>
            <a:r>
              <a:rPr lang="en-US" altLang="zh-CN" sz="2400" dirty="0" err="1">
                <a:solidFill>
                  <a:srgbClr val="0070C0"/>
                </a:solidFill>
              </a:rPr>
              <a:t>ch</a:t>
            </a:r>
            <a:r>
              <a:rPr lang="en-US" altLang="zh-CN" sz="2400" dirty="0">
                <a:solidFill>
                  <a:srgbClr val="0070C0"/>
                </a:solidFill>
              </a:rPr>
              <a:t>) ;</a:t>
            </a:r>
            <a:endParaRPr lang="en-US" altLang="zh-CN" dirty="0">
              <a:solidFill>
                <a:srgbClr val="0070C0"/>
              </a:solidFill>
            </a:endParaRPr>
          </a:p>
          <a:p>
            <a:pPr marL="723900" lvl="2" indent="0">
              <a:lnSpc>
                <a:spcPct val="110000"/>
              </a:lnSpc>
              <a:buFont typeface="Wingdings" panose="05000000000000000000" pitchFamily="2" charset="2"/>
              <a:buNone/>
            </a:pPr>
            <a:r>
              <a:rPr lang="en-US" altLang="zh-CN" dirty="0">
                <a:solidFill>
                  <a:srgbClr val="0070C0"/>
                </a:solidFill>
              </a:rPr>
              <a:t>while (</a:t>
            </a:r>
            <a:r>
              <a:rPr lang="en-US" altLang="zh-CN" dirty="0" err="1">
                <a:solidFill>
                  <a:srgbClr val="0070C0"/>
                </a:solidFill>
              </a:rPr>
              <a:t>asc</a:t>
            </a:r>
            <a:r>
              <a:rPr lang="en-US" altLang="zh-CN" dirty="0">
                <a:solidFill>
                  <a:srgbClr val="0070C0"/>
                </a:solidFill>
              </a:rPr>
              <a:t>(</a:t>
            </a:r>
            <a:r>
              <a:rPr lang="en-US" altLang="zh-CN" dirty="0" err="1">
                <a:solidFill>
                  <a:srgbClr val="0070C0"/>
                </a:solidFill>
              </a:rPr>
              <a:t>ch</a:t>
            </a:r>
            <a:r>
              <a:rPr lang="en-US" altLang="zh-CN" dirty="0">
                <a:solidFill>
                  <a:srgbClr val="0070C0"/>
                </a:solidFill>
              </a:rPr>
              <a:t>)!=13){</a:t>
            </a:r>
          </a:p>
          <a:p>
            <a:pPr marL="1079500" lvl="3" indent="0">
              <a:lnSpc>
                <a:spcPct val="110000"/>
              </a:lnSpc>
              <a:spcBef>
                <a:spcPct val="10000"/>
              </a:spcBef>
              <a:buFontTx/>
              <a:buNone/>
            </a:pPr>
            <a:r>
              <a:rPr lang="en-US" altLang="zh-CN" sz="2400" dirty="0">
                <a:solidFill>
                  <a:srgbClr val="0070C0"/>
                </a:solidFill>
              </a:rPr>
              <a:t>   if  ((</a:t>
            </a:r>
            <a:r>
              <a:rPr lang="en-US" altLang="zh-CN" sz="2400" dirty="0" err="1">
                <a:solidFill>
                  <a:srgbClr val="0070C0"/>
                </a:solidFill>
              </a:rPr>
              <a:t>ch</a:t>
            </a:r>
            <a:r>
              <a:rPr lang="en-US" altLang="zh-CN" sz="2400" dirty="0">
                <a:solidFill>
                  <a:srgbClr val="0070C0"/>
                </a:solidFill>
              </a:rPr>
              <a:t>==‘(’) || (</a:t>
            </a:r>
            <a:r>
              <a:rPr lang="en-US" altLang="zh-CN" sz="2400" dirty="0" err="1">
                <a:solidFill>
                  <a:srgbClr val="0070C0"/>
                </a:solidFill>
              </a:rPr>
              <a:t>ch</a:t>
            </a:r>
            <a:r>
              <a:rPr lang="en-US" altLang="zh-CN" sz="2400" dirty="0">
                <a:solidFill>
                  <a:srgbClr val="0070C0"/>
                </a:solidFill>
              </a:rPr>
              <a:t>==‘[’))  </a:t>
            </a:r>
            <a:r>
              <a:rPr lang="en-US" altLang="zh-CN" sz="2400" dirty="0">
                <a:solidFill>
                  <a:srgbClr val="00B0F0"/>
                </a:solidFill>
              </a:rPr>
              <a:t>push(S , </a:t>
            </a:r>
            <a:r>
              <a:rPr lang="en-US" altLang="zh-CN" sz="2400" dirty="0" err="1">
                <a:solidFill>
                  <a:srgbClr val="00B0F0"/>
                </a:solidFill>
              </a:rPr>
              <a:t>ch</a:t>
            </a:r>
            <a:r>
              <a:rPr lang="en-US" altLang="zh-CN" sz="2400" dirty="0">
                <a:solidFill>
                  <a:srgbClr val="00B0F0"/>
                </a:solidFill>
              </a:rPr>
              <a:t>) </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else if  (</a:t>
            </a:r>
            <a:r>
              <a:rPr lang="en-US" altLang="zh-CN" sz="2400" dirty="0" err="1">
                <a:solidFill>
                  <a:srgbClr val="0070C0"/>
                </a:solidFill>
              </a:rPr>
              <a:t>ch</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	  char </a:t>
            </a:r>
            <a:r>
              <a:rPr lang="en-US" altLang="zh-CN" sz="2400" dirty="0">
                <a:solidFill>
                  <a:srgbClr val="00B0F0"/>
                </a:solidFill>
              </a:rPr>
              <a:t>x=pop(S) </a:t>
            </a:r>
            <a:r>
              <a:rPr lang="en-US" altLang="zh-CN" sz="2400" dirty="0">
                <a:solidFill>
                  <a:srgbClr val="0070C0"/>
                </a:solidFill>
              </a:rPr>
              <a:t>;  if (x != ‘[’) return -1; </a:t>
            </a:r>
          </a:p>
          <a:p>
            <a:pPr marL="1435100" lvl="4" indent="0">
              <a:lnSpc>
                <a:spcPct val="110000"/>
              </a:lnSpc>
              <a:spcBef>
                <a:spcPct val="10000"/>
              </a:spcBef>
              <a:buFontTx/>
              <a:buNone/>
            </a:pPr>
            <a:r>
              <a:rPr lang="en-US" altLang="zh-CN" sz="2400" dirty="0">
                <a:solidFill>
                  <a:srgbClr val="0070C0"/>
                </a:solidFill>
              </a:rPr>
              <a:t>else if  (</a:t>
            </a:r>
            <a:r>
              <a:rPr lang="en-US" altLang="zh-CN" sz="2400" dirty="0" err="1">
                <a:solidFill>
                  <a:srgbClr val="0070C0"/>
                </a:solidFill>
              </a:rPr>
              <a:t>ch</a:t>
            </a:r>
            <a:r>
              <a:rPr lang="en-US" altLang="zh-CN" sz="2400" dirty="0">
                <a:solidFill>
                  <a:srgbClr val="0070C0"/>
                </a:solidFill>
              </a:rPr>
              <a:t>==‘)’) {</a:t>
            </a:r>
          </a:p>
          <a:p>
            <a:pPr marL="1435100" lvl="4" indent="0">
              <a:lnSpc>
                <a:spcPct val="110000"/>
              </a:lnSpc>
              <a:spcBef>
                <a:spcPct val="10000"/>
              </a:spcBef>
              <a:buFontTx/>
              <a:buNone/>
            </a:pPr>
            <a:r>
              <a:rPr lang="en-US" altLang="zh-CN" sz="2400" dirty="0">
                <a:solidFill>
                  <a:srgbClr val="0070C0"/>
                </a:solidFill>
              </a:rPr>
              <a:t>	  char </a:t>
            </a:r>
            <a:r>
              <a:rPr lang="en-US" altLang="zh-CN" sz="2400" dirty="0">
                <a:solidFill>
                  <a:srgbClr val="00B0F0"/>
                </a:solidFill>
              </a:rPr>
              <a:t>x=pop(S) </a:t>
            </a:r>
            <a:r>
              <a:rPr lang="en-US" altLang="zh-CN" sz="2400" dirty="0">
                <a:solidFill>
                  <a:srgbClr val="0070C0"/>
                </a:solidFill>
              </a:rPr>
              <a:t>; if (x != ‘(’)  return -1;</a:t>
            </a:r>
          </a:p>
          <a:p>
            <a:pPr marL="1435100" lvl="4" indent="0">
              <a:lnSpc>
                <a:spcPct val="110000"/>
              </a:lnSpc>
              <a:spcBef>
                <a:spcPct val="10000"/>
              </a:spcBef>
              <a:buFontTx/>
              <a:buNone/>
            </a:pPr>
            <a:r>
              <a:rPr lang="en-US" altLang="zh-CN" sz="2400" dirty="0">
                <a:solidFill>
                  <a:srgbClr val="0070C0"/>
                </a:solidFill>
              </a:rPr>
              <a:t>} </a:t>
            </a:r>
          </a:p>
          <a:p>
            <a:pPr marL="1435100" lvl="4" indent="0">
              <a:lnSpc>
                <a:spcPct val="110000"/>
              </a:lnSpc>
              <a:spcBef>
                <a:spcPct val="10000"/>
              </a:spcBef>
              <a:buFontTx/>
              <a:buNone/>
            </a:pPr>
            <a:r>
              <a:rPr lang="en-US" altLang="zh-CN" sz="2400" dirty="0" err="1">
                <a:solidFill>
                  <a:srgbClr val="0070C0"/>
                </a:solidFill>
              </a:rPr>
              <a:t>scanf</a:t>
            </a:r>
            <a:r>
              <a:rPr lang="en-US" altLang="zh-CN" sz="2400" dirty="0">
                <a:solidFill>
                  <a:srgbClr val="0070C0"/>
                </a:solidFill>
              </a:rPr>
              <a:t>(“%c” , &amp;</a:t>
            </a:r>
            <a:r>
              <a:rPr lang="en-US" altLang="zh-CN" sz="2400" dirty="0" err="1">
                <a:solidFill>
                  <a:srgbClr val="0070C0"/>
                </a:solidFill>
              </a:rPr>
              <a:t>ch</a:t>
            </a:r>
            <a:r>
              <a:rPr lang="en-US" altLang="zh-CN" sz="2400" dirty="0">
                <a:solidFill>
                  <a:srgbClr val="0070C0"/>
                </a:solidFill>
              </a:rPr>
              <a:t>) ;</a:t>
            </a:r>
          </a:p>
          <a:p>
            <a:pPr marL="1079500" lvl="3" indent="0">
              <a:lnSpc>
                <a:spcPct val="110000"/>
              </a:lnSpc>
              <a:spcBef>
                <a:spcPct val="10000"/>
              </a:spcBef>
              <a:buFontTx/>
              <a:buNone/>
            </a:pPr>
            <a:r>
              <a:rPr lang="en-US" altLang="zh-CN" sz="2400" dirty="0">
                <a:solidFill>
                  <a:srgbClr val="0070C0"/>
                </a:solidFill>
              </a:rPr>
              <a:t>}</a:t>
            </a:r>
          </a:p>
          <a:p>
            <a:pPr marL="630238" lvl="3" indent="0">
              <a:lnSpc>
                <a:spcPct val="110000"/>
              </a:lnSpc>
              <a:spcBef>
                <a:spcPct val="10000"/>
              </a:spcBef>
              <a:buFontTx/>
              <a:buNone/>
            </a:pPr>
            <a:r>
              <a:rPr lang="en-US" altLang="zh-CN" sz="2400" dirty="0">
                <a:solidFill>
                  <a:srgbClr val="0070C0"/>
                </a:solidFill>
              </a:rPr>
              <a:t>if  (</a:t>
            </a:r>
            <a:r>
              <a:rPr lang="en-US" altLang="zh-CN" sz="2400" dirty="0" err="1">
                <a:solidFill>
                  <a:srgbClr val="0070C0"/>
                </a:solidFill>
              </a:rPr>
              <a:t>S.top</a:t>
            </a:r>
            <a:r>
              <a:rPr lang="en-US" altLang="zh-CN" sz="2400" dirty="0">
                <a:solidFill>
                  <a:srgbClr val="0070C0"/>
                </a:solidFill>
              </a:rPr>
              <a:t>!=0) return -1; else return 0; </a:t>
            </a:r>
          </a:p>
          <a:p>
            <a:pPr marL="0" lvl="3" indent="0">
              <a:lnSpc>
                <a:spcPct val="110000"/>
              </a:lnSpc>
              <a:spcBef>
                <a:spcPct val="10000"/>
              </a:spcBef>
              <a:buFontTx/>
              <a:buNone/>
            </a:pPr>
            <a:r>
              <a:rPr lang="en-US" altLang="zh-CN" sz="2400" dirty="0">
                <a:solidFill>
                  <a:srgbClr val="0070C0"/>
                </a:solidFill>
              </a:rPr>
              <a:t>}</a:t>
            </a:r>
            <a:endParaRPr lang="en-US" altLang="zh-CN" dirty="0">
              <a:solidFill>
                <a:srgbClr val="0070C0"/>
              </a:solidFill>
            </a:endParaRPr>
          </a:p>
        </p:txBody>
      </p:sp>
    </p:spTree>
    <p:extLst>
      <p:ext uri="{BB962C8B-B14F-4D97-AF65-F5344CB8AC3E}">
        <p14:creationId xmlns:p14="http://schemas.microsoft.com/office/powerpoint/2010/main" val="21284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B4984F4-8BA8-4EFF-8BE5-D6D2BEBBCCB7}"/>
              </a:ext>
            </a:extLst>
          </p:cNvPr>
          <p:cNvSpPr>
            <a:spLocks noChangeArrowheads="1"/>
          </p:cNvSpPr>
          <p:nvPr/>
        </p:nvSpPr>
        <p:spPr bwMode="auto">
          <a:xfrm>
            <a:off x="480378" y="377825"/>
            <a:ext cx="8501062" cy="1103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栈在</a:t>
            </a:r>
            <a:r>
              <a:rPr lang="en-US" altLang="zh-CN" sz="4000" dirty="0">
                <a:solidFill>
                  <a:schemeClr val="tx2"/>
                </a:solidFill>
              </a:rPr>
              <a:t> </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 </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过程的嵌套调用 中的应用</a:t>
            </a:r>
          </a:p>
        </p:txBody>
      </p:sp>
      <p:grpSp>
        <p:nvGrpSpPr>
          <p:cNvPr id="62467" name="Group 3">
            <a:extLst>
              <a:ext uri="{FF2B5EF4-FFF2-40B4-BE49-F238E27FC236}">
                <a16:creationId xmlns:a16="http://schemas.microsoft.com/office/drawing/2014/main" id="{D897BBFD-6106-411A-B7E0-B586D15F152F}"/>
              </a:ext>
            </a:extLst>
          </p:cNvPr>
          <p:cNvGrpSpPr>
            <a:grpSpLocks/>
          </p:cNvGrpSpPr>
          <p:nvPr/>
        </p:nvGrpSpPr>
        <p:grpSpPr bwMode="auto">
          <a:xfrm>
            <a:off x="2209800" y="2743200"/>
            <a:ext cx="1905000" cy="762000"/>
            <a:chOff x="912" y="1632"/>
            <a:chExt cx="1200" cy="480"/>
          </a:xfrm>
        </p:grpSpPr>
        <p:sp>
          <p:nvSpPr>
            <p:cNvPr id="17465" name="Line 4">
              <a:extLst>
                <a:ext uri="{FF2B5EF4-FFF2-40B4-BE49-F238E27FC236}">
                  <a16:creationId xmlns:a16="http://schemas.microsoft.com/office/drawing/2014/main" id="{B7D6F843-E615-4474-BD31-02E187A87AF8}"/>
                </a:ext>
              </a:extLst>
            </p:cNvPr>
            <p:cNvSpPr>
              <a:spLocks noChangeShapeType="1"/>
            </p:cNvSpPr>
            <p:nvPr/>
          </p:nvSpPr>
          <p:spPr bwMode="auto">
            <a:xfrm>
              <a:off x="2112" y="1632"/>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6" name="AutoShape 5">
              <a:extLst>
                <a:ext uri="{FF2B5EF4-FFF2-40B4-BE49-F238E27FC236}">
                  <a16:creationId xmlns:a16="http://schemas.microsoft.com/office/drawing/2014/main" id="{E93B4A14-3A16-4D42-922E-A6A78A79CAD8}"/>
                </a:ext>
              </a:extLst>
            </p:cNvPr>
            <p:cNvCxnSpPr>
              <a:cxnSpLocks noChangeShapeType="1"/>
              <a:stCxn id="62484" idx="1"/>
              <a:endCxn id="17465" idx="0"/>
            </p:cNvCxnSpPr>
            <p:nvPr/>
          </p:nvCxnSpPr>
          <p:spPr bwMode="auto">
            <a:xfrm flipV="1">
              <a:off x="912" y="1632"/>
              <a:ext cx="1200"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0" name="Group 6">
            <a:extLst>
              <a:ext uri="{FF2B5EF4-FFF2-40B4-BE49-F238E27FC236}">
                <a16:creationId xmlns:a16="http://schemas.microsoft.com/office/drawing/2014/main" id="{B8767CCA-65BA-4C66-AF9C-68BFC25CF3D6}"/>
              </a:ext>
            </a:extLst>
          </p:cNvPr>
          <p:cNvGrpSpPr>
            <a:grpSpLocks/>
          </p:cNvGrpSpPr>
          <p:nvPr/>
        </p:nvGrpSpPr>
        <p:grpSpPr bwMode="auto">
          <a:xfrm>
            <a:off x="4114800" y="2743200"/>
            <a:ext cx="1981200" cy="762000"/>
            <a:chOff x="2112" y="1632"/>
            <a:chExt cx="1248" cy="480"/>
          </a:xfrm>
        </p:grpSpPr>
        <p:sp>
          <p:nvSpPr>
            <p:cNvPr id="17463" name="Line 7">
              <a:extLst>
                <a:ext uri="{FF2B5EF4-FFF2-40B4-BE49-F238E27FC236}">
                  <a16:creationId xmlns:a16="http://schemas.microsoft.com/office/drawing/2014/main" id="{35A14B5D-E2EE-4710-88BA-59D980A6D0E4}"/>
                </a:ext>
              </a:extLst>
            </p:cNvPr>
            <p:cNvSpPr>
              <a:spLocks noChangeShapeType="1"/>
            </p:cNvSpPr>
            <p:nvPr/>
          </p:nvSpPr>
          <p:spPr bwMode="auto">
            <a:xfrm>
              <a:off x="3360" y="1632"/>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4" name="AutoShape 8">
              <a:extLst>
                <a:ext uri="{FF2B5EF4-FFF2-40B4-BE49-F238E27FC236}">
                  <a16:creationId xmlns:a16="http://schemas.microsoft.com/office/drawing/2014/main" id="{8B269D8C-3312-477E-82C2-49829897AC18}"/>
                </a:ext>
              </a:extLst>
            </p:cNvPr>
            <p:cNvCxnSpPr>
              <a:cxnSpLocks noChangeShapeType="1"/>
              <a:stCxn id="17465" idx="1"/>
              <a:endCxn id="17463" idx="0"/>
            </p:cNvCxnSpPr>
            <p:nvPr/>
          </p:nvCxnSpPr>
          <p:spPr bwMode="auto">
            <a:xfrm flipV="1">
              <a:off x="2112" y="1632"/>
              <a:ext cx="1248"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3" name="Group 9">
            <a:extLst>
              <a:ext uri="{FF2B5EF4-FFF2-40B4-BE49-F238E27FC236}">
                <a16:creationId xmlns:a16="http://schemas.microsoft.com/office/drawing/2014/main" id="{444A7407-B865-40F1-B750-5BF3E0C497AD}"/>
              </a:ext>
            </a:extLst>
          </p:cNvPr>
          <p:cNvGrpSpPr>
            <a:grpSpLocks/>
          </p:cNvGrpSpPr>
          <p:nvPr/>
        </p:nvGrpSpPr>
        <p:grpSpPr bwMode="auto">
          <a:xfrm>
            <a:off x="6096000" y="2971800"/>
            <a:ext cx="2057400" cy="1752600"/>
            <a:chOff x="3360" y="1776"/>
            <a:chExt cx="1296" cy="1104"/>
          </a:xfrm>
        </p:grpSpPr>
        <p:sp>
          <p:nvSpPr>
            <p:cNvPr id="17460" name="Line 10">
              <a:extLst>
                <a:ext uri="{FF2B5EF4-FFF2-40B4-BE49-F238E27FC236}">
                  <a16:creationId xmlns:a16="http://schemas.microsoft.com/office/drawing/2014/main" id="{DE1A2296-20C0-431A-805A-C357EAF2A0CF}"/>
                </a:ext>
              </a:extLst>
            </p:cNvPr>
            <p:cNvSpPr>
              <a:spLocks noChangeShapeType="1"/>
            </p:cNvSpPr>
            <p:nvPr/>
          </p:nvSpPr>
          <p:spPr bwMode="auto">
            <a:xfrm>
              <a:off x="4656" y="1776"/>
              <a:ext cx="0" cy="11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61" name="AutoShape 11">
              <a:extLst>
                <a:ext uri="{FF2B5EF4-FFF2-40B4-BE49-F238E27FC236}">
                  <a16:creationId xmlns:a16="http://schemas.microsoft.com/office/drawing/2014/main" id="{C362D304-FC6C-4B7C-BDDA-1515A7BCB93A}"/>
                </a:ext>
              </a:extLst>
            </p:cNvPr>
            <p:cNvCxnSpPr>
              <a:cxnSpLocks noChangeShapeType="1"/>
              <a:stCxn id="17463" idx="1"/>
              <a:endCxn id="17460" idx="0"/>
            </p:cNvCxnSpPr>
            <p:nvPr/>
          </p:nvCxnSpPr>
          <p:spPr bwMode="auto">
            <a:xfrm flipV="1">
              <a:off x="3360" y="1776"/>
              <a:ext cx="1296" cy="3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2" name="AutoShape 12">
              <a:extLst>
                <a:ext uri="{FF2B5EF4-FFF2-40B4-BE49-F238E27FC236}">
                  <a16:creationId xmlns:a16="http://schemas.microsoft.com/office/drawing/2014/main" id="{8C6CFB62-1D7C-4467-9731-41BA36CEEF41}"/>
                </a:ext>
              </a:extLst>
            </p:cNvPr>
            <p:cNvCxnSpPr>
              <a:cxnSpLocks noChangeShapeType="1"/>
              <a:stCxn id="17460" idx="1"/>
              <a:endCxn id="17458" idx="0"/>
            </p:cNvCxnSpPr>
            <p:nvPr/>
          </p:nvCxnSpPr>
          <p:spPr bwMode="auto">
            <a:xfrm flipH="1" flipV="1">
              <a:off x="3360" y="2544"/>
              <a:ext cx="1296" cy="33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77" name="Group 13">
            <a:extLst>
              <a:ext uri="{FF2B5EF4-FFF2-40B4-BE49-F238E27FC236}">
                <a16:creationId xmlns:a16="http://schemas.microsoft.com/office/drawing/2014/main" id="{CCB375E6-2974-479E-A2DA-48028F557C26}"/>
              </a:ext>
            </a:extLst>
          </p:cNvPr>
          <p:cNvGrpSpPr>
            <a:grpSpLocks/>
          </p:cNvGrpSpPr>
          <p:nvPr/>
        </p:nvGrpSpPr>
        <p:grpSpPr bwMode="auto">
          <a:xfrm>
            <a:off x="4114800" y="4191000"/>
            <a:ext cx="1981200" cy="762000"/>
            <a:chOff x="2112" y="2544"/>
            <a:chExt cx="1248" cy="480"/>
          </a:xfrm>
        </p:grpSpPr>
        <p:sp>
          <p:nvSpPr>
            <p:cNvPr id="17458" name="Line 14">
              <a:extLst>
                <a:ext uri="{FF2B5EF4-FFF2-40B4-BE49-F238E27FC236}">
                  <a16:creationId xmlns:a16="http://schemas.microsoft.com/office/drawing/2014/main" id="{275D76DC-CAC0-4B08-A933-0F4D2836ECF6}"/>
                </a:ext>
              </a:extLst>
            </p:cNvPr>
            <p:cNvSpPr>
              <a:spLocks noChangeShapeType="1"/>
            </p:cNvSpPr>
            <p:nvPr/>
          </p:nvSpPr>
          <p:spPr bwMode="auto">
            <a:xfrm>
              <a:off x="3360" y="254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59" name="AutoShape 15">
              <a:extLst>
                <a:ext uri="{FF2B5EF4-FFF2-40B4-BE49-F238E27FC236}">
                  <a16:creationId xmlns:a16="http://schemas.microsoft.com/office/drawing/2014/main" id="{18CEECE7-2B8F-431E-BBAD-36AC205FD186}"/>
                </a:ext>
              </a:extLst>
            </p:cNvPr>
            <p:cNvCxnSpPr>
              <a:cxnSpLocks noChangeShapeType="1"/>
              <a:stCxn id="17458" idx="1"/>
              <a:endCxn id="17456" idx="0"/>
            </p:cNvCxnSpPr>
            <p:nvPr/>
          </p:nvCxnSpPr>
          <p:spPr bwMode="auto">
            <a:xfrm flipH="1" flipV="1">
              <a:off x="2112" y="2544"/>
              <a:ext cx="1248"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2480" name="Group 16">
            <a:extLst>
              <a:ext uri="{FF2B5EF4-FFF2-40B4-BE49-F238E27FC236}">
                <a16:creationId xmlns:a16="http://schemas.microsoft.com/office/drawing/2014/main" id="{DAB26806-92DB-4ED0-98CF-AD62D2FEE17E}"/>
              </a:ext>
            </a:extLst>
          </p:cNvPr>
          <p:cNvGrpSpPr>
            <a:grpSpLocks/>
          </p:cNvGrpSpPr>
          <p:nvPr/>
        </p:nvGrpSpPr>
        <p:grpSpPr bwMode="auto">
          <a:xfrm>
            <a:off x="2209800" y="4191000"/>
            <a:ext cx="1905000" cy="762000"/>
            <a:chOff x="912" y="2544"/>
            <a:chExt cx="1200" cy="480"/>
          </a:xfrm>
        </p:grpSpPr>
        <p:sp>
          <p:nvSpPr>
            <p:cNvPr id="17456" name="Line 17">
              <a:extLst>
                <a:ext uri="{FF2B5EF4-FFF2-40B4-BE49-F238E27FC236}">
                  <a16:creationId xmlns:a16="http://schemas.microsoft.com/office/drawing/2014/main" id="{21DF2F96-55BF-43CA-92F7-A0E887D7F047}"/>
                </a:ext>
              </a:extLst>
            </p:cNvPr>
            <p:cNvSpPr>
              <a:spLocks noChangeShapeType="1"/>
            </p:cNvSpPr>
            <p:nvPr/>
          </p:nvSpPr>
          <p:spPr bwMode="auto">
            <a:xfrm>
              <a:off x="2112" y="254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57" name="AutoShape 18">
              <a:extLst>
                <a:ext uri="{FF2B5EF4-FFF2-40B4-BE49-F238E27FC236}">
                  <a16:creationId xmlns:a16="http://schemas.microsoft.com/office/drawing/2014/main" id="{E25B9825-310B-4960-9DFE-E83F088680EA}"/>
                </a:ext>
              </a:extLst>
            </p:cNvPr>
            <p:cNvCxnSpPr>
              <a:cxnSpLocks noChangeShapeType="1"/>
              <a:stCxn id="17456" idx="1"/>
              <a:endCxn id="17442" idx="0"/>
            </p:cNvCxnSpPr>
            <p:nvPr/>
          </p:nvCxnSpPr>
          <p:spPr bwMode="auto">
            <a:xfrm flipH="1" flipV="1">
              <a:off x="912" y="2544"/>
              <a:ext cx="1200" cy="48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484" name="Line 20">
            <a:extLst>
              <a:ext uri="{FF2B5EF4-FFF2-40B4-BE49-F238E27FC236}">
                <a16:creationId xmlns:a16="http://schemas.microsoft.com/office/drawing/2014/main" id="{99800D7B-8929-4B55-B806-DB8F36C42911}"/>
              </a:ext>
            </a:extLst>
          </p:cNvPr>
          <p:cNvSpPr>
            <a:spLocks noChangeShapeType="1"/>
          </p:cNvSpPr>
          <p:nvPr/>
        </p:nvSpPr>
        <p:spPr bwMode="auto">
          <a:xfrm>
            <a:off x="2209800" y="2743200"/>
            <a:ext cx="0" cy="76200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62522" name="Group 58">
            <a:extLst>
              <a:ext uri="{FF2B5EF4-FFF2-40B4-BE49-F238E27FC236}">
                <a16:creationId xmlns:a16="http://schemas.microsoft.com/office/drawing/2014/main" id="{49F49AEB-EA20-4644-A0ED-21263BA77922}"/>
              </a:ext>
            </a:extLst>
          </p:cNvPr>
          <p:cNvGrpSpPr>
            <a:grpSpLocks/>
          </p:cNvGrpSpPr>
          <p:nvPr/>
        </p:nvGrpSpPr>
        <p:grpSpPr bwMode="auto">
          <a:xfrm>
            <a:off x="1828800" y="2362200"/>
            <a:ext cx="930275" cy="1219200"/>
            <a:chOff x="1152" y="1488"/>
            <a:chExt cx="586" cy="768"/>
          </a:xfrm>
        </p:grpSpPr>
        <p:sp>
          <p:nvSpPr>
            <p:cNvPr id="17454" name="Text Box 19">
              <a:extLst>
                <a:ext uri="{FF2B5EF4-FFF2-40B4-BE49-F238E27FC236}">
                  <a16:creationId xmlns:a16="http://schemas.microsoft.com/office/drawing/2014/main" id="{641191AB-7EA8-4BE4-9A70-FEAAB8CD2055}"/>
                </a:ext>
              </a:extLst>
            </p:cNvPr>
            <p:cNvSpPr txBox="1">
              <a:spLocks noChangeArrowheads="1"/>
            </p:cNvSpPr>
            <p:nvPr/>
          </p:nvSpPr>
          <p:spPr bwMode="auto">
            <a:xfrm>
              <a:off x="1152" y="196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55" name="Text Box 21">
              <a:extLst>
                <a:ext uri="{FF2B5EF4-FFF2-40B4-BE49-F238E27FC236}">
                  <a16:creationId xmlns:a16="http://schemas.microsoft.com/office/drawing/2014/main" id="{83E0563D-F4AA-4BAB-B0A1-C944435E0B6D}"/>
                </a:ext>
              </a:extLst>
            </p:cNvPr>
            <p:cNvSpPr txBox="1">
              <a:spLocks noChangeArrowheads="1"/>
            </p:cNvSpPr>
            <p:nvPr/>
          </p:nvSpPr>
          <p:spPr bwMode="auto">
            <a:xfrm>
              <a:off x="1392" y="1488"/>
              <a:ext cx="34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grpSp>
      <p:grpSp>
        <p:nvGrpSpPr>
          <p:cNvPr id="62486" name="Group 22">
            <a:extLst>
              <a:ext uri="{FF2B5EF4-FFF2-40B4-BE49-F238E27FC236}">
                <a16:creationId xmlns:a16="http://schemas.microsoft.com/office/drawing/2014/main" id="{B61AE2CE-AE10-4BB4-BFC0-E77DAA83930D}"/>
              </a:ext>
            </a:extLst>
          </p:cNvPr>
          <p:cNvGrpSpPr>
            <a:grpSpLocks/>
          </p:cNvGrpSpPr>
          <p:nvPr/>
        </p:nvGrpSpPr>
        <p:grpSpPr bwMode="auto">
          <a:xfrm>
            <a:off x="5562600" y="5105400"/>
            <a:ext cx="457200" cy="1143000"/>
            <a:chOff x="3504" y="3216"/>
            <a:chExt cx="288" cy="720"/>
          </a:xfrm>
        </p:grpSpPr>
        <p:sp>
          <p:nvSpPr>
            <p:cNvPr id="17450" name="Rectangle 23">
              <a:extLst>
                <a:ext uri="{FF2B5EF4-FFF2-40B4-BE49-F238E27FC236}">
                  <a16:creationId xmlns:a16="http://schemas.microsoft.com/office/drawing/2014/main" id="{07518D7B-6DCD-4BA3-BEDE-2B96DF2D6E7C}"/>
                </a:ext>
              </a:extLst>
            </p:cNvPr>
            <p:cNvSpPr>
              <a:spLocks noChangeArrowheads="1"/>
            </p:cNvSpPr>
            <p:nvPr/>
          </p:nvSpPr>
          <p:spPr bwMode="auto">
            <a:xfrm>
              <a:off x="3504" y="3552"/>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51" name="Line 24">
              <a:extLst>
                <a:ext uri="{FF2B5EF4-FFF2-40B4-BE49-F238E27FC236}">
                  <a16:creationId xmlns:a16="http://schemas.microsoft.com/office/drawing/2014/main" id="{F3DE91D2-69EA-48A9-A3C6-DE8D9498C3F4}"/>
                </a:ext>
              </a:extLst>
            </p:cNvPr>
            <p:cNvSpPr>
              <a:spLocks noChangeShapeType="1"/>
            </p:cNvSpPr>
            <p:nvPr/>
          </p:nvSpPr>
          <p:spPr bwMode="auto">
            <a:xfrm flipV="1">
              <a:off x="3792" y="321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Line 25">
              <a:extLst>
                <a:ext uri="{FF2B5EF4-FFF2-40B4-BE49-F238E27FC236}">
                  <a16:creationId xmlns:a16="http://schemas.microsoft.com/office/drawing/2014/main" id="{AC9C69D6-1DAB-4E97-BECA-A8CFC7F3EF16}"/>
                </a:ext>
              </a:extLst>
            </p:cNvPr>
            <p:cNvSpPr>
              <a:spLocks noChangeShapeType="1"/>
            </p:cNvSpPr>
            <p:nvPr/>
          </p:nvSpPr>
          <p:spPr bwMode="auto">
            <a:xfrm flipV="1">
              <a:off x="3504" y="321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3" name="Rectangle 26">
              <a:extLst>
                <a:ext uri="{FF2B5EF4-FFF2-40B4-BE49-F238E27FC236}">
                  <a16:creationId xmlns:a16="http://schemas.microsoft.com/office/drawing/2014/main" id="{DE49F649-BA09-47D9-A8FB-B0940A9A9792}"/>
                </a:ext>
              </a:extLst>
            </p:cNvPr>
            <p:cNvSpPr>
              <a:spLocks noChangeArrowheads="1"/>
            </p:cNvSpPr>
            <p:nvPr/>
          </p:nvSpPr>
          <p:spPr bwMode="auto">
            <a:xfrm>
              <a:off x="3504" y="3744"/>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grpSp>
      <p:grpSp>
        <p:nvGrpSpPr>
          <p:cNvPr id="62491" name="Group 27">
            <a:extLst>
              <a:ext uri="{FF2B5EF4-FFF2-40B4-BE49-F238E27FC236}">
                <a16:creationId xmlns:a16="http://schemas.microsoft.com/office/drawing/2014/main" id="{26FDACF8-A311-4F6B-88AE-D402D9FCBFB9}"/>
              </a:ext>
            </a:extLst>
          </p:cNvPr>
          <p:cNvGrpSpPr>
            <a:grpSpLocks/>
          </p:cNvGrpSpPr>
          <p:nvPr/>
        </p:nvGrpSpPr>
        <p:grpSpPr bwMode="auto">
          <a:xfrm>
            <a:off x="3505200" y="5029200"/>
            <a:ext cx="457200" cy="1143000"/>
            <a:chOff x="3744" y="2544"/>
            <a:chExt cx="288" cy="720"/>
          </a:xfrm>
        </p:grpSpPr>
        <p:sp>
          <p:nvSpPr>
            <p:cNvPr id="17447" name="Line 28">
              <a:extLst>
                <a:ext uri="{FF2B5EF4-FFF2-40B4-BE49-F238E27FC236}">
                  <a16:creationId xmlns:a16="http://schemas.microsoft.com/office/drawing/2014/main" id="{5451D2C9-D839-48BB-8E77-30AE70D76EA9}"/>
                </a:ext>
              </a:extLst>
            </p:cNvPr>
            <p:cNvSpPr>
              <a:spLocks noChangeShapeType="1"/>
            </p:cNvSpPr>
            <p:nvPr/>
          </p:nvSpPr>
          <p:spPr bwMode="auto">
            <a:xfrm flipV="1">
              <a:off x="3744" y="254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8" name="Line 29">
              <a:extLst>
                <a:ext uri="{FF2B5EF4-FFF2-40B4-BE49-F238E27FC236}">
                  <a16:creationId xmlns:a16="http://schemas.microsoft.com/office/drawing/2014/main" id="{C9EF4080-41F3-47F6-87AA-059A76111E69}"/>
                </a:ext>
              </a:extLst>
            </p:cNvPr>
            <p:cNvSpPr>
              <a:spLocks noChangeShapeType="1"/>
            </p:cNvSpPr>
            <p:nvPr/>
          </p:nvSpPr>
          <p:spPr bwMode="auto">
            <a:xfrm flipV="1">
              <a:off x="4032" y="254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9" name="Rectangle 30">
              <a:extLst>
                <a:ext uri="{FF2B5EF4-FFF2-40B4-BE49-F238E27FC236}">
                  <a16:creationId xmlns:a16="http://schemas.microsoft.com/office/drawing/2014/main" id="{E7D4FC06-5C14-4BB9-A7F8-476A1C4D977F}"/>
                </a:ext>
              </a:extLst>
            </p:cNvPr>
            <p:cNvSpPr>
              <a:spLocks noChangeArrowheads="1"/>
            </p:cNvSpPr>
            <p:nvPr/>
          </p:nvSpPr>
          <p:spPr bwMode="auto">
            <a:xfrm>
              <a:off x="3744" y="3072"/>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grpSp>
      <p:grpSp>
        <p:nvGrpSpPr>
          <p:cNvPr id="62495" name="Group 31">
            <a:extLst>
              <a:ext uri="{FF2B5EF4-FFF2-40B4-BE49-F238E27FC236}">
                <a16:creationId xmlns:a16="http://schemas.microsoft.com/office/drawing/2014/main" id="{68C2C8C6-C8EB-4675-8AC3-57E628A0CDD4}"/>
              </a:ext>
            </a:extLst>
          </p:cNvPr>
          <p:cNvGrpSpPr>
            <a:grpSpLocks/>
          </p:cNvGrpSpPr>
          <p:nvPr/>
        </p:nvGrpSpPr>
        <p:grpSpPr bwMode="auto">
          <a:xfrm>
            <a:off x="1524000" y="4191000"/>
            <a:ext cx="685800" cy="1143000"/>
            <a:chOff x="960" y="2640"/>
            <a:chExt cx="432" cy="720"/>
          </a:xfrm>
        </p:grpSpPr>
        <p:sp>
          <p:nvSpPr>
            <p:cNvPr id="17442" name="Line 32">
              <a:extLst>
                <a:ext uri="{FF2B5EF4-FFF2-40B4-BE49-F238E27FC236}">
                  <a16:creationId xmlns:a16="http://schemas.microsoft.com/office/drawing/2014/main" id="{F00917BB-436C-419F-A01D-8C603B8E440A}"/>
                </a:ext>
              </a:extLst>
            </p:cNvPr>
            <p:cNvSpPr>
              <a:spLocks noChangeShapeType="1"/>
            </p:cNvSpPr>
            <p:nvPr/>
          </p:nvSpPr>
          <p:spPr bwMode="auto">
            <a:xfrm>
              <a:off x="1392" y="2640"/>
              <a:ext cx="0" cy="48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3" name="Group 33">
              <a:extLst>
                <a:ext uri="{FF2B5EF4-FFF2-40B4-BE49-F238E27FC236}">
                  <a16:creationId xmlns:a16="http://schemas.microsoft.com/office/drawing/2014/main" id="{8FEDCE49-36C8-495D-978E-87313487CAB8}"/>
                </a:ext>
              </a:extLst>
            </p:cNvPr>
            <p:cNvGrpSpPr>
              <a:grpSpLocks/>
            </p:cNvGrpSpPr>
            <p:nvPr/>
          </p:nvGrpSpPr>
          <p:grpSpPr bwMode="auto">
            <a:xfrm>
              <a:off x="960" y="2640"/>
              <a:ext cx="288" cy="720"/>
              <a:chOff x="2784" y="3408"/>
              <a:chExt cx="288" cy="720"/>
            </a:xfrm>
          </p:grpSpPr>
          <p:sp>
            <p:nvSpPr>
              <p:cNvPr id="17444" name="Line 34">
                <a:extLst>
                  <a:ext uri="{FF2B5EF4-FFF2-40B4-BE49-F238E27FC236}">
                    <a16:creationId xmlns:a16="http://schemas.microsoft.com/office/drawing/2014/main" id="{66CDD7A1-8F75-4311-A85A-15F122723EC8}"/>
                  </a:ext>
                </a:extLst>
              </p:cNvPr>
              <p:cNvSpPr>
                <a:spLocks noChangeShapeType="1"/>
              </p:cNvSpPr>
              <p:nvPr/>
            </p:nvSpPr>
            <p:spPr bwMode="auto">
              <a:xfrm flipV="1">
                <a:off x="2784" y="3408"/>
                <a:ext cx="0" cy="72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35">
                <a:extLst>
                  <a:ext uri="{FF2B5EF4-FFF2-40B4-BE49-F238E27FC236}">
                    <a16:creationId xmlns:a16="http://schemas.microsoft.com/office/drawing/2014/main" id="{19EDFFD3-DD35-4E9E-B923-8E9B8DE0765B}"/>
                  </a:ext>
                </a:extLst>
              </p:cNvPr>
              <p:cNvSpPr>
                <a:spLocks noChangeShapeType="1"/>
              </p:cNvSpPr>
              <p:nvPr/>
            </p:nvSpPr>
            <p:spPr bwMode="auto">
              <a:xfrm flipV="1">
                <a:off x="3072" y="3408"/>
                <a:ext cx="0" cy="72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cxnSp>
            <p:nvCxnSpPr>
              <p:cNvPr id="17446" name="AutoShape 36">
                <a:extLst>
                  <a:ext uri="{FF2B5EF4-FFF2-40B4-BE49-F238E27FC236}">
                    <a16:creationId xmlns:a16="http://schemas.microsoft.com/office/drawing/2014/main" id="{CAE14459-6871-44B0-9AF1-FCABC127AEB9}"/>
                  </a:ext>
                </a:extLst>
              </p:cNvPr>
              <p:cNvCxnSpPr>
                <a:cxnSpLocks noChangeShapeType="1"/>
                <a:stCxn id="17444" idx="0"/>
                <a:endCxn id="17445" idx="0"/>
              </p:cNvCxnSpPr>
              <p:nvPr/>
            </p:nvCxnSpPr>
            <p:spPr bwMode="auto">
              <a:xfrm>
                <a:off x="2784" y="4128"/>
                <a:ext cx="288" cy="0"/>
              </a:xfrm>
              <a:prstGeom prst="straightConnector1">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2501" name="Group 37">
            <a:extLst>
              <a:ext uri="{FF2B5EF4-FFF2-40B4-BE49-F238E27FC236}">
                <a16:creationId xmlns:a16="http://schemas.microsoft.com/office/drawing/2014/main" id="{FDA7D49B-D64E-4982-A87E-81A0A11EFC24}"/>
              </a:ext>
            </a:extLst>
          </p:cNvPr>
          <p:cNvGrpSpPr>
            <a:grpSpLocks/>
          </p:cNvGrpSpPr>
          <p:nvPr/>
        </p:nvGrpSpPr>
        <p:grpSpPr bwMode="auto">
          <a:xfrm>
            <a:off x="3505200" y="1524000"/>
            <a:ext cx="1098550" cy="2133600"/>
            <a:chOff x="2208" y="960"/>
            <a:chExt cx="692" cy="1344"/>
          </a:xfrm>
        </p:grpSpPr>
        <p:grpSp>
          <p:nvGrpSpPr>
            <p:cNvPr id="17436" name="Group 38">
              <a:extLst>
                <a:ext uri="{FF2B5EF4-FFF2-40B4-BE49-F238E27FC236}">
                  <a16:creationId xmlns:a16="http://schemas.microsoft.com/office/drawing/2014/main" id="{906258D4-E44C-4CB4-BC98-4B97630864BE}"/>
                </a:ext>
              </a:extLst>
            </p:cNvPr>
            <p:cNvGrpSpPr>
              <a:grpSpLocks/>
            </p:cNvGrpSpPr>
            <p:nvPr/>
          </p:nvGrpSpPr>
          <p:grpSpPr bwMode="auto">
            <a:xfrm>
              <a:off x="2256" y="960"/>
              <a:ext cx="288" cy="720"/>
              <a:chOff x="912" y="2976"/>
              <a:chExt cx="288" cy="720"/>
            </a:xfrm>
          </p:grpSpPr>
          <p:sp>
            <p:nvSpPr>
              <p:cNvPr id="17439" name="Rectangle 39">
                <a:extLst>
                  <a:ext uri="{FF2B5EF4-FFF2-40B4-BE49-F238E27FC236}">
                    <a16:creationId xmlns:a16="http://schemas.microsoft.com/office/drawing/2014/main" id="{EEA7BA01-2DAA-4AE4-A133-37A40435C29E}"/>
                  </a:ext>
                </a:extLst>
              </p:cNvPr>
              <p:cNvSpPr>
                <a:spLocks noChangeArrowheads="1"/>
              </p:cNvSpPr>
              <p:nvPr/>
            </p:nvSpPr>
            <p:spPr bwMode="auto">
              <a:xfrm>
                <a:off x="912" y="3504"/>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40" name="Line 40">
                <a:extLst>
                  <a:ext uri="{FF2B5EF4-FFF2-40B4-BE49-F238E27FC236}">
                    <a16:creationId xmlns:a16="http://schemas.microsoft.com/office/drawing/2014/main" id="{B42C7EB4-7AB1-4209-86D7-E93BE6542ECA}"/>
                  </a:ext>
                </a:extLst>
              </p:cNvPr>
              <p:cNvSpPr>
                <a:spLocks noChangeShapeType="1"/>
              </p:cNvSpPr>
              <p:nvPr/>
            </p:nvSpPr>
            <p:spPr bwMode="auto">
              <a:xfrm flipV="1">
                <a:off x="1200" y="297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41">
                <a:extLst>
                  <a:ext uri="{FF2B5EF4-FFF2-40B4-BE49-F238E27FC236}">
                    <a16:creationId xmlns:a16="http://schemas.microsoft.com/office/drawing/2014/main" id="{CB8947F4-9BCC-408D-84A8-4DEF7115DAC5}"/>
                  </a:ext>
                </a:extLst>
              </p:cNvPr>
              <p:cNvSpPr>
                <a:spLocks noChangeShapeType="1"/>
              </p:cNvSpPr>
              <p:nvPr/>
            </p:nvSpPr>
            <p:spPr bwMode="auto">
              <a:xfrm flipV="1">
                <a:off x="912" y="2976"/>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437" name="Text Box 42" descr="花岗岩">
              <a:extLst>
                <a:ext uri="{FF2B5EF4-FFF2-40B4-BE49-F238E27FC236}">
                  <a16:creationId xmlns:a16="http://schemas.microsoft.com/office/drawing/2014/main" id="{BFAEDB03-55EB-4424-A943-B31776FB7791}"/>
                </a:ext>
              </a:extLst>
            </p:cNvPr>
            <p:cNvSpPr txBox="1">
              <a:spLocks noChangeArrowheads="1"/>
            </p:cNvSpPr>
            <p:nvPr/>
          </p:nvSpPr>
          <p:spPr bwMode="auto">
            <a:xfrm>
              <a:off x="2208" y="2016"/>
              <a:ext cx="336" cy="28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38" name="Text Box 43" descr="花岗岩">
              <a:extLst>
                <a:ext uri="{FF2B5EF4-FFF2-40B4-BE49-F238E27FC236}">
                  <a16:creationId xmlns:a16="http://schemas.microsoft.com/office/drawing/2014/main" id="{39C74059-14D1-496C-ABD4-FD2B8A9A77BD}"/>
                </a:ext>
              </a:extLst>
            </p:cNvPr>
            <p:cNvSpPr txBox="1">
              <a:spLocks noChangeArrowheads="1"/>
            </p:cNvSpPr>
            <p:nvPr/>
          </p:nvSpPr>
          <p:spPr bwMode="auto">
            <a:xfrm>
              <a:off x="2554" y="960"/>
              <a:ext cx="346" cy="86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62508" name="Group 44">
            <a:extLst>
              <a:ext uri="{FF2B5EF4-FFF2-40B4-BE49-F238E27FC236}">
                <a16:creationId xmlns:a16="http://schemas.microsoft.com/office/drawing/2014/main" id="{6AA20648-6836-481C-8660-17C75A0425C8}"/>
              </a:ext>
            </a:extLst>
          </p:cNvPr>
          <p:cNvGrpSpPr>
            <a:grpSpLocks/>
          </p:cNvGrpSpPr>
          <p:nvPr/>
        </p:nvGrpSpPr>
        <p:grpSpPr bwMode="auto">
          <a:xfrm>
            <a:off x="5562600" y="1447800"/>
            <a:ext cx="1098550" cy="2209800"/>
            <a:chOff x="3504" y="912"/>
            <a:chExt cx="692" cy="1392"/>
          </a:xfrm>
        </p:grpSpPr>
        <p:sp>
          <p:nvSpPr>
            <p:cNvPr id="17430" name="Rectangle 45">
              <a:extLst>
                <a:ext uri="{FF2B5EF4-FFF2-40B4-BE49-F238E27FC236}">
                  <a16:creationId xmlns:a16="http://schemas.microsoft.com/office/drawing/2014/main" id="{87A76B8D-3697-4DE6-89A3-EFBA188AD3A5}"/>
                </a:ext>
              </a:extLst>
            </p:cNvPr>
            <p:cNvSpPr>
              <a:spLocks noChangeArrowheads="1"/>
            </p:cNvSpPr>
            <p:nvPr/>
          </p:nvSpPr>
          <p:spPr bwMode="auto">
            <a:xfrm>
              <a:off x="3504" y="1488"/>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31" name="Rectangle 46">
              <a:extLst>
                <a:ext uri="{FF2B5EF4-FFF2-40B4-BE49-F238E27FC236}">
                  <a16:creationId xmlns:a16="http://schemas.microsoft.com/office/drawing/2014/main" id="{D60374E8-B04E-4EF5-B61D-9114028B9550}"/>
                </a:ext>
              </a:extLst>
            </p:cNvPr>
            <p:cNvSpPr>
              <a:spLocks noChangeArrowheads="1"/>
            </p:cNvSpPr>
            <p:nvPr/>
          </p:nvSpPr>
          <p:spPr bwMode="auto">
            <a:xfrm>
              <a:off x="3504" y="1296"/>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32" name="Line 47">
              <a:extLst>
                <a:ext uri="{FF2B5EF4-FFF2-40B4-BE49-F238E27FC236}">
                  <a16:creationId xmlns:a16="http://schemas.microsoft.com/office/drawing/2014/main" id="{9D697D7E-0D20-4150-9227-4BD410529E50}"/>
                </a:ext>
              </a:extLst>
            </p:cNvPr>
            <p:cNvSpPr>
              <a:spLocks noChangeShapeType="1"/>
            </p:cNvSpPr>
            <p:nvPr/>
          </p:nvSpPr>
          <p:spPr bwMode="auto">
            <a:xfrm flipV="1">
              <a:off x="3504" y="960"/>
              <a:ext cx="0" cy="336"/>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3" name="Line 48">
              <a:extLst>
                <a:ext uri="{FF2B5EF4-FFF2-40B4-BE49-F238E27FC236}">
                  <a16:creationId xmlns:a16="http://schemas.microsoft.com/office/drawing/2014/main" id="{8CEB5053-9774-4E7D-BE90-484D063EB10D}"/>
                </a:ext>
              </a:extLst>
            </p:cNvPr>
            <p:cNvSpPr>
              <a:spLocks noChangeShapeType="1"/>
            </p:cNvSpPr>
            <p:nvPr/>
          </p:nvSpPr>
          <p:spPr bwMode="auto">
            <a:xfrm flipV="1">
              <a:off x="3792" y="960"/>
              <a:ext cx="0" cy="336"/>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49" descr="花岗岩">
              <a:extLst>
                <a:ext uri="{FF2B5EF4-FFF2-40B4-BE49-F238E27FC236}">
                  <a16:creationId xmlns:a16="http://schemas.microsoft.com/office/drawing/2014/main" id="{B1620076-A7B1-47DD-B928-392DCDF20DE6}"/>
                </a:ext>
              </a:extLst>
            </p:cNvPr>
            <p:cNvSpPr txBox="1">
              <a:spLocks noChangeArrowheads="1"/>
            </p:cNvSpPr>
            <p:nvPr/>
          </p:nvSpPr>
          <p:spPr bwMode="auto">
            <a:xfrm>
              <a:off x="3504" y="2016"/>
              <a:ext cx="288" cy="28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17435" name="Text Box 50" descr="花岗岩">
              <a:extLst>
                <a:ext uri="{FF2B5EF4-FFF2-40B4-BE49-F238E27FC236}">
                  <a16:creationId xmlns:a16="http://schemas.microsoft.com/office/drawing/2014/main" id="{C412C475-B072-469A-9BF3-648C9A96A4B7}"/>
                </a:ext>
              </a:extLst>
            </p:cNvPr>
            <p:cNvSpPr txBox="1">
              <a:spLocks noChangeArrowheads="1"/>
            </p:cNvSpPr>
            <p:nvPr/>
          </p:nvSpPr>
          <p:spPr bwMode="auto">
            <a:xfrm>
              <a:off x="3850" y="912"/>
              <a:ext cx="346" cy="86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62515" name="Group 51">
            <a:extLst>
              <a:ext uri="{FF2B5EF4-FFF2-40B4-BE49-F238E27FC236}">
                <a16:creationId xmlns:a16="http://schemas.microsoft.com/office/drawing/2014/main" id="{F53EF672-FF16-4ECD-9108-8B31B060CF15}"/>
              </a:ext>
            </a:extLst>
          </p:cNvPr>
          <p:cNvGrpSpPr>
            <a:grpSpLocks/>
          </p:cNvGrpSpPr>
          <p:nvPr/>
        </p:nvGrpSpPr>
        <p:grpSpPr bwMode="auto">
          <a:xfrm>
            <a:off x="7620000" y="1676400"/>
            <a:ext cx="1098550" cy="1371600"/>
            <a:chOff x="4800" y="1056"/>
            <a:chExt cx="692" cy="864"/>
          </a:xfrm>
        </p:grpSpPr>
        <p:sp>
          <p:nvSpPr>
            <p:cNvPr id="17424" name="Line 52">
              <a:extLst>
                <a:ext uri="{FF2B5EF4-FFF2-40B4-BE49-F238E27FC236}">
                  <a16:creationId xmlns:a16="http://schemas.microsoft.com/office/drawing/2014/main" id="{B967FE5B-4BB0-4F5E-ACF6-556A588F8723}"/>
                </a:ext>
              </a:extLst>
            </p:cNvPr>
            <p:cNvSpPr>
              <a:spLocks noChangeShapeType="1"/>
            </p:cNvSpPr>
            <p:nvPr/>
          </p:nvSpPr>
          <p:spPr bwMode="auto">
            <a:xfrm flipV="1">
              <a:off x="4800" y="110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53">
              <a:extLst>
                <a:ext uri="{FF2B5EF4-FFF2-40B4-BE49-F238E27FC236}">
                  <a16:creationId xmlns:a16="http://schemas.microsoft.com/office/drawing/2014/main" id="{7363A3E3-A91F-42EC-A2BB-68EE4D218D4B}"/>
                </a:ext>
              </a:extLst>
            </p:cNvPr>
            <p:cNvSpPr>
              <a:spLocks noChangeShapeType="1"/>
            </p:cNvSpPr>
            <p:nvPr/>
          </p:nvSpPr>
          <p:spPr bwMode="auto">
            <a:xfrm flipV="1">
              <a:off x="5088" y="1104"/>
              <a:ext cx="0" cy="72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6" name="Rectangle 54">
              <a:extLst>
                <a:ext uri="{FF2B5EF4-FFF2-40B4-BE49-F238E27FC236}">
                  <a16:creationId xmlns:a16="http://schemas.microsoft.com/office/drawing/2014/main" id="{D85DBAA1-E061-42D3-925E-4FC0CA877DC9}"/>
                </a:ext>
              </a:extLst>
            </p:cNvPr>
            <p:cNvSpPr>
              <a:spLocks noChangeArrowheads="1"/>
            </p:cNvSpPr>
            <p:nvPr/>
          </p:nvSpPr>
          <p:spPr bwMode="auto">
            <a:xfrm>
              <a:off x="4800" y="1632"/>
              <a:ext cx="288" cy="192"/>
            </a:xfrm>
            <a:prstGeom prst="rect">
              <a:avLst/>
            </a:prstGeom>
            <a:solidFill>
              <a:schemeClr val="accent1"/>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a:t>
              </a:r>
            </a:p>
          </p:txBody>
        </p:sp>
        <p:sp>
          <p:nvSpPr>
            <p:cNvPr id="17427" name="Rectangle 55">
              <a:extLst>
                <a:ext uri="{FF2B5EF4-FFF2-40B4-BE49-F238E27FC236}">
                  <a16:creationId xmlns:a16="http://schemas.microsoft.com/office/drawing/2014/main" id="{8AF2DBE1-F6C2-41A6-A208-187C50913B6F}"/>
                </a:ext>
              </a:extLst>
            </p:cNvPr>
            <p:cNvSpPr>
              <a:spLocks noChangeArrowheads="1"/>
            </p:cNvSpPr>
            <p:nvPr/>
          </p:nvSpPr>
          <p:spPr bwMode="auto">
            <a:xfrm>
              <a:off x="4800" y="1440"/>
              <a:ext cx="288" cy="192"/>
            </a:xfrm>
            <a:prstGeom prst="rect">
              <a:avLst/>
            </a:prstGeom>
            <a:solidFill>
              <a:srgbClr val="FF9933"/>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t>
              </a:r>
            </a:p>
          </p:txBody>
        </p:sp>
        <p:sp>
          <p:nvSpPr>
            <p:cNvPr id="17428" name="Rectangle 56">
              <a:extLst>
                <a:ext uri="{FF2B5EF4-FFF2-40B4-BE49-F238E27FC236}">
                  <a16:creationId xmlns:a16="http://schemas.microsoft.com/office/drawing/2014/main" id="{2DF973CC-06D3-4FFF-AA57-1F5E3C43739A}"/>
                </a:ext>
              </a:extLst>
            </p:cNvPr>
            <p:cNvSpPr>
              <a:spLocks noChangeArrowheads="1"/>
            </p:cNvSpPr>
            <p:nvPr/>
          </p:nvSpPr>
          <p:spPr bwMode="auto">
            <a:xfrm>
              <a:off x="4800" y="1248"/>
              <a:ext cx="288" cy="192"/>
            </a:xfrm>
            <a:prstGeom prst="rect">
              <a:avLst/>
            </a:prstGeom>
            <a:solidFill>
              <a:srgbClr val="FF6699"/>
            </a:solidFill>
            <a:ln w="190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17429" name="Text Box 57" descr="花岗岩">
              <a:extLst>
                <a:ext uri="{FF2B5EF4-FFF2-40B4-BE49-F238E27FC236}">
                  <a16:creationId xmlns:a16="http://schemas.microsoft.com/office/drawing/2014/main" id="{4A0146A1-5248-455B-AF54-41C27E4AB45A}"/>
                </a:ext>
              </a:extLst>
            </p:cNvPr>
            <p:cNvSpPr txBox="1">
              <a:spLocks noChangeArrowheads="1"/>
            </p:cNvSpPr>
            <p:nvPr/>
          </p:nvSpPr>
          <p:spPr bwMode="auto">
            <a:xfrm>
              <a:off x="5146" y="1056"/>
              <a:ext cx="346" cy="86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子过程</a:t>
              </a: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sp>
        <p:nvSpPr>
          <p:cNvPr id="2" name="矩形 1">
            <a:extLst>
              <a:ext uri="{FF2B5EF4-FFF2-40B4-BE49-F238E27FC236}">
                <a16:creationId xmlns:a16="http://schemas.microsoft.com/office/drawing/2014/main" id="{2B1C97D7-658F-48BD-A255-3AEA06946E5F}"/>
              </a:ext>
            </a:extLst>
          </p:cNvPr>
          <p:cNvSpPr/>
          <p:nvPr/>
        </p:nvSpPr>
        <p:spPr>
          <a:xfrm>
            <a:off x="2625527" y="2319338"/>
            <a:ext cx="1107996" cy="369332"/>
          </a:xfrm>
          <a:prstGeom prst="rect">
            <a:avLst/>
          </a:prstGeom>
        </p:spPr>
        <p:txBody>
          <a:bodyPr wrap="none">
            <a:spAutoFit/>
          </a:bodyPr>
          <a:lstStyle/>
          <a:p>
            <a:r>
              <a:rPr lang="zh-CN" altLang="en-US" dirty="0">
                <a:solidFill>
                  <a:srgbClr val="00B0F0"/>
                </a:solidFill>
              </a:rPr>
              <a:t>工作记录</a:t>
            </a:r>
            <a:endParaRPr lang="zh-Hans-HK"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B67DD4-11BE-41FF-8DCC-B6A1F5EC1BE9}"/>
              </a:ext>
            </a:extLst>
          </p:cNvPr>
          <p:cNvSpPr>
            <a:spLocks noGrp="1"/>
          </p:cNvSpPr>
          <p:nvPr>
            <p:ph/>
          </p:nvPr>
        </p:nvSpPr>
        <p:spPr>
          <a:xfrm>
            <a:off x="878840" y="1076960"/>
            <a:ext cx="7772400" cy="4551680"/>
          </a:xfrm>
        </p:spPr>
        <p:txBody>
          <a:bodyPr/>
          <a:lstStyle/>
          <a:p>
            <a:pPr marL="0" indent="0">
              <a:buNone/>
              <a:defRPr/>
            </a:pPr>
            <a:r>
              <a:rPr lang="zh-CN" altLang="en-US" dirty="0">
                <a:latin typeface="+mn-ea"/>
              </a:rPr>
              <a:t>从被调函数返回调用函数的一般步骤：</a:t>
            </a:r>
          </a:p>
          <a:p>
            <a:pPr marL="0" indent="0">
              <a:buNone/>
              <a:defRPr/>
            </a:pPr>
            <a:r>
              <a:rPr lang="zh-CN" altLang="en-US" dirty="0"/>
              <a:t> （</a:t>
            </a:r>
            <a:r>
              <a:rPr lang="en-HK" altLang="zh-CN" dirty="0"/>
              <a:t>1</a:t>
            </a:r>
            <a:r>
              <a:rPr lang="zh-CN" altLang="en-US" dirty="0"/>
              <a:t>）若栈为空，则执行正常返回。</a:t>
            </a:r>
          </a:p>
          <a:p>
            <a:pPr marL="0" indent="0">
              <a:buNone/>
              <a:defRPr/>
            </a:pPr>
            <a:r>
              <a:rPr lang="zh-CN" altLang="en-US" dirty="0"/>
              <a:t> （</a:t>
            </a:r>
            <a:r>
              <a:rPr lang="en-HK" altLang="zh-CN" dirty="0"/>
              <a:t>2</a:t>
            </a:r>
            <a:r>
              <a:rPr lang="zh-CN" altLang="en-US" dirty="0"/>
              <a:t>）从栈顶弹出一个</a:t>
            </a:r>
            <a:r>
              <a:rPr lang="zh-CN" altLang="en-US" dirty="0">
                <a:solidFill>
                  <a:srgbClr val="00B0F0"/>
                </a:solidFill>
              </a:rPr>
              <a:t>工作记录</a:t>
            </a:r>
            <a:r>
              <a:rPr lang="zh-CN" altLang="en-US" dirty="0"/>
              <a:t>。</a:t>
            </a:r>
          </a:p>
          <a:p>
            <a:pPr marL="0" indent="0">
              <a:buNone/>
              <a:defRPr/>
            </a:pPr>
            <a:r>
              <a:rPr lang="zh-CN" altLang="en-US" dirty="0"/>
              <a:t> （</a:t>
            </a:r>
            <a:r>
              <a:rPr lang="en-HK" altLang="zh-CN" dirty="0"/>
              <a:t>3</a:t>
            </a:r>
            <a:r>
              <a:rPr lang="zh-CN" altLang="en-US" dirty="0"/>
              <a:t>）将“</a:t>
            </a:r>
            <a:r>
              <a:rPr lang="zh-CN" altLang="en-US" dirty="0">
                <a:solidFill>
                  <a:srgbClr val="00B0F0"/>
                </a:solidFill>
              </a:rPr>
              <a:t>工作记录</a:t>
            </a:r>
            <a:r>
              <a:rPr lang="zh-CN" altLang="en-US" dirty="0"/>
              <a:t>”中的参数值、局部变量值赋给相应的变量；读取返回地址。</a:t>
            </a:r>
          </a:p>
          <a:p>
            <a:pPr marL="0" indent="0">
              <a:buNone/>
              <a:defRPr/>
            </a:pPr>
            <a:r>
              <a:rPr lang="zh-CN" altLang="en-US" dirty="0"/>
              <a:t> （</a:t>
            </a:r>
            <a:r>
              <a:rPr lang="en-HK" altLang="zh-CN" dirty="0"/>
              <a:t>4</a:t>
            </a:r>
            <a:r>
              <a:rPr lang="zh-CN" altLang="en-US" dirty="0"/>
              <a:t>）将函数值赋给相应的变量。</a:t>
            </a:r>
          </a:p>
          <a:p>
            <a:pPr marL="0" indent="0">
              <a:buNone/>
              <a:defRPr/>
            </a:pPr>
            <a:r>
              <a:rPr lang="zh-CN" altLang="en-US" dirty="0"/>
              <a:t> （</a:t>
            </a:r>
            <a:r>
              <a:rPr lang="en-HK" altLang="zh-CN" dirty="0"/>
              <a:t>5</a:t>
            </a:r>
            <a:r>
              <a:rPr lang="zh-CN" altLang="en-US" dirty="0"/>
              <a:t>）转移到返回地址。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74FCB07-73D8-4017-96EB-CF8425AC993D}"/>
              </a:ext>
            </a:extLst>
          </p:cNvPr>
          <p:cNvSpPr>
            <a:spLocks noGrp="1" noChangeArrowheads="1"/>
          </p:cNvSpPr>
          <p:nvPr>
            <p:ph type="title" idx="4294967295"/>
          </p:nvPr>
        </p:nvSpPr>
        <p:spPr>
          <a:xfrm>
            <a:off x="971550" y="142875"/>
            <a:ext cx="7056438" cy="693738"/>
          </a:xfrm>
        </p:spPr>
        <p:txBody>
          <a:bodyPr/>
          <a:lstStyle/>
          <a:p>
            <a:r>
              <a:rPr lang="zh-CN" altLang="en-US" b="1" dirty="0">
                <a:latin typeface="+mj-ea"/>
              </a:rPr>
              <a:t>栈</a:t>
            </a:r>
            <a:r>
              <a:rPr lang="en-US" altLang="zh-CN" b="1" dirty="0">
                <a:latin typeface="+mj-ea"/>
              </a:rPr>
              <a:t> </a:t>
            </a:r>
            <a:r>
              <a:rPr lang="zh-CN" altLang="en-US" b="1" dirty="0">
                <a:latin typeface="+mj-ea"/>
              </a:rPr>
              <a:t>在递归调用中的应用</a:t>
            </a:r>
          </a:p>
        </p:txBody>
      </p:sp>
      <p:sp>
        <p:nvSpPr>
          <p:cNvPr id="248835" name="Rectangle 3">
            <a:extLst>
              <a:ext uri="{FF2B5EF4-FFF2-40B4-BE49-F238E27FC236}">
                <a16:creationId xmlns:a16="http://schemas.microsoft.com/office/drawing/2014/main" id="{BB541F2D-0575-463F-A684-3F5CFA054638}"/>
              </a:ext>
            </a:extLst>
          </p:cNvPr>
          <p:cNvSpPr>
            <a:spLocks noGrp="1" noChangeArrowheads="1"/>
          </p:cNvSpPr>
          <p:nvPr>
            <p:ph/>
          </p:nvPr>
        </p:nvSpPr>
        <p:spPr>
          <a:xfrm>
            <a:off x="971550" y="981075"/>
            <a:ext cx="7993063" cy="5616575"/>
          </a:xfrm>
        </p:spPr>
        <p:txBody>
          <a:bodyPr/>
          <a:lstStyle/>
          <a:p>
            <a:pPr marL="0" indent="0">
              <a:lnSpc>
                <a:spcPct val="110000"/>
              </a:lnSpc>
              <a:buFont typeface="Wingdings" panose="05000000000000000000" pitchFamily="2" charset="2"/>
              <a:buNone/>
              <a:defRPr/>
            </a:pPr>
            <a:r>
              <a:rPr lang="en-US" altLang="zh-CN" b="1" dirty="0">
                <a:solidFill>
                  <a:srgbClr val="00B0F0"/>
                </a:solidFill>
                <a:latin typeface="+mn-ea"/>
              </a:rPr>
              <a:t>	</a:t>
            </a:r>
            <a:r>
              <a:rPr lang="zh-CN" altLang="en-US" b="1" dirty="0">
                <a:solidFill>
                  <a:srgbClr val="00B0F0"/>
                </a:solidFill>
                <a:latin typeface="+mn-ea"/>
              </a:rPr>
              <a:t>递归调用</a:t>
            </a:r>
            <a:r>
              <a:rPr lang="zh-CN" altLang="en-US" b="1" dirty="0">
                <a:latin typeface="+mn-ea"/>
              </a:rPr>
              <a:t>：</a:t>
            </a:r>
            <a:r>
              <a:rPr lang="zh-CN" altLang="en-US" sz="2800" b="1" dirty="0">
                <a:latin typeface="+mn-ea"/>
              </a:rPr>
              <a:t>一个函数</a:t>
            </a:r>
            <a:r>
              <a:rPr lang="en-US" altLang="zh-CN" sz="2800" b="1" dirty="0">
                <a:latin typeface="+mn-ea"/>
              </a:rPr>
              <a:t>(</a:t>
            </a:r>
            <a:r>
              <a:rPr lang="zh-CN" altLang="en-US" sz="2800" b="1" dirty="0">
                <a:latin typeface="+mn-ea"/>
              </a:rPr>
              <a:t>或过程</a:t>
            </a:r>
            <a:r>
              <a:rPr lang="en-US" altLang="zh-CN" sz="2800" b="1" dirty="0">
                <a:latin typeface="+mn-ea"/>
              </a:rPr>
              <a:t>)</a:t>
            </a:r>
            <a:r>
              <a:rPr lang="zh-CN" altLang="en-US" sz="2800" b="1" dirty="0">
                <a:latin typeface="+mn-ea"/>
              </a:rPr>
              <a:t>直接或间接地调用自己本身，简称</a:t>
            </a:r>
            <a:r>
              <a:rPr lang="zh-CN" altLang="en-US" sz="2800" b="1" dirty="0">
                <a:solidFill>
                  <a:srgbClr val="00B0F0"/>
                </a:solidFill>
                <a:latin typeface="+mn-ea"/>
              </a:rPr>
              <a:t>递归</a:t>
            </a:r>
            <a:r>
              <a:rPr lang="en-US" altLang="zh-CN" sz="2800" b="1" dirty="0">
                <a:latin typeface="+mn-ea"/>
              </a:rPr>
              <a:t>(</a:t>
            </a:r>
            <a:r>
              <a:rPr lang="en-US" altLang="zh-CN" sz="2800" b="1" dirty="0">
                <a:solidFill>
                  <a:srgbClr val="00B0F0"/>
                </a:solidFill>
                <a:latin typeface="+mn-ea"/>
              </a:rPr>
              <a:t>Recursive</a:t>
            </a:r>
            <a:r>
              <a:rPr lang="en-US" altLang="zh-CN" sz="2800" b="1" dirty="0">
                <a:latin typeface="+mn-ea"/>
              </a:rPr>
              <a:t>)</a:t>
            </a:r>
            <a:r>
              <a:rPr lang="zh-CN" altLang="en-US" sz="2800" b="1" dirty="0">
                <a:latin typeface="+mn-ea"/>
              </a:rPr>
              <a:t>。</a:t>
            </a:r>
          </a:p>
          <a:p>
            <a:pPr marL="0" indent="0">
              <a:lnSpc>
                <a:spcPct val="110000"/>
              </a:lnSpc>
              <a:buFont typeface="Wingdings" panose="05000000000000000000" pitchFamily="2" charset="2"/>
              <a:buNone/>
              <a:defRPr/>
            </a:pPr>
            <a:r>
              <a:rPr lang="zh-CN" altLang="en-US" sz="2800" b="1" dirty="0">
                <a:solidFill>
                  <a:schemeClr val="folHlink"/>
                </a:solidFill>
                <a:latin typeface="+mn-ea"/>
              </a:rPr>
              <a:t>    </a:t>
            </a:r>
            <a:r>
              <a:rPr lang="zh-CN" altLang="en-US" sz="2800" b="1" dirty="0">
                <a:latin typeface="+mn-ea"/>
              </a:rPr>
              <a:t>它是程序设计中的一个强有力的工具。因为递归函数</a:t>
            </a:r>
            <a:r>
              <a:rPr lang="zh-CN" altLang="en-US" sz="2800" b="1" dirty="0">
                <a:solidFill>
                  <a:srgbClr val="FFC000"/>
                </a:solidFill>
                <a:latin typeface="+mn-ea"/>
              </a:rPr>
              <a:t>结构清晰程序易读，正确性容易证明</a:t>
            </a:r>
            <a:r>
              <a:rPr lang="zh-CN" altLang="en-US" sz="2800" b="1" dirty="0">
                <a:latin typeface="+mn-ea"/>
              </a:rPr>
              <a:t>。</a:t>
            </a:r>
          </a:p>
          <a:p>
            <a:pPr marL="0" indent="0">
              <a:lnSpc>
                <a:spcPct val="110000"/>
              </a:lnSpc>
              <a:buFont typeface="Wingdings" panose="05000000000000000000" pitchFamily="2" charset="2"/>
              <a:buNone/>
              <a:defRPr/>
            </a:pPr>
            <a:endParaRPr lang="en-US" altLang="zh-CN" sz="2800" b="1" dirty="0">
              <a:latin typeface="+mn-ea"/>
            </a:endParaRPr>
          </a:p>
          <a:p>
            <a:pPr marL="0" indent="0">
              <a:lnSpc>
                <a:spcPct val="110000"/>
              </a:lnSpc>
              <a:buFont typeface="Wingdings" panose="05000000000000000000" pitchFamily="2" charset="2"/>
              <a:buNone/>
              <a:defRPr/>
            </a:pPr>
            <a:r>
              <a:rPr lang="zh-CN" altLang="en-US" sz="2800" b="1" dirty="0">
                <a:latin typeface="+mn-ea"/>
              </a:rPr>
              <a:t>    为了使递归调用不至于无终止地进行下去，有效的递归调用函数</a:t>
            </a:r>
            <a:r>
              <a:rPr lang="en-US" altLang="zh-CN" sz="2800" b="1" dirty="0">
                <a:latin typeface="+mn-ea"/>
              </a:rPr>
              <a:t>(</a:t>
            </a:r>
            <a:r>
              <a:rPr lang="zh-CN" altLang="en-US" sz="2800" b="1" dirty="0">
                <a:latin typeface="+mn-ea"/>
              </a:rPr>
              <a:t>或过程</a:t>
            </a:r>
            <a:r>
              <a:rPr lang="en-US" altLang="zh-CN" sz="2800" b="1" dirty="0">
                <a:latin typeface="+mn-ea"/>
              </a:rPr>
              <a:t>)</a:t>
            </a:r>
            <a:r>
              <a:rPr lang="zh-CN" altLang="en-US" sz="2800" b="1" dirty="0">
                <a:latin typeface="+mn-ea"/>
              </a:rPr>
              <a:t>应包括两部分：</a:t>
            </a:r>
            <a:br>
              <a:rPr lang="en-US" altLang="zh-CN" sz="2800" b="1" dirty="0">
                <a:latin typeface="+mn-ea"/>
              </a:rPr>
            </a:br>
            <a:r>
              <a:rPr lang="en-US" altLang="zh-CN" sz="2800" b="1" dirty="0">
                <a:latin typeface="+mn-ea"/>
              </a:rPr>
              <a:t>		</a:t>
            </a:r>
            <a:r>
              <a:rPr lang="zh-CN" altLang="en-US" sz="2800" b="1" dirty="0">
                <a:solidFill>
                  <a:srgbClr val="FF0000"/>
                </a:solidFill>
                <a:latin typeface="+mn-ea"/>
              </a:rPr>
              <a:t>递推规则</a:t>
            </a:r>
            <a:r>
              <a:rPr lang="en-US" altLang="zh-CN" sz="2800" b="1" dirty="0">
                <a:solidFill>
                  <a:srgbClr val="FF0000"/>
                </a:solidFill>
                <a:latin typeface="+mn-ea"/>
              </a:rPr>
              <a:t>(</a:t>
            </a:r>
            <a:r>
              <a:rPr lang="zh-CN" altLang="en-US" sz="2800" b="1" dirty="0">
                <a:solidFill>
                  <a:srgbClr val="FF0000"/>
                </a:solidFill>
                <a:latin typeface="+mn-ea"/>
              </a:rPr>
              <a:t>方法</a:t>
            </a:r>
            <a:r>
              <a:rPr lang="en-US" altLang="zh-CN" sz="2800" b="1" dirty="0">
                <a:solidFill>
                  <a:srgbClr val="FF0000"/>
                </a:solidFill>
                <a:latin typeface="+mn-ea"/>
              </a:rPr>
              <a:t>)</a:t>
            </a:r>
            <a:r>
              <a:rPr lang="zh-CN" altLang="en-US" sz="2800" b="1" dirty="0">
                <a:latin typeface="+mn-ea"/>
              </a:rPr>
              <a:t>，</a:t>
            </a:r>
            <a:endParaRPr lang="en-US" altLang="zh-CN" sz="2800" b="1" dirty="0">
              <a:latin typeface="+mn-ea"/>
            </a:endParaRPr>
          </a:p>
          <a:p>
            <a:pPr marL="0" indent="0">
              <a:lnSpc>
                <a:spcPct val="110000"/>
              </a:lnSpc>
              <a:buFont typeface="Wingdings" panose="05000000000000000000" pitchFamily="2" charset="2"/>
              <a:buNone/>
              <a:defRPr/>
            </a:pPr>
            <a:r>
              <a:rPr lang="en-US" altLang="zh-CN" sz="2800" b="1" dirty="0">
                <a:solidFill>
                  <a:srgbClr val="00B0F0"/>
                </a:solidFill>
                <a:latin typeface="+mn-ea"/>
              </a:rPr>
              <a:t>		</a:t>
            </a:r>
            <a:r>
              <a:rPr lang="zh-CN" altLang="en-US" sz="2800" b="1" dirty="0">
                <a:solidFill>
                  <a:srgbClr val="FF0000"/>
                </a:solidFill>
                <a:latin typeface="+mn-ea"/>
              </a:rPr>
              <a:t>终止条件</a:t>
            </a:r>
            <a:r>
              <a:rPr lang="zh-CN" altLang="en-US" sz="2800" b="1" dirty="0">
                <a:latin typeface="+mn-ea"/>
              </a:rPr>
              <a:t>。</a:t>
            </a:r>
          </a:p>
          <a:p>
            <a:pPr marL="0" indent="0">
              <a:lnSpc>
                <a:spcPct val="110000"/>
              </a:lnSpc>
              <a:buFont typeface="Wingdings" panose="05000000000000000000" pitchFamily="2" charset="2"/>
              <a:buNone/>
              <a:defRPr/>
            </a:pPr>
            <a:r>
              <a:rPr lang="zh-CN" altLang="en-US" b="1" dirty="0">
                <a:latin typeface="宋体" panose="02010600030101010101" pitchFamily="2" charset="-122"/>
              </a:rPr>
              <a:t>    </a:t>
            </a:r>
            <a:endParaRPr lang="en-US" altLang="zh-CN" sz="2800" b="1" dirty="0">
              <a:latin typeface="宋体" panose="02010600030101010101" pitchFamily="2" charset="-122"/>
            </a:endParaRPr>
          </a:p>
        </p:txBody>
      </p:sp>
    </p:spTree>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EA333D4-CCD3-4EB1-80E5-C21B1A7B4323}"/>
              </a:ext>
            </a:extLst>
          </p:cNvPr>
          <p:cNvGrpSpPr>
            <a:grpSpLocks/>
          </p:cNvGrpSpPr>
          <p:nvPr/>
        </p:nvGrpSpPr>
        <p:grpSpPr bwMode="auto">
          <a:xfrm>
            <a:off x="1371271" y="1284288"/>
            <a:ext cx="6807529" cy="1509712"/>
            <a:chOff x="161" y="96"/>
            <a:chExt cx="3977" cy="700"/>
          </a:xfrm>
        </p:grpSpPr>
        <p:sp>
          <p:nvSpPr>
            <p:cNvPr id="21508" name="Rectangle 3">
              <a:extLst>
                <a:ext uri="{FF2B5EF4-FFF2-40B4-BE49-F238E27FC236}">
                  <a16:creationId xmlns:a16="http://schemas.microsoft.com/office/drawing/2014/main" id="{2AB5A0DC-85B1-43EA-9327-20BCCA502E78}"/>
                </a:ext>
              </a:extLst>
            </p:cNvPr>
            <p:cNvSpPr>
              <a:spLocks noChangeArrowheads="1"/>
            </p:cNvSpPr>
            <p:nvPr/>
          </p:nvSpPr>
          <p:spPr bwMode="auto">
            <a:xfrm>
              <a:off x="161" y="307"/>
              <a:ext cx="97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Fact(n)=</a:t>
              </a:r>
            </a:p>
          </p:txBody>
        </p:sp>
        <p:sp>
          <p:nvSpPr>
            <p:cNvPr id="21509" name="Rectangle 4">
              <a:extLst>
                <a:ext uri="{FF2B5EF4-FFF2-40B4-BE49-F238E27FC236}">
                  <a16:creationId xmlns:a16="http://schemas.microsoft.com/office/drawing/2014/main" id="{A7004F74-C18E-4EFD-85E5-4FED09A5D056}"/>
                </a:ext>
              </a:extLst>
            </p:cNvPr>
            <p:cNvSpPr>
              <a:spLocks noChangeArrowheads="1"/>
            </p:cNvSpPr>
            <p:nvPr/>
          </p:nvSpPr>
          <p:spPr bwMode="auto">
            <a:xfrm>
              <a:off x="1270" y="96"/>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                   </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当</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n=0</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时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终止条件</a:t>
              </a:r>
            </a:p>
          </p:txBody>
        </p:sp>
        <p:sp>
          <p:nvSpPr>
            <p:cNvPr id="21510" name="Rectangle 5">
              <a:extLst>
                <a:ext uri="{FF2B5EF4-FFF2-40B4-BE49-F238E27FC236}">
                  <a16:creationId xmlns:a16="http://schemas.microsoft.com/office/drawing/2014/main" id="{1404EA60-14E0-446D-A133-E3DB75DF6618}"/>
                </a:ext>
              </a:extLst>
            </p:cNvPr>
            <p:cNvSpPr>
              <a:spLocks noChangeArrowheads="1"/>
            </p:cNvSpPr>
            <p:nvPr/>
          </p:nvSpPr>
          <p:spPr bwMode="auto">
            <a:xfrm>
              <a:off x="1282" y="501"/>
              <a:ext cx="2856"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n*fact(n-1)   </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当</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n&gt;0</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时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递推规则</a:t>
              </a:r>
            </a:p>
          </p:txBody>
        </p:sp>
        <p:sp>
          <p:nvSpPr>
            <p:cNvPr id="21511" name="AutoShape 6">
              <a:extLst>
                <a:ext uri="{FF2B5EF4-FFF2-40B4-BE49-F238E27FC236}">
                  <a16:creationId xmlns:a16="http://schemas.microsoft.com/office/drawing/2014/main" id="{B69CDC4B-54FF-44FD-899F-D4BD701EFD1F}"/>
                </a:ext>
              </a:extLst>
            </p:cNvPr>
            <p:cNvSpPr>
              <a:spLocks/>
            </p:cNvSpPr>
            <p:nvPr/>
          </p:nvSpPr>
          <p:spPr bwMode="auto">
            <a:xfrm>
              <a:off x="1127" y="197"/>
              <a:ext cx="93" cy="528"/>
            </a:xfrm>
            <a:prstGeom prst="leftBrace">
              <a:avLst>
                <a:gd name="adj1" fmla="val 47312"/>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 name="文本框 8">
            <a:extLst>
              <a:ext uri="{FF2B5EF4-FFF2-40B4-BE49-F238E27FC236}">
                <a16:creationId xmlns:a16="http://schemas.microsoft.com/office/drawing/2014/main" id="{CCEFB865-21B9-4BD3-BDF6-E5A6736216DC}"/>
              </a:ext>
            </a:extLst>
          </p:cNvPr>
          <p:cNvSpPr txBox="1"/>
          <p:nvPr/>
        </p:nvSpPr>
        <p:spPr>
          <a:xfrm>
            <a:off x="848995" y="461249"/>
            <a:ext cx="4572000" cy="523220"/>
          </a:xfrm>
          <a:prstGeom prst="rect">
            <a:avLst/>
          </a:prstGeom>
          <a:noFill/>
        </p:spPr>
        <p:txBody>
          <a:bodyPr wrap="square">
            <a:spAutoFit/>
          </a:bodyPr>
          <a:lstStyle/>
          <a:p>
            <a:r>
              <a:rPr lang="zh-CN" altLang="en-US" sz="2800" b="1" dirty="0">
                <a:solidFill>
                  <a:schemeClr val="tx2"/>
                </a:solidFill>
                <a:latin typeface="宋体" panose="02010600030101010101" pitchFamily="2" charset="-122"/>
              </a:rPr>
              <a:t>例：求</a:t>
            </a:r>
            <a:r>
              <a:rPr lang="en-US" altLang="zh-CN" sz="2800" b="1" dirty="0">
                <a:solidFill>
                  <a:schemeClr val="tx2"/>
                </a:solidFill>
              </a:rPr>
              <a:t>n!  (n</a:t>
            </a:r>
            <a:r>
              <a:rPr lang="zh-CN" altLang="en-US" sz="2800" b="1" dirty="0">
                <a:solidFill>
                  <a:schemeClr val="tx2"/>
                </a:solidFill>
              </a:rPr>
              <a:t>的阶乘</a:t>
            </a:r>
            <a:r>
              <a:rPr lang="en-US" altLang="zh-CN" sz="2800" b="1" dirty="0">
                <a:solidFill>
                  <a:schemeClr val="tx2"/>
                </a:solidFill>
              </a:rPr>
              <a:t>)</a:t>
            </a:r>
            <a:endParaRPr lang="zh-Hans-HK" altLang="en-US" sz="2800" dirty="0">
              <a:solidFill>
                <a:schemeClr val="tx2"/>
              </a:solidFill>
            </a:endParaRPr>
          </a:p>
        </p:txBody>
      </p:sp>
      <p:sp>
        <p:nvSpPr>
          <p:cNvPr id="10" name="Rectangle 7">
            <a:extLst>
              <a:ext uri="{FF2B5EF4-FFF2-40B4-BE49-F238E27FC236}">
                <a16:creationId xmlns:a16="http://schemas.microsoft.com/office/drawing/2014/main" id="{87F39A5F-EED1-40A5-B41F-C5CA860B6DE2}"/>
              </a:ext>
            </a:extLst>
          </p:cNvPr>
          <p:cNvSpPr>
            <a:spLocks noGrp="1" noChangeArrowheads="1"/>
          </p:cNvSpPr>
          <p:nvPr>
            <p:ph/>
          </p:nvPr>
        </p:nvSpPr>
        <p:spPr bwMode="auto">
          <a:xfrm>
            <a:off x="1579880" y="3261360"/>
            <a:ext cx="5877560" cy="215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8542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019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0070C0"/>
                </a:solidFill>
                <a:latin typeface="隶书"/>
                <a:ea typeface="隶书"/>
              </a:rPr>
              <a:t>int fact(int n){</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70C0"/>
                </a:solidFill>
                <a:effectLst/>
                <a:uLnTx/>
                <a:uFillTx/>
                <a:latin typeface="隶书"/>
                <a:ea typeface="隶书"/>
                <a:cs typeface="+mn-cs"/>
              </a:rPr>
              <a:t>	if (n==0) return 1;</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0070C0"/>
                </a:solidFill>
                <a:latin typeface="隶书"/>
                <a:ea typeface="隶书"/>
              </a:rPr>
              <a:t>	else return n * fact(n-1);</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70C0"/>
                </a:solidFill>
                <a:effectLst/>
                <a:uLnTx/>
                <a:uFillTx/>
                <a:latin typeface="隶书"/>
                <a:ea typeface="隶书"/>
                <a:cs typeface="+mn-cs"/>
              </a:rPr>
              <a:t>}</a:t>
            </a:r>
            <a:endParaRPr kumimoji="1" lang="zh-CN" altLang="en-US" sz="2800" b="1" i="0" u="none" strike="noStrike" kern="1200" cap="none" spc="0" normalizeH="0" baseline="0" noProof="0" dirty="0">
              <a:ln>
                <a:noFill/>
              </a:ln>
              <a:solidFill>
                <a:srgbClr val="0070C0"/>
              </a:solidFill>
              <a:effectLst/>
              <a:uLnTx/>
              <a:uFillTx/>
              <a:latin typeface="隶书"/>
              <a:ea typeface="隶书"/>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9FE6CBC-5E86-437F-9EDA-87E7D0C190E7}"/>
              </a:ext>
            </a:extLst>
          </p:cNvPr>
          <p:cNvSpPr>
            <a:spLocks noGrp="1" noChangeArrowheads="1"/>
          </p:cNvSpPr>
          <p:nvPr>
            <p:ph/>
          </p:nvPr>
        </p:nvSpPr>
        <p:spPr bwMode="auto">
          <a:xfrm>
            <a:off x="706120" y="70104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8542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019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734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30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7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450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02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    系统设立一个“</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递归工作栈</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”，作为整个递归调用过程期间使用的数据存储区。</a:t>
            </a:r>
            <a:endParaRPr kumimoji="1" lang="en-US" altLang="zh-CN" sz="2800" b="1" i="0" u="none" strike="noStrike" kern="1200" cap="none" spc="0" normalizeH="0" baseline="0" noProof="0" dirty="0">
              <a:ln>
                <a:noFill/>
              </a:ln>
              <a:solidFill>
                <a:srgbClr val="660066"/>
              </a:solidFill>
              <a:effectLst/>
              <a:uLnTx/>
              <a:uFillTx/>
              <a:latin typeface="隶书"/>
              <a:ea typeface="隶书"/>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endParaRPr kumimoji="1" lang="zh-CN" altLang="en-US" sz="2800" b="1" i="0" u="none" strike="noStrike" kern="1200" cap="none" spc="0" normalizeH="0" baseline="0" noProof="0" dirty="0">
              <a:ln>
                <a:noFill/>
              </a:ln>
              <a:solidFill>
                <a:srgbClr val="660066"/>
              </a:solidFill>
              <a:effectLst/>
              <a:uLnTx/>
              <a:uFillTx/>
              <a:latin typeface="隶书"/>
              <a:ea typeface="隶书"/>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每一层递归包含的信息如：</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参数</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局部变量</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a:t>
            </a:r>
            <a:r>
              <a:rPr kumimoji="1" lang="zh-CN" altLang="en-US" sz="2800" b="1" i="0" u="none" strike="noStrike" kern="1200" cap="none" spc="0" normalizeH="0" baseline="0" noProof="0" dirty="0">
                <a:ln>
                  <a:noFill/>
                </a:ln>
                <a:solidFill>
                  <a:srgbClr val="006600"/>
                </a:solidFill>
                <a:effectLst/>
                <a:uLnTx/>
                <a:uFillTx/>
                <a:latin typeface="隶书"/>
                <a:ea typeface="隶书"/>
                <a:cs typeface="+mn-cs"/>
              </a:rPr>
              <a:t>上一层的返回地址构成</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一个“</a:t>
            </a:r>
            <a:r>
              <a:rPr kumimoji="1" lang="zh-CN" altLang="en-US" sz="2800" b="1" i="0" u="none" strike="noStrike" kern="1200" cap="none" spc="0" normalizeH="0" baseline="0" noProof="0" dirty="0">
                <a:ln>
                  <a:noFill/>
                </a:ln>
                <a:solidFill>
                  <a:srgbClr val="99FF99"/>
                </a:solidFill>
                <a:effectLst/>
                <a:uLnTx/>
                <a:uFillTx/>
                <a:latin typeface="隶书"/>
                <a:ea typeface="隶书"/>
                <a:cs typeface="+mn-cs"/>
              </a:rPr>
              <a:t>工作记录</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 。</a:t>
            </a:r>
            <a:r>
              <a:rPr kumimoji="1" lang="en-US" altLang="zh-CN" sz="2800" b="1"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每进入一层递归，</a:t>
            </a:r>
            <a:endParaRPr kumimoji="1" lang="en-US" altLang="zh-CN" sz="2800" b="1" i="0" u="none" strike="noStrike" kern="1200" cap="none" spc="0" normalizeH="0" baseline="0" noProof="0" dirty="0">
              <a:ln>
                <a:noFill/>
              </a:ln>
              <a:solidFill>
                <a:srgbClr val="660066"/>
              </a:solidFill>
              <a:effectLst/>
              <a:uLnTx/>
              <a:uFillTx/>
              <a:latin typeface="隶书"/>
              <a:ea typeface="隶书"/>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660066"/>
                </a:solidFill>
                <a:latin typeface="隶书"/>
                <a:ea typeface="隶书"/>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就产生一个新的工作记录压入栈顶；</a:t>
            </a:r>
            <a:endParaRPr kumimoji="1" lang="en-US" altLang="zh-CN" sz="2800" b="1" i="0" u="none" strike="noStrike" kern="1200" cap="none" spc="0" normalizeH="0" baseline="0" noProof="0" dirty="0">
              <a:ln>
                <a:noFill/>
              </a:ln>
              <a:solidFill>
                <a:srgbClr val="660066"/>
              </a:solidFill>
              <a:effectLst/>
              <a:uLnTx/>
              <a:uFillTx/>
              <a:latin typeface="隶书"/>
              <a:ea typeface="隶书"/>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660066"/>
                </a:solidFill>
                <a:latin typeface="隶书"/>
                <a:ea typeface="隶书"/>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每退出一层递归，</a:t>
            </a:r>
            <a:endParaRPr kumimoji="1" lang="en-US" altLang="zh-CN" sz="2800" b="1" i="0" u="none" strike="noStrike" kern="1200" cap="none" spc="0" normalizeH="0" baseline="0" noProof="0" dirty="0">
              <a:ln>
                <a:noFill/>
              </a:ln>
              <a:solidFill>
                <a:srgbClr val="660066"/>
              </a:solidFill>
              <a:effectLst/>
              <a:uLnTx/>
              <a:uFillTx/>
              <a:latin typeface="隶书"/>
              <a:ea typeface="隶书"/>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660066"/>
                </a:solidFill>
                <a:latin typeface="隶书"/>
                <a:ea typeface="隶书"/>
              </a:rPr>
              <a:t>		</a:t>
            </a:r>
            <a:r>
              <a:rPr kumimoji="1" lang="zh-CN" altLang="en-US" sz="2800" b="1" i="0" u="none" strike="noStrike" kern="1200" cap="none" spc="0" normalizeH="0" baseline="0" noProof="0" dirty="0">
                <a:ln>
                  <a:noFill/>
                </a:ln>
                <a:solidFill>
                  <a:srgbClr val="660066"/>
                </a:solidFill>
                <a:effectLst/>
                <a:uLnTx/>
                <a:uFillTx/>
                <a:latin typeface="隶书"/>
                <a:ea typeface="隶书"/>
                <a:cs typeface="+mn-cs"/>
              </a:rPr>
              <a:t>就从栈顶弹出一个工作记录。</a:t>
            </a:r>
          </a:p>
        </p:txBody>
      </p:sp>
    </p:spTree>
    <p:extLst>
      <p:ext uri="{BB962C8B-B14F-4D97-AF65-F5344CB8AC3E}">
        <p14:creationId xmlns:p14="http://schemas.microsoft.com/office/powerpoint/2010/main" val="158107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2" name="Rectangle 14">
            <a:extLst>
              <a:ext uri="{FF2B5EF4-FFF2-40B4-BE49-F238E27FC236}">
                <a16:creationId xmlns:a16="http://schemas.microsoft.com/office/drawing/2014/main" id="{9ED78885-F388-4A9F-9637-9654DB512403}"/>
              </a:ext>
            </a:extLst>
          </p:cNvPr>
          <p:cNvSpPr>
            <a:spLocks noChangeArrowheads="1"/>
          </p:cNvSpPr>
          <p:nvPr/>
        </p:nvSpPr>
        <p:spPr bwMode="auto">
          <a:xfrm>
            <a:off x="132080" y="710882"/>
            <a:ext cx="8501063" cy="798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递归</a:t>
            </a:r>
            <a:r>
              <a:rPr lang="zh-CN" altLang="en-US" sz="2800" dirty="0">
                <a:solidFill>
                  <a:schemeClr val="tx2"/>
                </a:solidFill>
              </a:rPr>
              <a:t>的</a:t>
            </a: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运行过程 （通过下面的例子讲解）</a:t>
            </a:r>
          </a:p>
        </p:txBody>
      </p:sp>
      <p:sp>
        <p:nvSpPr>
          <p:cNvPr id="63504" name="Text Box 16">
            <a:extLst>
              <a:ext uri="{FF2B5EF4-FFF2-40B4-BE49-F238E27FC236}">
                <a16:creationId xmlns:a16="http://schemas.microsoft.com/office/drawing/2014/main" id="{C22738A0-CB5B-4D44-8ECC-14A9E71B1BB2}"/>
              </a:ext>
            </a:extLst>
          </p:cNvPr>
          <p:cNvSpPr txBox="1">
            <a:spLocks noChangeArrowheads="1"/>
          </p:cNvSpPr>
          <p:nvPr/>
        </p:nvSpPr>
        <p:spPr bwMode="auto">
          <a:xfrm>
            <a:off x="1309688" y="2002790"/>
            <a:ext cx="4278312" cy="3416300"/>
          </a:xfrm>
          <a:prstGeom prst="rect">
            <a:avLst/>
          </a:prstGeom>
          <a:solidFill>
            <a:srgbClr val="CCFFFF"/>
          </a:solidFill>
          <a:ln w="38100">
            <a:solidFill>
              <a:srgbClr val="00CCFF"/>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void  print(int  w){</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int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if (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w!=0</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print(w-1);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for(</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&lt;=w;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(“%3d,”, w);</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printf</a:t>
            </a: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3507" name="Text Box 19">
            <a:extLst>
              <a:ext uri="{FF2B5EF4-FFF2-40B4-BE49-F238E27FC236}">
                <a16:creationId xmlns:a16="http://schemas.microsoft.com/office/drawing/2014/main" id="{EDE504B4-A934-4B4D-98F8-E6086E61DA9D}"/>
              </a:ext>
            </a:extLst>
          </p:cNvPr>
          <p:cNvSpPr txBox="1">
            <a:spLocks noChangeArrowheads="1"/>
          </p:cNvSpPr>
          <p:nvPr/>
        </p:nvSpPr>
        <p:spPr bwMode="auto">
          <a:xfrm>
            <a:off x="6316345" y="2770823"/>
            <a:ext cx="1746250" cy="1590675"/>
          </a:xfrm>
          <a:prstGeom prst="rect">
            <a:avLst/>
          </a:prstGeom>
          <a:solidFill>
            <a:schemeClr val="tx1"/>
          </a:solidFill>
          <a:ln w="38100">
            <a:solidFill>
              <a:srgbClr val="FF99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运行结果：</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02">
                                            <p:txEl>
                                              <p:pRg st="0" end="0"/>
                                            </p:txEl>
                                          </p:spTgt>
                                        </p:tgtEl>
                                        <p:attrNameLst>
                                          <p:attrName>style.visibility</p:attrName>
                                        </p:attrNameLst>
                                      </p:cBhvr>
                                      <p:to>
                                        <p:strVal val="visible"/>
                                      </p:to>
                                    </p:set>
                                    <p:anim calcmode="lin" valueType="num">
                                      <p:cBhvr additive="base">
                                        <p:cTn id="7" dur="500" fill="hold"/>
                                        <p:tgtEl>
                                          <p:spTgt spid="635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5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3504"/>
                                        </p:tgtEl>
                                        <p:attrNameLst>
                                          <p:attrName>style.visibility</p:attrName>
                                        </p:attrNameLst>
                                      </p:cBhvr>
                                      <p:to>
                                        <p:strVal val="visible"/>
                                      </p:to>
                                    </p:set>
                                    <p:animEffect transition="in" filter="box(out)">
                                      <p:cBhvr>
                                        <p:cTn id="13" dur="500"/>
                                        <p:tgtEl>
                                          <p:spTgt spid="63504"/>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507"/>
                                        </p:tgtEl>
                                        <p:attrNameLst>
                                          <p:attrName>style.visibility</p:attrName>
                                        </p:attrNameLst>
                                      </p:cBhvr>
                                      <p:to>
                                        <p:strVal val="visible"/>
                                      </p:to>
                                    </p:set>
                                    <p:animEffect transition="in" filter="box(out)">
                                      <p:cBhvr>
                                        <p:cTn id="18" dur="500"/>
                                        <p:tgtEl>
                                          <p:spTgt spid="63507"/>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2" grpId="0" build="p" bldLvl="5" autoUpdateAnimBg="0"/>
      <p:bldP spid="63504" grpId="0" animBg="1" autoUpdateAnimBg="0"/>
      <p:bldP spid="6350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85C6E3B1-A4AC-443C-AF2C-AC91D01447E0}"/>
              </a:ext>
            </a:extLst>
          </p:cNvPr>
          <p:cNvSpPr txBox="1">
            <a:spLocks noChangeArrowheads="1"/>
          </p:cNvSpPr>
          <p:nvPr/>
        </p:nvSpPr>
        <p:spPr bwMode="auto">
          <a:xfrm>
            <a:off x="943610" y="32385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递归调用执行情况如下：</a:t>
            </a:r>
          </a:p>
        </p:txBody>
      </p:sp>
      <p:grpSp>
        <p:nvGrpSpPr>
          <p:cNvPr id="64515" name="Group 3">
            <a:extLst>
              <a:ext uri="{FF2B5EF4-FFF2-40B4-BE49-F238E27FC236}">
                <a16:creationId xmlns:a16="http://schemas.microsoft.com/office/drawing/2014/main" id="{8B54BCCA-3371-4BBF-B2E9-47577784B803}"/>
              </a:ext>
            </a:extLst>
          </p:cNvPr>
          <p:cNvGrpSpPr>
            <a:grpSpLocks/>
          </p:cNvGrpSpPr>
          <p:nvPr/>
        </p:nvGrpSpPr>
        <p:grpSpPr bwMode="auto">
          <a:xfrm>
            <a:off x="1153160" y="1600200"/>
            <a:ext cx="1219200" cy="914400"/>
            <a:chOff x="528" y="1008"/>
            <a:chExt cx="768" cy="576"/>
          </a:xfrm>
        </p:grpSpPr>
        <p:sp>
          <p:nvSpPr>
            <p:cNvPr id="25728" name="Text Box 4">
              <a:extLst>
                <a:ext uri="{FF2B5EF4-FFF2-40B4-BE49-F238E27FC236}">
                  <a16:creationId xmlns:a16="http://schemas.microsoft.com/office/drawing/2014/main" id="{24F38C26-25BF-4FFB-BFB7-DD29362EE972}"/>
                </a:ext>
              </a:extLst>
            </p:cNvPr>
            <p:cNvSpPr txBox="1">
              <a:spLocks noChangeArrowheads="1"/>
            </p:cNvSpPr>
            <p:nvPr/>
          </p:nvSpPr>
          <p:spPr bwMode="auto">
            <a:xfrm>
              <a:off x="528" y="100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25729" name="Line 5">
              <a:extLst>
                <a:ext uri="{FF2B5EF4-FFF2-40B4-BE49-F238E27FC236}">
                  <a16:creationId xmlns:a16="http://schemas.microsoft.com/office/drawing/2014/main" id="{CEA18EE1-E3DA-41B5-BC4F-F6492D1B6E1D}"/>
                </a:ext>
              </a:extLst>
            </p:cNvPr>
            <p:cNvSpPr>
              <a:spLocks noChangeShapeType="1"/>
            </p:cNvSpPr>
            <p:nvPr/>
          </p:nvSpPr>
          <p:spPr bwMode="auto">
            <a:xfrm>
              <a:off x="816" y="1296"/>
              <a:ext cx="1"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18" name="Group 6">
            <a:extLst>
              <a:ext uri="{FF2B5EF4-FFF2-40B4-BE49-F238E27FC236}">
                <a16:creationId xmlns:a16="http://schemas.microsoft.com/office/drawing/2014/main" id="{4326EE5E-6696-44FF-B4F0-180B5E584C66}"/>
              </a:ext>
            </a:extLst>
          </p:cNvPr>
          <p:cNvGrpSpPr>
            <a:grpSpLocks/>
          </p:cNvGrpSpPr>
          <p:nvPr/>
        </p:nvGrpSpPr>
        <p:grpSpPr bwMode="auto">
          <a:xfrm>
            <a:off x="2448560" y="2057400"/>
            <a:ext cx="457200" cy="990600"/>
            <a:chOff x="1008" y="1536"/>
            <a:chExt cx="288" cy="624"/>
          </a:xfrm>
        </p:grpSpPr>
        <p:sp>
          <p:nvSpPr>
            <p:cNvPr id="25725" name="Line 7">
              <a:extLst>
                <a:ext uri="{FF2B5EF4-FFF2-40B4-BE49-F238E27FC236}">
                  <a16:creationId xmlns:a16="http://schemas.microsoft.com/office/drawing/2014/main" id="{38560E12-6D86-439E-82D3-DB848E6E3B2E}"/>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6" name="Line 8">
              <a:extLst>
                <a:ext uri="{FF2B5EF4-FFF2-40B4-BE49-F238E27FC236}">
                  <a16:creationId xmlns:a16="http://schemas.microsoft.com/office/drawing/2014/main" id="{70B5C9C5-F642-43C6-822A-A0CB6CC45C48}"/>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7" name="Line 9">
              <a:extLst>
                <a:ext uri="{FF2B5EF4-FFF2-40B4-BE49-F238E27FC236}">
                  <a16:creationId xmlns:a16="http://schemas.microsoft.com/office/drawing/2014/main" id="{0F40F6D7-8A07-4E3F-8268-803512ADA344}"/>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22" name="Group 10">
            <a:extLst>
              <a:ext uri="{FF2B5EF4-FFF2-40B4-BE49-F238E27FC236}">
                <a16:creationId xmlns:a16="http://schemas.microsoft.com/office/drawing/2014/main" id="{2A3B93A3-0598-40A3-8B31-F7FCA786E388}"/>
              </a:ext>
            </a:extLst>
          </p:cNvPr>
          <p:cNvGrpSpPr>
            <a:grpSpLocks/>
          </p:cNvGrpSpPr>
          <p:nvPr/>
        </p:nvGrpSpPr>
        <p:grpSpPr bwMode="auto">
          <a:xfrm>
            <a:off x="6182360" y="914400"/>
            <a:ext cx="457200" cy="990600"/>
            <a:chOff x="1008" y="1536"/>
            <a:chExt cx="288" cy="624"/>
          </a:xfrm>
        </p:grpSpPr>
        <p:sp>
          <p:nvSpPr>
            <p:cNvPr id="25722" name="Line 11">
              <a:extLst>
                <a:ext uri="{FF2B5EF4-FFF2-40B4-BE49-F238E27FC236}">
                  <a16:creationId xmlns:a16="http://schemas.microsoft.com/office/drawing/2014/main" id="{D62EF1F9-1084-42F8-903C-FAD079106BC9}"/>
                </a:ext>
              </a:extLst>
            </p:cNvPr>
            <p:cNvSpPr>
              <a:spLocks noChangeShapeType="1"/>
            </p:cNvSpPr>
            <p:nvPr/>
          </p:nvSpPr>
          <p:spPr bwMode="auto">
            <a:xfrm>
              <a:off x="1008" y="2160"/>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3" name="Line 12">
              <a:extLst>
                <a:ext uri="{FF2B5EF4-FFF2-40B4-BE49-F238E27FC236}">
                  <a16:creationId xmlns:a16="http://schemas.microsoft.com/office/drawing/2014/main" id="{7463718E-92D2-458F-87FE-089581D3A949}"/>
                </a:ext>
              </a:extLst>
            </p:cNvPr>
            <p:cNvSpPr>
              <a:spLocks noChangeShapeType="1"/>
            </p:cNvSpPr>
            <p:nvPr/>
          </p:nvSpPr>
          <p:spPr bwMode="auto">
            <a:xfrm>
              <a:off x="1152" y="1536"/>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4" name="Line 13">
              <a:extLst>
                <a:ext uri="{FF2B5EF4-FFF2-40B4-BE49-F238E27FC236}">
                  <a16:creationId xmlns:a16="http://schemas.microsoft.com/office/drawing/2014/main" id="{B15A4979-81E1-4912-A04B-710863D30352}"/>
                </a:ext>
              </a:extLst>
            </p:cNvPr>
            <p:cNvSpPr>
              <a:spLocks noChangeShapeType="1"/>
            </p:cNvSpPr>
            <p:nvPr/>
          </p:nvSpPr>
          <p:spPr bwMode="auto">
            <a:xfrm flipV="1">
              <a:off x="1152" y="1536"/>
              <a:ext cx="0" cy="624"/>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26" name="Group 14">
            <a:extLst>
              <a:ext uri="{FF2B5EF4-FFF2-40B4-BE49-F238E27FC236}">
                <a16:creationId xmlns:a16="http://schemas.microsoft.com/office/drawing/2014/main" id="{6CC3593A-8E15-434D-A1A0-1314C017E5EF}"/>
              </a:ext>
            </a:extLst>
          </p:cNvPr>
          <p:cNvGrpSpPr>
            <a:grpSpLocks/>
          </p:cNvGrpSpPr>
          <p:nvPr/>
        </p:nvGrpSpPr>
        <p:grpSpPr bwMode="auto">
          <a:xfrm>
            <a:off x="4429760" y="1371600"/>
            <a:ext cx="533400" cy="1143000"/>
            <a:chOff x="2592" y="864"/>
            <a:chExt cx="336" cy="720"/>
          </a:xfrm>
        </p:grpSpPr>
        <p:sp>
          <p:nvSpPr>
            <p:cNvPr id="25719" name="Line 15">
              <a:extLst>
                <a:ext uri="{FF2B5EF4-FFF2-40B4-BE49-F238E27FC236}">
                  <a16:creationId xmlns:a16="http://schemas.microsoft.com/office/drawing/2014/main" id="{847D2B76-EF41-4A1F-B212-886D52F4075C}"/>
                </a:ext>
              </a:extLst>
            </p:cNvPr>
            <p:cNvSpPr>
              <a:spLocks noChangeShapeType="1"/>
            </p:cNvSpPr>
            <p:nvPr/>
          </p:nvSpPr>
          <p:spPr bwMode="auto">
            <a:xfrm>
              <a:off x="2592" y="1584"/>
              <a:ext cx="144"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0" name="Line 16">
              <a:extLst>
                <a:ext uri="{FF2B5EF4-FFF2-40B4-BE49-F238E27FC236}">
                  <a16:creationId xmlns:a16="http://schemas.microsoft.com/office/drawing/2014/main" id="{99B078AE-0E3D-4CC4-901F-7CD24E33441C}"/>
                </a:ext>
              </a:extLst>
            </p:cNvPr>
            <p:cNvSpPr>
              <a:spLocks noChangeShapeType="1"/>
            </p:cNvSpPr>
            <p:nvPr/>
          </p:nvSpPr>
          <p:spPr bwMode="auto">
            <a:xfrm flipV="1">
              <a:off x="2736" y="864"/>
              <a:ext cx="0" cy="72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21" name="Line 17">
              <a:extLst>
                <a:ext uri="{FF2B5EF4-FFF2-40B4-BE49-F238E27FC236}">
                  <a16:creationId xmlns:a16="http://schemas.microsoft.com/office/drawing/2014/main" id="{FAF4C453-356F-4837-BF1D-C5628C6B60F2}"/>
                </a:ext>
              </a:extLst>
            </p:cNvPr>
            <p:cNvSpPr>
              <a:spLocks noChangeShapeType="1"/>
            </p:cNvSpPr>
            <p:nvPr/>
          </p:nvSpPr>
          <p:spPr bwMode="auto">
            <a:xfrm>
              <a:off x="2736" y="864"/>
              <a:ext cx="192"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4530" name="Group 18">
            <a:extLst>
              <a:ext uri="{FF2B5EF4-FFF2-40B4-BE49-F238E27FC236}">
                <a16:creationId xmlns:a16="http://schemas.microsoft.com/office/drawing/2014/main" id="{997C8CF6-4F26-461E-BABD-10829C0E97B5}"/>
              </a:ext>
            </a:extLst>
          </p:cNvPr>
          <p:cNvGrpSpPr>
            <a:grpSpLocks/>
          </p:cNvGrpSpPr>
          <p:nvPr/>
        </p:nvGrpSpPr>
        <p:grpSpPr bwMode="auto">
          <a:xfrm>
            <a:off x="772160" y="2514600"/>
            <a:ext cx="1676400" cy="3581400"/>
            <a:chOff x="288" y="1584"/>
            <a:chExt cx="1056" cy="2256"/>
          </a:xfrm>
        </p:grpSpPr>
        <p:sp>
          <p:nvSpPr>
            <p:cNvPr id="25709" name="Text Box 19">
              <a:extLst>
                <a:ext uri="{FF2B5EF4-FFF2-40B4-BE49-F238E27FC236}">
                  <a16:creationId xmlns:a16="http://schemas.microsoft.com/office/drawing/2014/main" id="{729D90DA-ED6F-463A-88B4-EC113BDDCA92}"/>
                </a:ext>
              </a:extLst>
            </p:cNvPr>
            <p:cNvSpPr txBox="1">
              <a:spLocks noChangeArrowheads="1"/>
            </p:cNvSpPr>
            <p:nvPr/>
          </p:nvSpPr>
          <p:spPr bwMode="auto">
            <a:xfrm>
              <a:off x="288" y="2016"/>
              <a:ext cx="86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710" name="Group 20">
              <a:extLst>
                <a:ext uri="{FF2B5EF4-FFF2-40B4-BE49-F238E27FC236}">
                  <a16:creationId xmlns:a16="http://schemas.microsoft.com/office/drawing/2014/main" id="{78DC9F28-494D-4ED5-BEB1-9A6CDCBD62A9}"/>
                </a:ext>
              </a:extLst>
            </p:cNvPr>
            <p:cNvGrpSpPr>
              <a:grpSpLocks/>
            </p:cNvGrpSpPr>
            <p:nvPr/>
          </p:nvGrpSpPr>
          <p:grpSpPr bwMode="auto">
            <a:xfrm>
              <a:off x="288" y="1584"/>
              <a:ext cx="1056" cy="2256"/>
              <a:chOff x="288" y="1584"/>
              <a:chExt cx="1056" cy="2256"/>
            </a:xfrm>
          </p:grpSpPr>
          <p:sp>
            <p:nvSpPr>
              <p:cNvPr id="25711" name="Text Box 21">
                <a:extLst>
                  <a:ext uri="{FF2B5EF4-FFF2-40B4-BE49-F238E27FC236}">
                    <a16:creationId xmlns:a16="http://schemas.microsoft.com/office/drawing/2014/main" id="{FBA3C67F-379F-427B-8E75-4644FB4FD0FE}"/>
                  </a:ext>
                </a:extLst>
              </p:cNvPr>
              <p:cNvSpPr txBox="1">
                <a:spLocks noChangeArrowheads="1"/>
              </p:cNvSpPr>
              <p:nvPr/>
            </p:nvSpPr>
            <p:spPr bwMode="auto">
              <a:xfrm>
                <a:off x="480" y="1776"/>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print(w)</a:t>
                </a:r>
              </a:p>
            </p:txBody>
          </p:sp>
          <p:sp>
            <p:nvSpPr>
              <p:cNvPr id="25712" name="Text Box 22">
                <a:extLst>
                  <a:ext uri="{FF2B5EF4-FFF2-40B4-BE49-F238E27FC236}">
                    <a16:creationId xmlns:a16="http://schemas.microsoft.com/office/drawing/2014/main" id="{B3CAE916-0281-4D3A-867F-3BD5E251A286}"/>
                  </a:ext>
                </a:extLst>
              </p:cNvPr>
              <p:cNvSpPr txBox="1">
                <a:spLocks noChangeArrowheads="1"/>
              </p:cNvSpPr>
              <p:nvPr/>
            </p:nvSpPr>
            <p:spPr bwMode="auto">
              <a:xfrm>
                <a:off x="432" y="158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w=3; </a:t>
                </a:r>
              </a:p>
            </p:txBody>
          </p:sp>
          <p:grpSp>
            <p:nvGrpSpPr>
              <p:cNvPr id="25713" name="Group 23">
                <a:extLst>
                  <a:ext uri="{FF2B5EF4-FFF2-40B4-BE49-F238E27FC236}">
                    <a16:creationId xmlns:a16="http://schemas.microsoft.com/office/drawing/2014/main" id="{CFFF699A-A968-4BB9-908B-271B2A643B1E}"/>
                  </a:ext>
                </a:extLst>
              </p:cNvPr>
              <p:cNvGrpSpPr>
                <a:grpSpLocks/>
              </p:cNvGrpSpPr>
              <p:nvPr/>
            </p:nvGrpSpPr>
            <p:grpSpPr bwMode="auto">
              <a:xfrm>
                <a:off x="288" y="2976"/>
                <a:ext cx="672" cy="864"/>
                <a:chOff x="3168" y="3216"/>
                <a:chExt cx="672" cy="864"/>
              </a:xfrm>
            </p:grpSpPr>
            <p:grpSp>
              <p:nvGrpSpPr>
                <p:cNvPr id="25714" name="Group 24">
                  <a:extLst>
                    <a:ext uri="{FF2B5EF4-FFF2-40B4-BE49-F238E27FC236}">
                      <a16:creationId xmlns:a16="http://schemas.microsoft.com/office/drawing/2014/main" id="{A09C1BCB-5142-45A5-B257-F83880745A2B}"/>
                    </a:ext>
                  </a:extLst>
                </p:cNvPr>
                <p:cNvGrpSpPr>
                  <a:grpSpLocks/>
                </p:cNvGrpSpPr>
                <p:nvPr/>
              </p:nvGrpSpPr>
              <p:grpSpPr bwMode="auto">
                <a:xfrm>
                  <a:off x="3168" y="3216"/>
                  <a:ext cx="672" cy="864"/>
                  <a:chOff x="3168" y="3216"/>
                  <a:chExt cx="672" cy="864"/>
                </a:xfrm>
              </p:grpSpPr>
              <p:sp>
                <p:nvSpPr>
                  <p:cNvPr id="25716" name="Line 25">
                    <a:extLst>
                      <a:ext uri="{FF2B5EF4-FFF2-40B4-BE49-F238E27FC236}">
                        <a16:creationId xmlns:a16="http://schemas.microsoft.com/office/drawing/2014/main" id="{E34E5188-51AA-4753-B692-2A5E07C5CBA8}"/>
                      </a:ext>
                    </a:extLst>
                  </p:cNvPr>
                  <p:cNvSpPr>
                    <a:spLocks noChangeShapeType="1"/>
                  </p:cNvSpPr>
                  <p:nvPr/>
                </p:nvSpPr>
                <p:spPr bwMode="auto">
                  <a:xfrm flipV="1">
                    <a:off x="3168"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17" name="Line 26">
                    <a:extLst>
                      <a:ext uri="{FF2B5EF4-FFF2-40B4-BE49-F238E27FC236}">
                        <a16:creationId xmlns:a16="http://schemas.microsoft.com/office/drawing/2014/main" id="{F44BE3DF-7D80-4E64-825A-D72039434C15}"/>
                      </a:ext>
                    </a:extLst>
                  </p:cNvPr>
                  <p:cNvSpPr>
                    <a:spLocks noChangeShapeType="1"/>
                  </p:cNvSpPr>
                  <p:nvPr/>
                </p:nvSpPr>
                <p:spPr bwMode="auto">
                  <a:xfrm flipV="1">
                    <a:off x="3840" y="321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18" name="Line 27">
                    <a:extLst>
                      <a:ext uri="{FF2B5EF4-FFF2-40B4-BE49-F238E27FC236}">
                        <a16:creationId xmlns:a16="http://schemas.microsoft.com/office/drawing/2014/main" id="{4E80B618-25D1-4E5E-AE17-1A13DADF49DF}"/>
                      </a:ext>
                    </a:extLst>
                  </p:cNvPr>
                  <p:cNvSpPr>
                    <a:spLocks noChangeShapeType="1"/>
                  </p:cNvSpPr>
                  <p:nvPr/>
                </p:nvSpPr>
                <p:spPr bwMode="auto">
                  <a:xfrm>
                    <a:off x="3168" y="40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715" name="Line 28">
                  <a:extLst>
                    <a:ext uri="{FF2B5EF4-FFF2-40B4-BE49-F238E27FC236}">
                      <a16:creationId xmlns:a16="http://schemas.microsoft.com/office/drawing/2014/main" id="{15321D64-8F81-4E3C-97E8-312DF0572CAE}"/>
                    </a:ext>
                  </a:extLst>
                </p:cNvPr>
                <p:cNvSpPr>
                  <a:spLocks noChangeShapeType="1"/>
                </p:cNvSpPr>
                <p:nvPr/>
              </p:nvSpPr>
              <p:spPr bwMode="auto">
                <a:xfrm>
                  <a:off x="3168" y="3888"/>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64543" name="Group 31">
            <a:extLst>
              <a:ext uri="{FF2B5EF4-FFF2-40B4-BE49-F238E27FC236}">
                <a16:creationId xmlns:a16="http://schemas.microsoft.com/office/drawing/2014/main" id="{3CE70196-7E9F-45F6-BEE2-912AB82CAE58}"/>
              </a:ext>
            </a:extLst>
          </p:cNvPr>
          <p:cNvGrpSpPr>
            <a:grpSpLocks/>
          </p:cNvGrpSpPr>
          <p:nvPr/>
        </p:nvGrpSpPr>
        <p:grpSpPr bwMode="auto">
          <a:xfrm>
            <a:off x="1991360" y="1524000"/>
            <a:ext cx="2819400" cy="4572000"/>
            <a:chOff x="1056" y="960"/>
            <a:chExt cx="1776" cy="2880"/>
          </a:xfrm>
        </p:grpSpPr>
        <p:grpSp>
          <p:nvGrpSpPr>
            <p:cNvPr id="25692" name="Group 32">
              <a:extLst>
                <a:ext uri="{FF2B5EF4-FFF2-40B4-BE49-F238E27FC236}">
                  <a16:creationId xmlns:a16="http://schemas.microsoft.com/office/drawing/2014/main" id="{50432477-8108-4AFF-BFF9-51A679419095}"/>
                </a:ext>
              </a:extLst>
            </p:cNvPr>
            <p:cNvGrpSpPr>
              <a:grpSpLocks/>
            </p:cNvGrpSpPr>
            <p:nvPr/>
          </p:nvGrpSpPr>
          <p:grpSpPr bwMode="auto">
            <a:xfrm>
              <a:off x="1056" y="1200"/>
              <a:ext cx="1776" cy="2640"/>
              <a:chOff x="1056" y="1200"/>
              <a:chExt cx="1776" cy="2640"/>
            </a:xfrm>
          </p:grpSpPr>
          <p:grpSp>
            <p:nvGrpSpPr>
              <p:cNvPr id="25694" name="Group 33">
                <a:extLst>
                  <a:ext uri="{FF2B5EF4-FFF2-40B4-BE49-F238E27FC236}">
                    <a16:creationId xmlns:a16="http://schemas.microsoft.com/office/drawing/2014/main" id="{54EA65C2-9057-4E62-842D-BCFE04C03D1E}"/>
                  </a:ext>
                </a:extLst>
              </p:cNvPr>
              <p:cNvGrpSpPr>
                <a:grpSpLocks/>
              </p:cNvGrpSpPr>
              <p:nvPr/>
            </p:nvGrpSpPr>
            <p:grpSpPr bwMode="auto">
              <a:xfrm>
                <a:off x="1056" y="1200"/>
                <a:ext cx="1776" cy="2640"/>
                <a:chOff x="1056" y="1200"/>
                <a:chExt cx="1776" cy="2640"/>
              </a:xfrm>
            </p:grpSpPr>
            <p:grpSp>
              <p:nvGrpSpPr>
                <p:cNvPr id="25696" name="Group 34">
                  <a:extLst>
                    <a:ext uri="{FF2B5EF4-FFF2-40B4-BE49-F238E27FC236}">
                      <a16:creationId xmlns:a16="http://schemas.microsoft.com/office/drawing/2014/main" id="{08C10948-5F52-4DBE-88AA-FD2FD7206B2F}"/>
                    </a:ext>
                  </a:extLst>
                </p:cNvPr>
                <p:cNvGrpSpPr>
                  <a:grpSpLocks/>
                </p:cNvGrpSpPr>
                <p:nvPr/>
              </p:nvGrpSpPr>
              <p:grpSpPr bwMode="auto">
                <a:xfrm>
                  <a:off x="1056" y="1200"/>
                  <a:ext cx="1344" cy="2640"/>
                  <a:chOff x="1056" y="1200"/>
                  <a:chExt cx="1344" cy="2640"/>
                </a:xfrm>
              </p:grpSpPr>
              <p:grpSp>
                <p:nvGrpSpPr>
                  <p:cNvPr id="25698" name="Group 35">
                    <a:extLst>
                      <a:ext uri="{FF2B5EF4-FFF2-40B4-BE49-F238E27FC236}">
                        <a16:creationId xmlns:a16="http://schemas.microsoft.com/office/drawing/2014/main" id="{FECBC590-1DB8-4D3A-869D-7FACEA70BB7B}"/>
                      </a:ext>
                    </a:extLst>
                  </p:cNvPr>
                  <p:cNvGrpSpPr>
                    <a:grpSpLocks/>
                  </p:cNvGrpSpPr>
                  <p:nvPr/>
                </p:nvGrpSpPr>
                <p:grpSpPr bwMode="auto">
                  <a:xfrm>
                    <a:off x="1056" y="1200"/>
                    <a:ext cx="1344" cy="2640"/>
                    <a:chOff x="1056" y="1200"/>
                    <a:chExt cx="1344" cy="2640"/>
                  </a:xfrm>
                </p:grpSpPr>
                <p:grpSp>
                  <p:nvGrpSpPr>
                    <p:cNvPr id="25700" name="Group 36">
                      <a:extLst>
                        <a:ext uri="{FF2B5EF4-FFF2-40B4-BE49-F238E27FC236}">
                          <a16:creationId xmlns:a16="http://schemas.microsoft.com/office/drawing/2014/main" id="{322C1A2C-DDC8-4C52-83FD-DCDB7FC147F9}"/>
                        </a:ext>
                      </a:extLst>
                    </p:cNvPr>
                    <p:cNvGrpSpPr>
                      <a:grpSpLocks/>
                    </p:cNvGrpSpPr>
                    <p:nvPr/>
                  </p:nvGrpSpPr>
                  <p:grpSpPr bwMode="auto">
                    <a:xfrm>
                      <a:off x="1440" y="1200"/>
                      <a:ext cx="960" cy="2640"/>
                      <a:chOff x="1440" y="1200"/>
                      <a:chExt cx="960" cy="2640"/>
                    </a:xfrm>
                  </p:grpSpPr>
                  <p:sp>
                    <p:nvSpPr>
                      <p:cNvPr id="25702" name="Rectangle 37">
                        <a:extLst>
                          <a:ext uri="{FF2B5EF4-FFF2-40B4-BE49-F238E27FC236}">
                            <a16:creationId xmlns:a16="http://schemas.microsoft.com/office/drawing/2014/main" id="{FFC15729-8DB5-4267-B21E-059637D947F9}"/>
                          </a:ext>
                        </a:extLst>
                      </p:cNvPr>
                      <p:cNvSpPr>
                        <a:spLocks noChangeArrowheads="1"/>
                      </p:cNvSpPr>
                      <p:nvPr/>
                    </p:nvSpPr>
                    <p:spPr bwMode="auto">
                      <a:xfrm>
                        <a:off x="1824" y="1200"/>
                        <a:ext cx="192"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25703" name="Text Box 38">
                        <a:extLst>
                          <a:ext uri="{FF2B5EF4-FFF2-40B4-BE49-F238E27FC236}">
                            <a16:creationId xmlns:a16="http://schemas.microsoft.com/office/drawing/2014/main" id="{96D8F2D3-BCF7-44D0-9F96-F66A3D3F4A1E}"/>
                          </a:ext>
                        </a:extLst>
                      </p:cNvPr>
                      <p:cNvSpPr txBox="1">
                        <a:spLocks noChangeArrowheads="1"/>
                      </p:cNvSpPr>
                      <p:nvPr/>
                    </p:nvSpPr>
                    <p:spPr bwMode="auto">
                      <a:xfrm>
                        <a:off x="1824" y="128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04" name="Text Box 39">
                        <a:extLst>
                          <a:ext uri="{FF2B5EF4-FFF2-40B4-BE49-F238E27FC236}">
                            <a16:creationId xmlns:a16="http://schemas.microsoft.com/office/drawing/2014/main" id="{88DDB111-6655-4B36-ADF2-CEC7DC18A1FF}"/>
                          </a:ext>
                        </a:extLst>
                      </p:cNvPr>
                      <p:cNvSpPr txBox="1">
                        <a:spLocks noChangeArrowheads="1"/>
                      </p:cNvSpPr>
                      <p:nvPr/>
                    </p:nvSpPr>
                    <p:spPr bwMode="auto">
                      <a:xfrm>
                        <a:off x="1680" y="144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print(2);</a:t>
                        </a:r>
                      </a:p>
                    </p:txBody>
                  </p:sp>
                  <p:grpSp>
                    <p:nvGrpSpPr>
                      <p:cNvPr id="25705" name="Group 40">
                        <a:extLst>
                          <a:ext uri="{FF2B5EF4-FFF2-40B4-BE49-F238E27FC236}">
                            <a16:creationId xmlns:a16="http://schemas.microsoft.com/office/drawing/2014/main" id="{D56D2AD9-CCBC-453C-A630-BC59FBD4FBE7}"/>
                          </a:ext>
                        </a:extLst>
                      </p:cNvPr>
                      <p:cNvGrpSpPr>
                        <a:grpSpLocks/>
                      </p:cNvGrpSpPr>
                      <p:nvPr/>
                    </p:nvGrpSpPr>
                    <p:grpSpPr bwMode="auto">
                      <a:xfrm>
                        <a:off x="1440" y="2976"/>
                        <a:ext cx="672" cy="864"/>
                        <a:chOff x="1200" y="3024"/>
                        <a:chExt cx="672" cy="864"/>
                      </a:xfrm>
                    </p:grpSpPr>
                    <p:sp>
                      <p:nvSpPr>
                        <p:cNvPr id="25706" name="Rectangle 41">
                          <a:extLst>
                            <a:ext uri="{FF2B5EF4-FFF2-40B4-BE49-F238E27FC236}">
                              <a16:creationId xmlns:a16="http://schemas.microsoft.com/office/drawing/2014/main" id="{8AC0CAE8-B905-4AC9-A35C-6EC9CE85E3C2}"/>
                            </a:ext>
                          </a:extLst>
                        </p:cNvPr>
                        <p:cNvSpPr>
                          <a:spLocks noChangeArrowheads="1"/>
                        </p:cNvSpPr>
                        <p:nvPr/>
                      </p:nvSpPr>
                      <p:spPr bwMode="auto">
                        <a:xfrm>
                          <a:off x="1200" y="3696"/>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707" name="Line 42">
                          <a:extLst>
                            <a:ext uri="{FF2B5EF4-FFF2-40B4-BE49-F238E27FC236}">
                              <a16:creationId xmlns:a16="http://schemas.microsoft.com/office/drawing/2014/main" id="{0CD4CC7D-8285-4D75-A73D-2E03A9ACFF1F}"/>
                            </a:ext>
                          </a:extLst>
                        </p:cNvPr>
                        <p:cNvSpPr>
                          <a:spLocks noChangeShapeType="1"/>
                        </p:cNvSpPr>
                        <p:nvPr/>
                      </p:nvSpPr>
                      <p:spPr bwMode="auto">
                        <a:xfrm flipV="1">
                          <a:off x="1200"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708" name="Line 43">
                          <a:extLst>
                            <a:ext uri="{FF2B5EF4-FFF2-40B4-BE49-F238E27FC236}">
                              <a16:creationId xmlns:a16="http://schemas.microsoft.com/office/drawing/2014/main" id="{08383374-2848-41AC-8F0F-33AE06554ABE}"/>
                            </a:ext>
                          </a:extLst>
                        </p:cNvPr>
                        <p:cNvSpPr>
                          <a:spLocks noChangeShapeType="1"/>
                        </p:cNvSpPr>
                        <p:nvPr/>
                      </p:nvSpPr>
                      <p:spPr bwMode="auto">
                        <a:xfrm flipV="1">
                          <a:off x="1872" y="302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5701" name="AutoShape 44">
                      <a:extLst>
                        <a:ext uri="{FF2B5EF4-FFF2-40B4-BE49-F238E27FC236}">
                          <a16:creationId xmlns:a16="http://schemas.microsoft.com/office/drawing/2014/main" id="{95C0F698-5D4A-430A-AE16-1F13FD1B48C9}"/>
                        </a:ext>
                      </a:extLst>
                    </p:cNvPr>
                    <p:cNvSpPr>
                      <a:spLocks noChangeArrowheads="1"/>
                    </p:cNvSpPr>
                    <p:nvPr/>
                  </p:nvSpPr>
                  <p:spPr bwMode="auto">
                    <a:xfrm>
                      <a:off x="1056" y="3696"/>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9" name="Text Box 45">
                    <a:extLst>
                      <a:ext uri="{FF2B5EF4-FFF2-40B4-BE49-F238E27FC236}">
                        <a16:creationId xmlns:a16="http://schemas.microsoft.com/office/drawing/2014/main" id="{BF84BF18-1F32-4C60-A48F-B119B3750E65}"/>
                      </a:ext>
                    </a:extLst>
                  </p:cNvPr>
                  <p:cNvSpPr txBox="1">
                    <a:spLocks noChangeArrowheads="1"/>
                  </p:cNvSpPr>
                  <p:nvPr/>
                </p:nvSpPr>
                <p:spPr bwMode="auto">
                  <a:xfrm>
                    <a:off x="1056" y="340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25697" name="Text Box 46">
                  <a:extLst>
                    <a:ext uri="{FF2B5EF4-FFF2-40B4-BE49-F238E27FC236}">
                      <a16:creationId xmlns:a16="http://schemas.microsoft.com/office/drawing/2014/main" id="{06A7A3DD-242D-4D56-8926-153C992D11D2}"/>
                    </a:ext>
                  </a:extLst>
                </p:cNvPr>
                <p:cNvSpPr txBox="1">
                  <a:spLocks noChangeArrowheads="1"/>
                </p:cNvSpPr>
                <p:nvPr/>
              </p:nvSpPr>
              <p:spPr bwMode="auto">
                <a:xfrm>
                  <a:off x="1536" y="1680"/>
                  <a:ext cx="1296"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5" name="Line 47">
                <a:extLst>
                  <a:ext uri="{FF2B5EF4-FFF2-40B4-BE49-F238E27FC236}">
                    <a16:creationId xmlns:a16="http://schemas.microsoft.com/office/drawing/2014/main" id="{377CD02D-8BDF-4317-9697-92A327D84899}"/>
                  </a:ext>
                </a:extLst>
              </p:cNvPr>
              <p:cNvSpPr>
                <a:spLocks noChangeShapeType="1"/>
              </p:cNvSpPr>
              <p:nvPr/>
            </p:nvSpPr>
            <p:spPr bwMode="auto">
              <a:xfrm>
                <a:off x="1488" y="192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93" name="Text Box 48" descr="花岗岩">
              <a:extLst>
                <a:ext uri="{FF2B5EF4-FFF2-40B4-BE49-F238E27FC236}">
                  <a16:creationId xmlns:a16="http://schemas.microsoft.com/office/drawing/2014/main" id="{6B2B437E-08F1-483A-901C-2C98BFCF4853}"/>
                </a:ext>
              </a:extLst>
            </p:cNvPr>
            <p:cNvSpPr txBox="1">
              <a:spLocks noChangeArrowheads="1"/>
            </p:cNvSpPr>
            <p:nvPr/>
          </p:nvSpPr>
          <p:spPr bwMode="auto">
            <a:xfrm>
              <a:off x="1776" y="960"/>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grpSp>
        <p:nvGrpSpPr>
          <p:cNvPr id="64561" name="Group 49">
            <a:extLst>
              <a:ext uri="{FF2B5EF4-FFF2-40B4-BE49-F238E27FC236}">
                <a16:creationId xmlns:a16="http://schemas.microsoft.com/office/drawing/2014/main" id="{F89343AC-DD98-4E35-9F31-A21978A378ED}"/>
              </a:ext>
            </a:extLst>
          </p:cNvPr>
          <p:cNvGrpSpPr>
            <a:grpSpLocks/>
          </p:cNvGrpSpPr>
          <p:nvPr/>
        </p:nvGrpSpPr>
        <p:grpSpPr bwMode="auto">
          <a:xfrm>
            <a:off x="3820160" y="838200"/>
            <a:ext cx="2667000" cy="5257800"/>
            <a:chOff x="2208" y="528"/>
            <a:chExt cx="1680" cy="3312"/>
          </a:xfrm>
        </p:grpSpPr>
        <p:grpSp>
          <p:nvGrpSpPr>
            <p:cNvPr id="25675" name="Group 50">
              <a:extLst>
                <a:ext uri="{FF2B5EF4-FFF2-40B4-BE49-F238E27FC236}">
                  <a16:creationId xmlns:a16="http://schemas.microsoft.com/office/drawing/2014/main" id="{69E98269-9D0D-472A-A5BB-27EB820B7476}"/>
                </a:ext>
              </a:extLst>
            </p:cNvPr>
            <p:cNvGrpSpPr>
              <a:grpSpLocks/>
            </p:cNvGrpSpPr>
            <p:nvPr/>
          </p:nvGrpSpPr>
          <p:grpSpPr bwMode="auto">
            <a:xfrm>
              <a:off x="2208" y="768"/>
              <a:ext cx="1680" cy="3072"/>
              <a:chOff x="2208" y="768"/>
              <a:chExt cx="1680" cy="3072"/>
            </a:xfrm>
          </p:grpSpPr>
          <p:grpSp>
            <p:nvGrpSpPr>
              <p:cNvPr id="25677" name="Group 51">
                <a:extLst>
                  <a:ext uri="{FF2B5EF4-FFF2-40B4-BE49-F238E27FC236}">
                    <a16:creationId xmlns:a16="http://schemas.microsoft.com/office/drawing/2014/main" id="{F1232426-9E53-4D39-9706-1C4510951EAC}"/>
                  </a:ext>
                </a:extLst>
              </p:cNvPr>
              <p:cNvGrpSpPr>
                <a:grpSpLocks/>
              </p:cNvGrpSpPr>
              <p:nvPr/>
            </p:nvGrpSpPr>
            <p:grpSpPr bwMode="auto">
              <a:xfrm>
                <a:off x="2208" y="768"/>
                <a:ext cx="1680" cy="3072"/>
                <a:chOff x="2208" y="768"/>
                <a:chExt cx="1680" cy="3072"/>
              </a:xfrm>
            </p:grpSpPr>
            <p:grpSp>
              <p:nvGrpSpPr>
                <p:cNvPr id="25679" name="Group 52">
                  <a:extLst>
                    <a:ext uri="{FF2B5EF4-FFF2-40B4-BE49-F238E27FC236}">
                      <a16:creationId xmlns:a16="http://schemas.microsoft.com/office/drawing/2014/main" id="{AEF3B65A-D7C2-4804-A197-9274878BC95B}"/>
                    </a:ext>
                  </a:extLst>
                </p:cNvPr>
                <p:cNvGrpSpPr>
                  <a:grpSpLocks/>
                </p:cNvGrpSpPr>
                <p:nvPr/>
              </p:nvGrpSpPr>
              <p:grpSpPr bwMode="auto">
                <a:xfrm>
                  <a:off x="2208" y="768"/>
                  <a:ext cx="1392" cy="3072"/>
                  <a:chOff x="2208" y="768"/>
                  <a:chExt cx="1392" cy="3072"/>
                </a:xfrm>
              </p:grpSpPr>
              <p:grpSp>
                <p:nvGrpSpPr>
                  <p:cNvPr id="25681" name="Group 53">
                    <a:extLst>
                      <a:ext uri="{FF2B5EF4-FFF2-40B4-BE49-F238E27FC236}">
                        <a16:creationId xmlns:a16="http://schemas.microsoft.com/office/drawing/2014/main" id="{B221DF76-F0BF-47F8-B017-D732F7D115EE}"/>
                      </a:ext>
                    </a:extLst>
                  </p:cNvPr>
                  <p:cNvGrpSpPr>
                    <a:grpSpLocks/>
                  </p:cNvGrpSpPr>
                  <p:nvPr/>
                </p:nvGrpSpPr>
                <p:grpSpPr bwMode="auto">
                  <a:xfrm>
                    <a:off x="2208" y="768"/>
                    <a:ext cx="1392" cy="3072"/>
                    <a:chOff x="2208" y="768"/>
                    <a:chExt cx="1392" cy="3072"/>
                  </a:xfrm>
                </p:grpSpPr>
                <p:sp>
                  <p:nvSpPr>
                    <p:cNvPr id="25683" name="Rectangle 54">
                      <a:extLst>
                        <a:ext uri="{FF2B5EF4-FFF2-40B4-BE49-F238E27FC236}">
                          <a16:creationId xmlns:a16="http://schemas.microsoft.com/office/drawing/2014/main" id="{7FAEB646-5586-449E-9408-476279161575}"/>
                        </a:ext>
                      </a:extLst>
                    </p:cNvPr>
                    <p:cNvSpPr>
                      <a:spLocks noChangeArrowheads="1"/>
                    </p:cNvSpPr>
                    <p:nvPr/>
                  </p:nvSpPr>
                  <p:spPr bwMode="auto">
                    <a:xfrm>
                      <a:off x="3072" y="768"/>
                      <a:ext cx="192"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25684" name="Text Box 55">
                      <a:extLst>
                        <a:ext uri="{FF2B5EF4-FFF2-40B4-BE49-F238E27FC236}">
                          <a16:creationId xmlns:a16="http://schemas.microsoft.com/office/drawing/2014/main" id="{C4A77C4D-F7D6-49F9-BA3E-2C2EEDDBB88E}"/>
                        </a:ext>
                      </a:extLst>
                    </p:cNvPr>
                    <p:cNvSpPr txBox="1">
                      <a:spLocks noChangeArrowheads="1"/>
                    </p:cNvSpPr>
                    <p:nvPr/>
                  </p:nvSpPr>
                  <p:spPr bwMode="auto">
                    <a:xfrm>
                      <a:off x="3072" y="912"/>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85" name="Text Box 56">
                      <a:extLst>
                        <a:ext uri="{FF2B5EF4-FFF2-40B4-BE49-F238E27FC236}">
                          <a16:creationId xmlns:a16="http://schemas.microsoft.com/office/drawing/2014/main" id="{BCFE229B-9F36-4B33-AF4E-BFF88DC9C35E}"/>
                        </a:ext>
                      </a:extLst>
                    </p:cNvPr>
                    <p:cNvSpPr txBox="1">
                      <a:spLocks noChangeArrowheads="1"/>
                    </p:cNvSpPr>
                    <p:nvPr/>
                  </p:nvSpPr>
                  <p:spPr bwMode="auto">
                    <a:xfrm>
                      <a:off x="2928" y="105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print(1);</a:t>
                      </a:r>
                    </a:p>
                  </p:txBody>
                </p:sp>
                <p:grpSp>
                  <p:nvGrpSpPr>
                    <p:cNvPr id="25686" name="Group 57">
                      <a:extLst>
                        <a:ext uri="{FF2B5EF4-FFF2-40B4-BE49-F238E27FC236}">
                          <a16:creationId xmlns:a16="http://schemas.microsoft.com/office/drawing/2014/main" id="{D0BCA70B-F554-4AF9-B7A9-107358AA3F40}"/>
                        </a:ext>
                      </a:extLst>
                    </p:cNvPr>
                    <p:cNvGrpSpPr>
                      <a:grpSpLocks/>
                    </p:cNvGrpSpPr>
                    <p:nvPr/>
                  </p:nvGrpSpPr>
                  <p:grpSpPr bwMode="auto">
                    <a:xfrm>
                      <a:off x="2640" y="2976"/>
                      <a:ext cx="672" cy="864"/>
                      <a:chOff x="2736" y="2976"/>
                      <a:chExt cx="672" cy="864"/>
                    </a:xfrm>
                  </p:grpSpPr>
                  <p:sp>
                    <p:nvSpPr>
                      <p:cNvPr id="25688" name="Rectangle 58">
                        <a:extLst>
                          <a:ext uri="{FF2B5EF4-FFF2-40B4-BE49-F238E27FC236}">
                            <a16:creationId xmlns:a16="http://schemas.microsoft.com/office/drawing/2014/main" id="{30823217-DD1A-489E-B8E8-2A6D4DA9875E}"/>
                          </a:ext>
                        </a:extLst>
                      </p:cNvPr>
                      <p:cNvSpPr>
                        <a:spLocks noChangeArrowheads="1"/>
                      </p:cNvSpPr>
                      <p:nvPr/>
                    </p:nvSpPr>
                    <p:spPr bwMode="auto">
                      <a:xfrm>
                        <a:off x="2736" y="3456"/>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w=2  </a:t>
                        </a:r>
                      </a:p>
                    </p:txBody>
                  </p:sp>
                  <p:sp>
                    <p:nvSpPr>
                      <p:cNvPr id="25689" name="Rectangle 59">
                        <a:extLst>
                          <a:ext uri="{FF2B5EF4-FFF2-40B4-BE49-F238E27FC236}">
                            <a16:creationId xmlns:a16="http://schemas.microsoft.com/office/drawing/2014/main" id="{41BD13D5-73E1-4789-8B96-0784E1CE909B}"/>
                          </a:ext>
                        </a:extLst>
                      </p:cNvPr>
                      <p:cNvSpPr>
                        <a:spLocks noChangeArrowheads="1"/>
                      </p:cNvSpPr>
                      <p:nvPr/>
                    </p:nvSpPr>
                    <p:spPr bwMode="auto">
                      <a:xfrm>
                        <a:off x="2736" y="36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690" name="Line 60">
                        <a:extLst>
                          <a:ext uri="{FF2B5EF4-FFF2-40B4-BE49-F238E27FC236}">
                            <a16:creationId xmlns:a16="http://schemas.microsoft.com/office/drawing/2014/main" id="{5E691045-3CDF-444E-87DB-D295632423A4}"/>
                          </a:ext>
                        </a:extLst>
                      </p:cNvPr>
                      <p:cNvSpPr>
                        <a:spLocks noChangeShapeType="1"/>
                      </p:cNvSpPr>
                      <p:nvPr/>
                    </p:nvSpPr>
                    <p:spPr bwMode="auto">
                      <a:xfrm flipV="1">
                        <a:off x="2736"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91" name="Line 61">
                        <a:extLst>
                          <a:ext uri="{FF2B5EF4-FFF2-40B4-BE49-F238E27FC236}">
                            <a16:creationId xmlns:a16="http://schemas.microsoft.com/office/drawing/2014/main" id="{F94FC4E9-2401-4642-B237-BC8CDB068ADC}"/>
                          </a:ext>
                        </a:extLst>
                      </p:cNvPr>
                      <p:cNvSpPr>
                        <a:spLocks noChangeShapeType="1"/>
                      </p:cNvSpPr>
                      <p:nvPr/>
                    </p:nvSpPr>
                    <p:spPr bwMode="auto">
                      <a:xfrm flipV="1">
                        <a:off x="3408"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87" name="AutoShape 62">
                      <a:extLst>
                        <a:ext uri="{FF2B5EF4-FFF2-40B4-BE49-F238E27FC236}">
                          <a16:creationId xmlns:a16="http://schemas.microsoft.com/office/drawing/2014/main" id="{7EA059E8-9B92-4153-AFFF-A913D7582FBC}"/>
                        </a:ext>
                      </a:extLst>
                    </p:cNvPr>
                    <p:cNvSpPr>
                      <a:spLocks noChangeArrowheads="1"/>
                    </p:cNvSpPr>
                    <p:nvPr/>
                  </p:nvSpPr>
                  <p:spPr bwMode="auto">
                    <a:xfrm>
                      <a:off x="2208" y="3504"/>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82" name="Text Box 63">
                    <a:extLst>
                      <a:ext uri="{FF2B5EF4-FFF2-40B4-BE49-F238E27FC236}">
                        <a16:creationId xmlns:a16="http://schemas.microsoft.com/office/drawing/2014/main" id="{99BD693F-EC72-4045-9E3E-2D7C0835EE07}"/>
                      </a:ext>
                    </a:extLst>
                  </p:cNvPr>
                  <p:cNvSpPr txBox="1">
                    <a:spLocks noChangeArrowheads="1"/>
                  </p:cNvSpPr>
                  <p:nvPr/>
                </p:nvSpPr>
                <p:spPr bwMode="auto">
                  <a:xfrm>
                    <a:off x="2208" y="326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25680" name="Text Box 64">
                  <a:extLst>
                    <a:ext uri="{FF2B5EF4-FFF2-40B4-BE49-F238E27FC236}">
                      <a16:creationId xmlns:a16="http://schemas.microsoft.com/office/drawing/2014/main" id="{4B3AF7E7-0249-4CE3-A7A8-622A2D03DF3C}"/>
                    </a:ext>
                  </a:extLst>
                </p:cNvPr>
                <p:cNvSpPr txBox="1">
                  <a:spLocks noChangeArrowheads="1"/>
                </p:cNvSpPr>
                <p:nvPr/>
              </p:nvSpPr>
              <p:spPr bwMode="auto">
                <a:xfrm>
                  <a:off x="2784" y="1344"/>
                  <a:ext cx="110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78" name="Line 65">
                <a:extLst>
                  <a:ext uri="{FF2B5EF4-FFF2-40B4-BE49-F238E27FC236}">
                    <a16:creationId xmlns:a16="http://schemas.microsoft.com/office/drawing/2014/main" id="{D531CDE1-F73C-418E-8BBF-3D55DBCD2190}"/>
                  </a:ext>
                </a:extLst>
              </p:cNvPr>
              <p:cNvSpPr>
                <a:spLocks noChangeShapeType="1"/>
              </p:cNvSpPr>
              <p:nvPr/>
            </p:nvSpPr>
            <p:spPr bwMode="auto">
              <a:xfrm>
                <a:off x="2736" y="1584"/>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76" name="Text Box 66" descr="花岗岩">
              <a:extLst>
                <a:ext uri="{FF2B5EF4-FFF2-40B4-BE49-F238E27FC236}">
                  <a16:creationId xmlns:a16="http://schemas.microsoft.com/office/drawing/2014/main" id="{314AA6E5-AB4F-4B15-AA96-3FADF0B68CC6}"/>
                </a:ext>
              </a:extLst>
            </p:cNvPr>
            <p:cNvSpPr txBox="1">
              <a:spLocks noChangeArrowheads="1"/>
            </p:cNvSpPr>
            <p:nvPr/>
          </p:nvSpPr>
          <p:spPr bwMode="auto">
            <a:xfrm>
              <a:off x="3024" y="528"/>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grpSp>
        <p:nvGrpSpPr>
          <p:cNvPr id="64579" name="Group 67">
            <a:extLst>
              <a:ext uri="{FF2B5EF4-FFF2-40B4-BE49-F238E27FC236}">
                <a16:creationId xmlns:a16="http://schemas.microsoft.com/office/drawing/2014/main" id="{CF193037-8328-493C-9524-04E034940D96}"/>
              </a:ext>
            </a:extLst>
          </p:cNvPr>
          <p:cNvGrpSpPr>
            <a:grpSpLocks/>
          </p:cNvGrpSpPr>
          <p:nvPr/>
        </p:nvGrpSpPr>
        <p:grpSpPr bwMode="auto">
          <a:xfrm>
            <a:off x="5572760" y="381000"/>
            <a:ext cx="2286000" cy="5715000"/>
            <a:chOff x="3360" y="240"/>
            <a:chExt cx="1392" cy="3600"/>
          </a:xfrm>
        </p:grpSpPr>
        <p:grpSp>
          <p:nvGrpSpPr>
            <p:cNvPr id="25655" name="Group 68">
              <a:extLst>
                <a:ext uri="{FF2B5EF4-FFF2-40B4-BE49-F238E27FC236}">
                  <a16:creationId xmlns:a16="http://schemas.microsoft.com/office/drawing/2014/main" id="{64988EC3-400B-4304-AAF2-1A1007EA378F}"/>
                </a:ext>
              </a:extLst>
            </p:cNvPr>
            <p:cNvGrpSpPr>
              <a:grpSpLocks/>
            </p:cNvGrpSpPr>
            <p:nvPr/>
          </p:nvGrpSpPr>
          <p:grpSpPr bwMode="auto">
            <a:xfrm>
              <a:off x="3360" y="480"/>
              <a:ext cx="1392" cy="3360"/>
              <a:chOff x="3360" y="480"/>
              <a:chExt cx="1392" cy="3360"/>
            </a:xfrm>
          </p:grpSpPr>
          <p:grpSp>
            <p:nvGrpSpPr>
              <p:cNvPr id="25657" name="Group 69">
                <a:extLst>
                  <a:ext uri="{FF2B5EF4-FFF2-40B4-BE49-F238E27FC236}">
                    <a16:creationId xmlns:a16="http://schemas.microsoft.com/office/drawing/2014/main" id="{C032DF09-8F76-4002-B50B-02F7F3835687}"/>
                  </a:ext>
                </a:extLst>
              </p:cNvPr>
              <p:cNvGrpSpPr>
                <a:grpSpLocks/>
              </p:cNvGrpSpPr>
              <p:nvPr/>
            </p:nvGrpSpPr>
            <p:grpSpPr bwMode="auto">
              <a:xfrm>
                <a:off x="3360" y="480"/>
                <a:ext cx="1392" cy="3360"/>
                <a:chOff x="3360" y="480"/>
                <a:chExt cx="1392" cy="3360"/>
              </a:xfrm>
            </p:grpSpPr>
            <p:grpSp>
              <p:nvGrpSpPr>
                <p:cNvPr id="25659" name="Group 70">
                  <a:extLst>
                    <a:ext uri="{FF2B5EF4-FFF2-40B4-BE49-F238E27FC236}">
                      <a16:creationId xmlns:a16="http://schemas.microsoft.com/office/drawing/2014/main" id="{030D654F-A1FD-48D0-BEA1-C1CE2FE5317D}"/>
                    </a:ext>
                  </a:extLst>
                </p:cNvPr>
                <p:cNvGrpSpPr>
                  <a:grpSpLocks/>
                </p:cNvGrpSpPr>
                <p:nvPr/>
              </p:nvGrpSpPr>
              <p:grpSpPr bwMode="auto">
                <a:xfrm>
                  <a:off x="3360" y="480"/>
                  <a:ext cx="1392" cy="3360"/>
                  <a:chOff x="3360" y="480"/>
                  <a:chExt cx="1392" cy="3360"/>
                </a:xfrm>
              </p:grpSpPr>
              <p:grpSp>
                <p:nvGrpSpPr>
                  <p:cNvPr id="25663" name="Group 71">
                    <a:extLst>
                      <a:ext uri="{FF2B5EF4-FFF2-40B4-BE49-F238E27FC236}">
                        <a16:creationId xmlns:a16="http://schemas.microsoft.com/office/drawing/2014/main" id="{5522FDB5-D1F9-4F44-9879-FA2A2AD7EB18}"/>
                      </a:ext>
                    </a:extLst>
                  </p:cNvPr>
                  <p:cNvGrpSpPr>
                    <a:grpSpLocks/>
                  </p:cNvGrpSpPr>
                  <p:nvPr/>
                </p:nvGrpSpPr>
                <p:grpSpPr bwMode="auto">
                  <a:xfrm>
                    <a:off x="3360" y="480"/>
                    <a:ext cx="1392" cy="3360"/>
                    <a:chOff x="3360" y="480"/>
                    <a:chExt cx="1392" cy="3360"/>
                  </a:xfrm>
                </p:grpSpPr>
                <p:sp>
                  <p:nvSpPr>
                    <p:cNvPr id="25665" name="Rectangle 72">
                      <a:extLst>
                        <a:ext uri="{FF2B5EF4-FFF2-40B4-BE49-F238E27FC236}">
                          <a16:creationId xmlns:a16="http://schemas.microsoft.com/office/drawing/2014/main" id="{96B0B595-DAC2-4EB6-B4BE-07B0F5B60DE3}"/>
                        </a:ext>
                      </a:extLst>
                    </p:cNvPr>
                    <p:cNvSpPr>
                      <a:spLocks noChangeArrowheads="1"/>
                    </p:cNvSpPr>
                    <p:nvPr/>
                  </p:nvSpPr>
                  <p:spPr bwMode="auto">
                    <a:xfrm>
                      <a:off x="4176" y="480"/>
                      <a:ext cx="192" cy="14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25666" name="Text Box 73">
                      <a:extLst>
                        <a:ext uri="{FF2B5EF4-FFF2-40B4-BE49-F238E27FC236}">
                          <a16:creationId xmlns:a16="http://schemas.microsoft.com/office/drawing/2014/main" id="{8C9453EF-5CD9-48F2-B2AD-4CDC3740713A}"/>
                        </a:ext>
                      </a:extLst>
                    </p:cNvPr>
                    <p:cNvSpPr txBox="1">
                      <a:spLocks noChangeArrowheads="1"/>
                    </p:cNvSpPr>
                    <p:nvPr/>
                  </p:nvSpPr>
                  <p:spPr bwMode="auto">
                    <a:xfrm>
                      <a:off x="4032" y="72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print(0);</a:t>
                      </a:r>
                    </a:p>
                  </p:txBody>
                </p:sp>
                <p:grpSp>
                  <p:nvGrpSpPr>
                    <p:cNvPr id="25667" name="Group 74">
                      <a:extLst>
                        <a:ext uri="{FF2B5EF4-FFF2-40B4-BE49-F238E27FC236}">
                          <a16:creationId xmlns:a16="http://schemas.microsoft.com/office/drawing/2014/main" id="{E6A833A6-5407-45A3-8795-E9B4C3E2BFDD}"/>
                        </a:ext>
                      </a:extLst>
                    </p:cNvPr>
                    <p:cNvGrpSpPr>
                      <a:grpSpLocks/>
                    </p:cNvGrpSpPr>
                    <p:nvPr/>
                  </p:nvGrpSpPr>
                  <p:grpSpPr bwMode="auto">
                    <a:xfrm>
                      <a:off x="3744" y="2976"/>
                      <a:ext cx="672" cy="864"/>
                      <a:chOff x="2976" y="2112"/>
                      <a:chExt cx="672" cy="864"/>
                    </a:xfrm>
                  </p:grpSpPr>
                  <p:sp>
                    <p:nvSpPr>
                      <p:cNvPr id="25670" name="Rectangle 75">
                        <a:extLst>
                          <a:ext uri="{FF2B5EF4-FFF2-40B4-BE49-F238E27FC236}">
                            <a16:creationId xmlns:a16="http://schemas.microsoft.com/office/drawing/2014/main" id="{8F52F272-8D47-41D5-970F-FD7DAA415E61}"/>
                          </a:ext>
                        </a:extLst>
                      </p:cNvPr>
                      <p:cNvSpPr>
                        <a:spLocks noChangeArrowheads="1"/>
                      </p:cNvSpPr>
                      <p:nvPr/>
                    </p:nvSpPr>
                    <p:spPr bwMode="auto">
                      <a:xfrm>
                        <a:off x="2976" y="2400"/>
                        <a:ext cx="672" cy="1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w=1  </a:t>
                        </a:r>
                      </a:p>
                    </p:txBody>
                  </p:sp>
                  <p:sp>
                    <p:nvSpPr>
                      <p:cNvPr id="25671" name="Rectangle 76">
                        <a:extLst>
                          <a:ext uri="{FF2B5EF4-FFF2-40B4-BE49-F238E27FC236}">
                            <a16:creationId xmlns:a16="http://schemas.microsoft.com/office/drawing/2014/main" id="{FCE055DD-DDB7-4C1B-82F5-D21394463359}"/>
                          </a:ext>
                        </a:extLst>
                      </p:cNvPr>
                      <p:cNvSpPr>
                        <a:spLocks noChangeArrowheads="1"/>
                      </p:cNvSpPr>
                      <p:nvPr/>
                    </p:nvSpPr>
                    <p:spPr bwMode="auto">
                      <a:xfrm>
                        <a:off x="2976" y="2592"/>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w=2  </a:t>
                        </a:r>
                      </a:p>
                    </p:txBody>
                  </p:sp>
                  <p:sp>
                    <p:nvSpPr>
                      <p:cNvPr id="25672" name="Rectangle 77">
                        <a:extLst>
                          <a:ext uri="{FF2B5EF4-FFF2-40B4-BE49-F238E27FC236}">
                            <a16:creationId xmlns:a16="http://schemas.microsoft.com/office/drawing/2014/main" id="{EB091066-25CA-4B7C-8F01-25A9C9C8C1B6}"/>
                          </a:ext>
                        </a:extLst>
                      </p:cNvPr>
                      <p:cNvSpPr>
                        <a:spLocks noChangeArrowheads="1"/>
                      </p:cNvSpPr>
                      <p:nvPr/>
                    </p:nvSpPr>
                    <p:spPr bwMode="auto">
                      <a:xfrm>
                        <a:off x="2976" y="2784"/>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w=3  </a:t>
                        </a:r>
                      </a:p>
                    </p:txBody>
                  </p:sp>
                  <p:sp>
                    <p:nvSpPr>
                      <p:cNvPr id="25673" name="Line 78">
                        <a:extLst>
                          <a:ext uri="{FF2B5EF4-FFF2-40B4-BE49-F238E27FC236}">
                            <a16:creationId xmlns:a16="http://schemas.microsoft.com/office/drawing/2014/main" id="{5A39619C-470C-400E-BAC3-ED6CD9598E9D}"/>
                          </a:ext>
                        </a:extLst>
                      </p:cNvPr>
                      <p:cNvSpPr>
                        <a:spLocks noChangeShapeType="1"/>
                      </p:cNvSpPr>
                      <p:nvPr/>
                    </p:nvSpPr>
                    <p:spPr bwMode="auto">
                      <a:xfrm flipV="1">
                        <a:off x="2976"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74" name="Line 79">
                        <a:extLst>
                          <a:ext uri="{FF2B5EF4-FFF2-40B4-BE49-F238E27FC236}">
                            <a16:creationId xmlns:a16="http://schemas.microsoft.com/office/drawing/2014/main" id="{26882FAC-206D-47C4-B176-B31C60E1AD0F}"/>
                          </a:ext>
                        </a:extLst>
                      </p:cNvPr>
                      <p:cNvSpPr>
                        <a:spLocks noChangeShapeType="1"/>
                      </p:cNvSpPr>
                      <p:nvPr/>
                    </p:nvSpPr>
                    <p:spPr bwMode="auto">
                      <a:xfrm flipV="1">
                        <a:off x="3648" y="2112"/>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68" name="AutoShape 80">
                      <a:extLst>
                        <a:ext uri="{FF2B5EF4-FFF2-40B4-BE49-F238E27FC236}">
                          <a16:creationId xmlns:a16="http://schemas.microsoft.com/office/drawing/2014/main" id="{D3D138F6-E91D-4E0F-9D3F-87AB7205AE5E}"/>
                        </a:ext>
                      </a:extLst>
                    </p:cNvPr>
                    <p:cNvSpPr>
                      <a:spLocks noChangeArrowheads="1"/>
                    </p:cNvSpPr>
                    <p:nvPr/>
                  </p:nvSpPr>
                  <p:spPr bwMode="auto">
                    <a:xfrm>
                      <a:off x="3360" y="3312"/>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69" name="Text Box 81">
                      <a:extLst>
                        <a:ext uri="{FF2B5EF4-FFF2-40B4-BE49-F238E27FC236}">
                          <a16:creationId xmlns:a16="http://schemas.microsoft.com/office/drawing/2014/main" id="{3C3950D7-E88E-4A5B-B5BD-27196A3F14E6}"/>
                        </a:ext>
                      </a:extLst>
                    </p:cNvPr>
                    <p:cNvSpPr txBox="1">
                      <a:spLocks noChangeArrowheads="1"/>
                    </p:cNvSpPr>
                    <p:nvPr/>
                  </p:nvSpPr>
                  <p:spPr bwMode="auto">
                    <a:xfrm>
                      <a:off x="4176" y="5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64" name="Text Box 82">
                    <a:extLst>
                      <a:ext uri="{FF2B5EF4-FFF2-40B4-BE49-F238E27FC236}">
                        <a16:creationId xmlns:a16="http://schemas.microsoft.com/office/drawing/2014/main" id="{72E4CA39-AEEE-4BF7-9B14-EE56DFD30A73}"/>
                      </a:ext>
                    </a:extLst>
                  </p:cNvPr>
                  <p:cNvSpPr txBox="1">
                    <a:spLocks noChangeArrowheads="1"/>
                  </p:cNvSpPr>
                  <p:nvPr/>
                </p:nvSpPr>
                <p:spPr bwMode="auto">
                  <a:xfrm>
                    <a:off x="3360" y="307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25660" name="Group 83">
                  <a:extLst>
                    <a:ext uri="{FF2B5EF4-FFF2-40B4-BE49-F238E27FC236}">
                      <a16:creationId xmlns:a16="http://schemas.microsoft.com/office/drawing/2014/main" id="{4BA86322-CC47-4872-AE94-B10E75863E80}"/>
                    </a:ext>
                  </a:extLst>
                </p:cNvPr>
                <p:cNvGrpSpPr>
                  <a:grpSpLocks/>
                </p:cNvGrpSpPr>
                <p:nvPr/>
              </p:nvGrpSpPr>
              <p:grpSpPr bwMode="auto">
                <a:xfrm>
                  <a:off x="3888" y="960"/>
                  <a:ext cx="864" cy="250"/>
                  <a:chOff x="3840" y="960"/>
                  <a:chExt cx="864" cy="250"/>
                </a:xfrm>
              </p:grpSpPr>
              <p:sp>
                <p:nvSpPr>
                  <p:cNvPr id="25661" name="Text Box 84">
                    <a:extLst>
                      <a:ext uri="{FF2B5EF4-FFF2-40B4-BE49-F238E27FC236}">
                        <a16:creationId xmlns:a16="http://schemas.microsoft.com/office/drawing/2014/main" id="{E5BEB604-B65F-460C-A6D7-A6D276170A9D}"/>
                      </a:ext>
                    </a:extLst>
                  </p:cNvPr>
                  <p:cNvSpPr txBox="1">
                    <a:spLocks noChangeArrowheads="1"/>
                  </p:cNvSpPr>
                  <p:nvPr/>
                </p:nvSpPr>
                <p:spPr bwMode="auto">
                  <a:xfrm>
                    <a:off x="3840" y="960"/>
                    <a:ext cx="864"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62" name="Line 85">
                    <a:extLst>
                      <a:ext uri="{FF2B5EF4-FFF2-40B4-BE49-F238E27FC236}">
                        <a16:creationId xmlns:a16="http://schemas.microsoft.com/office/drawing/2014/main" id="{CB45DCB0-BD60-48BC-AD3D-88E9CE6B4957}"/>
                      </a:ext>
                    </a:extLst>
                  </p:cNvPr>
                  <p:cNvSpPr>
                    <a:spLocks noChangeShapeType="1"/>
                  </p:cNvSpPr>
                  <p:nvPr/>
                </p:nvSpPr>
                <p:spPr bwMode="auto">
                  <a:xfrm>
                    <a:off x="3840" y="1200"/>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5658" name="Line 86">
                <a:extLst>
                  <a:ext uri="{FF2B5EF4-FFF2-40B4-BE49-F238E27FC236}">
                    <a16:creationId xmlns:a16="http://schemas.microsoft.com/office/drawing/2014/main" id="{C809D241-EC55-4FD3-BFE3-6FE2770BA27A}"/>
                  </a:ext>
                </a:extLst>
              </p:cNvPr>
              <p:cNvSpPr>
                <a:spLocks noChangeShapeType="1"/>
              </p:cNvSpPr>
              <p:nvPr/>
            </p:nvSpPr>
            <p:spPr bwMode="auto">
              <a:xfrm>
                <a:off x="3696" y="1200"/>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56" name="Text Box 87" descr="花岗岩">
              <a:extLst>
                <a:ext uri="{FF2B5EF4-FFF2-40B4-BE49-F238E27FC236}">
                  <a16:creationId xmlns:a16="http://schemas.microsoft.com/office/drawing/2014/main" id="{BCA907FE-6377-42E5-AF43-C388E073B070}"/>
                </a:ext>
              </a:extLst>
            </p:cNvPr>
            <p:cNvSpPr txBox="1">
              <a:spLocks noChangeArrowheads="1"/>
            </p:cNvSpPr>
            <p:nvPr/>
          </p:nvSpPr>
          <p:spPr bwMode="auto">
            <a:xfrm>
              <a:off x="4128" y="240"/>
              <a:ext cx="240" cy="2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w</a:t>
              </a:r>
            </a:p>
          </p:txBody>
        </p:sp>
      </p:grpSp>
      <p:sp>
        <p:nvSpPr>
          <p:cNvPr id="64676" name="Rectangle 164">
            <a:extLst>
              <a:ext uri="{FF2B5EF4-FFF2-40B4-BE49-F238E27FC236}">
                <a16:creationId xmlns:a16="http://schemas.microsoft.com/office/drawing/2014/main" id="{7B8994BF-FE22-4385-BA81-97943EFD1D38}"/>
              </a:ext>
            </a:extLst>
          </p:cNvPr>
          <p:cNvSpPr>
            <a:spLocks noChangeArrowheads="1"/>
          </p:cNvSpPr>
          <p:nvPr/>
        </p:nvSpPr>
        <p:spPr bwMode="auto">
          <a:xfrm>
            <a:off x="597535" y="4589463"/>
            <a:ext cx="8572500" cy="1616075"/>
          </a:xfrm>
          <a:prstGeom prst="rect">
            <a:avLst/>
          </a:prstGeom>
          <a:gradFill rotWithShape="0">
            <a:gsLst>
              <a:gs pos="0">
                <a:srgbClr val="FFF0E1"/>
              </a:gs>
              <a:gs pos="100000">
                <a:srgbClr val="FFFAF4"/>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64619" name="Group 107">
            <a:extLst>
              <a:ext uri="{FF2B5EF4-FFF2-40B4-BE49-F238E27FC236}">
                <a16:creationId xmlns:a16="http://schemas.microsoft.com/office/drawing/2014/main" id="{89126BF2-B251-41D8-970C-62B054EC9D57}"/>
              </a:ext>
            </a:extLst>
          </p:cNvPr>
          <p:cNvGrpSpPr>
            <a:grpSpLocks/>
          </p:cNvGrpSpPr>
          <p:nvPr/>
        </p:nvGrpSpPr>
        <p:grpSpPr bwMode="auto">
          <a:xfrm>
            <a:off x="3807460" y="2132013"/>
            <a:ext cx="3025775" cy="3962400"/>
            <a:chOff x="2208" y="1344"/>
            <a:chExt cx="1906" cy="2496"/>
          </a:xfrm>
        </p:grpSpPr>
        <p:sp>
          <p:nvSpPr>
            <p:cNvPr id="25646" name="Text Box 108">
              <a:extLst>
                <a:ext uri="{FF2B5EF4-FFF2-40B4-BE49-F238E27FC236}">
                  <a16:creationId xmlns:a16="http://schemas.microsoft.com/office/drawing/2014/main" id="{C7E8B681-0540-40E3-BE41-EF86E22F7E19}"/>
                </a:ext>
              </a:extLst>
            </p:cNvPr>
            <p:cNvSpPr txBox="1">
              <a:spLocks noChangeArrowheads="1"/>
            </p:cNvSpPr>
            <p:nvPr/>
          </p:nvSpPr>
          <p:spPr bwMode="auto">
            <a:xfrm>
              <a:off x="2784" y="1344"/>
              <a:ext cx="1330"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 </a:t>
              </a: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grpSp>
          <p:nvGrpSpPr>
            <p:cNvPr id="25647" name="Group 109">
              <a:extLst>
                <a:ext uri="{FF2B5EF4-FFF2-40B4-BE49-F238E27FC236}">
                  <a16:creationId xmlns:a16="http://schemas.microsoft.com/office/drawing/2014/main" id="{55837159-9324-4C15-8230-A16B24AD31DA}"/>
                </a:ext>
              </a:extLst>
            </p:cNvPr>
            <p:cNvGrpSpPr>
              <a:grpSpLocks/>
            </p:cNvGrpSpPr>
            <p:nvPr/>
          </p:nvGrpSpPr>
          <p:grpSpPr bwMode="auto">
            <a:xfrm>
              <a:off x="2208" y="2976"/>
              <a:ext cx="1104" cy="864"/>
              <a:chOff x="2208" y="2208"/>
              <a:chExt cx="1104" cy="864"/>
            </a:xfrm>
          </p:grpSpPr>
          <p:sp>
            <p:nvSpPr>
              <p:cNvPr id="25648" name="Rectangle 110">
                <a:extLst>
                  <a:ext uri="{FF2B5EF4-FFF2-40B4-BE49-F238E27FC236}">
                    <a16:creationId xmlns:a16="http://schemas.microsoft.com/office/drawing/2014/main" id="{FFB76D1B-7913-4DC9-83EF-2671E2D194AD}"/>
                  </a:ext>
                </a:extLst>
              </p:cNvPr>
              <p:cNvSpPr>
                <a:spLocks noChangeArrowheads="1"/>
              </p:cNvSpPr>
              <p:nvPr/>
            </p:nvSpPr>
            <p:spPr bwMode="auto">
              <a:xfrm>
                <a:off x="2640" y="2688"/>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sp>
            <p:nvSpPr>
              <p:cNvPr id="25649" name="Rectangle 111">
                <a:extLst>
                  <a:ext uri="{FF2B5EF4-FFF2-40B4-BE49-F238E27FC236}">
                    <a16:creationId xmlns:a16="http://schemas.microsoft.com/office/drawing/2014/main" id="{BAEA5CF3-C819-4505-9FA2-F25173FF54C0}"/>
                  </a:ext>
                </a:extLst>
              </p:cNvPr>
              <p:cNvSpPr>
                <a:spLocks noChangeArrowheads="1"/>
              </p:cNvSpPr>
              <p:nvPr/>
            </p:nvSpPr>
            <p:spPr bwMode="auto">
              <a:xfrm>
                <a:off x="2640" y="2880"/>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3</a:t>
                </a:r>
              </a:p>
            </p:txBody>
          </p:sp>
          <p:sp>
            <p:nvSpPr>
              <p:cNvPr id="25650" name="Line 112">
                <a:extLst>
                  <a:ext uri="{FF2B5EF4-FFF2-40B4-BE49-F238E27FC236}">
                    <a16:creationId xmlns:a16="http://schemas.microsoft.com/office/drawing/2014/main" id="{CCA648B4-4F75-45B9-BF1C-E83BE7369C19}"/>
                  </a:ext>
                </a:extLst>
              </p:cNvPr>
              <p:cNvSpPr>
                <a:spLocks noChangeShapeType="1"/>
              </p:cNvSpPr>
              <p:nvPr/>
            </p:nvSpPr>
            <p:spPr bwMode="auto">
              <a:xfrm flipV="1">
                <a:off x="2640"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51" name="Line 113">
                <a:extLst>
                  <a:ext uri="{FF2B5EF4-FFF2-40B4-BE49-F238E27FC236}">
                    <a16:creationId xmlns:a16="http://schemas.microsoft.com/office/drawing/2014/main" id="{02DFF318-FA7E-4F1C-BF29-180981138505}"/>
                  </a:ext>
                </a:extLst>
              </p:cNvPr>
              <p:cNvSpPr>
                <a:spLocks noChangeShapeType="1"/>
              </p:cNvSpPr>
              <p:nvPr/>
            </p:nvSpPr>
            <p:spPr bwMode="auto">
              <a:xfrm flipV="1">
                <a:off x="3312" y="220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52" name="Group 114">
                <a:extLst>
                  <a:ext uri="{FF2B5EF4-FFF2-40B4-BE49-F238E27FC236}">
                    <a16:creationId xmlns:a16="http://schemas.microsoft.com/office/drawing/2014/main" id="{834CCF40-5E80-4C86-92AD-F046D4E43980}"/>
                  </a:ext>
                </a:extLst>
              </p:cNvPr>
              <p:cNvGrpSpPr>
                <a:grpSpLocks/>
              </p:cNvGrpSpPr>
              <p:nvPr/>
            </p:nvGrpSpPr>
            <p:grpSpPr bwMode="auto">
              <a:xfrm>
                <a:off x="2208" y="2496"/>
                <a:ext cx="384" cy="288"/>
                <a:chOff x="1440" y="3888"/>
                <a:chExt cx="384" cy="288"/>
              </a:xfrm>
            </p:grpSpPr>
            <p:sp>
              <p:nvSpPr>
                <p:cNvPr id="25653" name="AutoShape 115">
                  <a:extLst>
                    <a:ext uri="{FF2B5EF4-FFF2-40B4-BE49-F238E27FC236}">
                      <a16:creationId xmlns:a16="http://schemas.microsoft.com/office/drawing/2014/main" id="{30BF5B96-B944-4DAC-8D83-9E49E5C49613}"/>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54" name="Text Box 116">
                  <a:extLst>
                    <a:ext uri="{FF2B5EF4-FFF2-40B4-BE49-F238E27FC236}">
                      <a16:creationId xmlns:a16="http://schemas.microsoft.com/office/drawing/2014/main" id="{F65D4955-D052-4869-AA78-2124FDC37823}"/>
                    </a:ext>
                  </a:extLst>
                </p:cNvPr>
                <p:cNvSpPr txBox="1">
                  <a:spLocks noChangeArrowheads="1"/>
                </p:cNvSpPr>
                <p:nvPr/>
              </p:nvSpPr>
              <p:spPr bwMode="auto">
                <a:xfrm>
                  <a:off x="1440"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29" name="Group 117">
            <a:extLst>
              <a:ext uri="{FF2B5EF4-FFF2-40B4-BE49-F238E27FC236}">
                <a16:creationId xmlns:a16="http://schemas.microsoft.com/office/drawing/2014/main" id="{33A2621B-7120-4AC8-84CD-D14A30A59DA5}"/>
              </a:ext>
            </a:extLst>
          </p:cNvPr>
          <p:cNvGrpSpPr>
            <a:grpSpLocks/>
          </p:cNvGrpSpPr>
          <p:nvPr/>
        </p:nvGrpSpPr>
        <p:grpSpPr bwMode="auto">
          <a:xfrm>
            <a:off x="5572760" y="1536700"/>
            <a:ext cx="2286000" cy="4572000"/>
            <a:chOff x="3360" y="960"/>
            <a:chExt cx="1392" cy="2880"/>
          </a:xfrm>
        </p:grpSpPr>
        <p:sp>
          <p:nvSpPr>
            <p:cNvPr id="25636" name="Text Box 118">
              <a:extLst>
                <a:ext uri="{FF2B5EF4-FFF2-40B4-BE49-F238E27FC236}">
                  <a16:creationId xmlns:a16="http://schemas.microsoft.com/office/drawing/2014/main" id="{81B69B22-A5D5-43E7-9EEE-EEB37ECF4652}"/>
                </a:ext>
              </a:extLst>
            </p:cNvPr>
            <p:cNvSpPr txBox="1">
              <a:spLocks noChangeArrowheads="1"/>
            </p:cNvSpPr>
            <p:nvPr/>
          </p:nvSpPr>
          <p:spPr bwMode="auto">
            <a:xfrm>
              <a:off x="3888" y="960"/>
              <a:ext cx="864" cy="231"/>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r>
                <a:rPr kumimoji="1" lang="zh-CN" altLang="en-US"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nvGrpSpPr>
            <p:cNvPr id="25637" name="Group 119">
              <a:extLst>
                <a:ext uri="{FF2B5EF4-FFF2-40B4-BE49-F238E27FC236}">
                  <a16:creationId xmlns:a16="http://schemas.microsoft.com/office/drawing/2014/main" id="{87471C42-0D44-42DF-B3CB-1067E8D6CFDD}"/>
                </a:ext>
              </a:extLst>
            </p:cNvPr>
            <p:cNvGrpSpPr>
              <a:grpSpLocks/>
            </p:cNvGrpSpPr>
            <p:nvPr/>
          </p:nvGrpSpPr>
          <p:grpSpPr bwMode="auto">
            <a:xfrm>
              <a:off x="3360" y="2976"/>
              <a:ext cx="1056" cy="864"/>
              <a:chOff x="3456" y="2976"/>
              <a:chExt cx="1056" cy="864"/>
            </a:xfrm>
          </p:grpSpPr>
          <p:sp>
            <p:nvSpPr>
              <p:cNvPr id="25638" name="Rectangle 120">
                <a:extLst>
                  <a:ext uri="{FF2B5EF4-FFF2-40B4-BE49-F238E27FC236}">
                    <a16:creationId xmlns:a16="http://schemas.microsoft.com/office/drawing/2014/main" id="{003EE78D-53BE-45B4-9F60-3482FBA55AF3}"/>
                  </a:ext>
                </a:extLst>
              </p:cNvPr>
              <p:cNvSpPr>
                <a:spLocks noChangeArrowheads="1"/>
              </p:cNvSpPr>
              <p:nvPr/>
            </p:nvSpPr>
            <p:spPr bwMode="auto">
              <a:xfrm>
                <a:off x="3840" y="3264"/>
                <a:ext cx="672" cy="19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       1</a:t>
                </a:r>
              </a:p>
            </p:txBody>
          </p:sp>
          <p:sp>
            <p:nvSpPr>
              <p:cNvPr id="25639" name="Rectangle 121">
                <a:extLst>
                  <a:ext uri="{FF2B5EF4-FFF2-40B4-BE49-F238E27FC236}">
                    <a16:creationId xmlns:a16="http://schemas.microsoft.com/office/drawing/2014/main" id="{7B465FA1-0771-4D8D-A2CE-A8D0587ADA45}"/>
                  </a:ext>
                </a:extLst>
              </p:cNvPr>
              <p:cNvSpPr>
                <a:spLocks noChangeArrowheads="1"/>
              </p:cNvSpPr>
              <p:nvPr/>
            </p:nvSpPr>
            <p:spPr bwMode="auto">
              <a:xfrm>
                <a:off x="3840" y="3456"/>
                <a:ext cx="672" cy="19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2</a:t>
                </a:r>
              </a:p>
            </p:txBody>
          </p:sp>
          <p:sp>
            <p:nvSpPr>
              <p:cNvPr id="25640" name="Rectangle 122">
                <a:extLst>
                  <a:ext uri="{FF2B5EF4-FFF2-40B4-BE49-F238E27FC236}">
                    <a16:creationId xmlns:a16="http://schemas.microsoft.com/office/drawing/2014/main" id="{8BF028D2-CED4-4FBA-AA94-E5E575A00C6D}"/>
                  </a:ext>
                </a:extLst>
              </p:cNvPr>
              <p:cNvSpPr>
                <a:spLocks noChangeArrowheads="1"/>
              </p:cNvSpPr>
              <p:nvPr/>
            </p:nvSpPr>
            <p:spPr bwMode="auto">
              <a:xfrm>
                <a:off x="3840" y="36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3</a:t>
                </a:r>
              </a:p>
            </p:txBody>
          </p:sp>
          <p:sp>
            <p:nvSpPr>
              <p:cNvPr id="25641" name="Line 123">
                <a:extLst>
                  <a:ext uri="{FF2B5EF4-FFF2-40B4-BE49-F238E27FC236}">
                    <a16:creationId xmlns:a16="http://schemas.microsoft.com/office/drawing/2014/main" id="{56ACE85C-DEB0-45EB-9584-7B39C061809E}"/>
                  </a:ext>
                </a:extLst>
              </p:cNvPr>
              <p:cNvSpPr>
                <a:spLocks noChangeShapeType="1"/>
              </p:cNvSpPr>
              <p:nvPr/>
            </p:nvSpPr>
            <p:spPr bwMode="auto">
              <a:xfrm flipV="1">
                <a:off x="4512"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42" name="Line 124">
                <a:extLst>
                  <a:ext uri="{FF2B5EF4-FFF2-40B4-BE49-F238E27FC236}">
                    <a16:creationId xmlns:a16="http://schemas.microsoft.com/office/drawing/2014/main" id="{496C5F77-8746-431B-BA7D-6D91A996EC66}"/>
                  </a:ext>
                </a:extLst>
              </p:cNvPr>
              <p:cNvSpPr>
                <a:spLocks noChangeShapeType="1"/>
              </p:cNvSpPr>
              <p:nvPr/>
            </p:nvSpPr>
            <p:spPr bwMode="auto">
              <a:xfrm flipV="1">
                <a:off x="3840" y="29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43" name="Group 125">
                <a:extLst>
                  <a:ext uri="{FF2B5EF4-FFF2-40B4-BE49-F238E27FC236}">
                    <a16:creationId xmlns:a16="http://schemas.microsoft.com/office/drawing/2014/main" id="{BA4CBD17-01E5-43DC-AC1A-DA5E047530C7}"/>
                  </a:ext>
                </a:extLst>
              </p:cNvPr>
              <p:cNvGrpSpPr>
                <a:grpSpLocks/>
              </p:cNvGrpSpPr>
              <p:nvPr/>
            </p:nvGrpSpPr>
            <p:grpSpPr bwMode="auto">
              <a:xfrm>
                <a:off x="3456" y="3072"/>
                <a:ext cx="384" cy="288"/>
                <a:chOff x="1440" y="3888"/>
                <a:chExt cx="384" cy="288"/>
              </a:xfrm>
            </p:grpSpPr>
            <p:sp>
              <p:nvSpPr>
                <p:cNvPr id="25644" name="AutoShape 126">
                  <a:extLst>
                    <a:ext uri="{FF2B5EF4-FFF2-40B4-BE49-F238E27FC236}">
                      <a16:creationId xmlns:a16="http://schemas.microsoft.com/office/drawing/2014/main" id="{941BC0EF-C766-482F-BAB3-1C9EEEC09246}"/>
                    </a:ext>
                  </a:extLst>
                </p:cNvPr>
                <p:cNvSpPr>
                  <a:spLocks noChangeArrowheads="1"/>
                </p:cNvSpPr>
                <p:nvPr/>
              </p:nvSpPr>
              <p:spPr bwMode="auto">
                <a:xfrm>
                  <a:off x="1440" y="412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45" name="Text Box 127">
                  <a:extLst>
                    <a:ext uri="{FF2B5EF4-FFF2-40B4-BE49-F238E27FC236}">
                      <a16:creationId xmlns:a16="http://schemas.microsoft.com/office/drawing/2014/main" id="{731BF42A-A05A-4FF4-A8C1-5CBC50E6AC08}"/>
                    </a:ext>
                  </a:extLst>
                </p:cNvPr>
                <p:cNvSpPr txBox="1">
                  <a:spLocks noChangeArrowheads="1"/>
                </p:cNvSpPr>
                <p:nvPr/>
              </p:nvSpPr>
              <p:spPr bwMode="auto">
                <a:xfrm>
                  <a:off x="1440" y="388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40" name="Group 128">
            <a:extLst>
              <a:ext uri="{FF2B5EF4-FFF2-40B4-BE49-F238E27FC236}">
                <a16:creationId xmlns:a16="http://schemas.microsoft.com/office/drawing/2014/main" id="{3868B73E-088E-4832-AEA0-E0359AEC4C26}"/>
              </a:ext>
            </a:extLst>
          </p:cNvPr>
          <p:cNvGrpSpPr>
            <a:grpSpLocks/>
          </p:cNvGrpSpPr>
          <p:nvPr/>
        </p:nvGrpSpPr>
        <p:grpSpPr bwMode="auto">
          <a:xfrm>
            <a:off x="1992948" y="2665413"/>
            <a:ext cx="2819400" cy="3429000"/>
            <a:chOff x="1056" y="1680"/>
            <a:chExt cx="1776" cy="2160"/>
          </a:xfrm>
        </p:grpSpPr>
        <p:sp>
          <p:nvSpPr>
            <p:cNvPr id="25628" name="Text Box 129">
              <a:extLst>
                <a:ext uri="{FF2B5EF4-FFF2-40B4-BE49-F238E27FC236}">
                  <a16:creationId xmlns:a16="http://schemas.microsoft.com/office/drawing/2014/main" id="{52479272-8066-429F-AB23-90F0B71ED8D0}"/>
                </a:ext>
              </a:extLst>
            </p:cNvPr>
            <p:cNvSpPr txBox="1">
              <a:spLocks noChangeArrowheads="1"/>
            </p:cNvSpPr>
            <p:nvPr/>
          </p:nvSpPr>
          <p:spPr bwMode="auto">
            <a:xfrm>
              <a:off x="1536" y="1680"/>
              <a:ext cx="1296"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 </a:t>
              </a: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输出：</a:t>
              </a: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3, 3, 3,  </a:t>
              </a:r>
            </a:p>
          </p:txBody>
        </p:sp>
        <p:grpSp>
          <p:nvGrpSpPr>
            <p:cNvPr id="25629" name="Group 130">
              <a:extLst>
                <a:ext uri="{FF2B5EF4-FFF2-40B4-BE49-F238E27FC236}">
                  <a16:creationId xmlns:a16="http://schemas.microsoft.com/office/drawing/2014/main" id="{E952BA74-67C4-49DB-AFA4-51385510F3EC}"/>
                </a:ext>
              </a:extLst>
            </p:cNvPr>
            <p:cNvGrpSpPr>
              <a:grpSpLocks/>
            </p:cNvGrpSpPr>
            <p:nvPr/>
          </p:nvGrpSpPr>
          <p:grpSpPr bwMode="auto">
            <a:xfrm>
              <a:off x="1056" y="2976"/>
              <a:ext cx="1056" cy="864"/>
              <a:chOff x="2160" y="1776"/>
              <a:chExt cx="1056" cy="864"/>
            </a:xfrm>
          </p:grpSpPr>
          <p:sp>
            <p:nvSpPr>
              <p:cNvPr id="25630" name="Rectangle 131">
                <a:extLst>
                  <a:ext uri="{FF2B5EF4-FFF2-40B4-BE49-F238E27FC236}">
                    <a16:creationId xmlns:a16="http://schemas.microsoft.com/office/drawing/2014/main" id="{42D2563F-6601-492B-A3E8-7B955EEE8139}"/>
                  </a:ext>
                </a:extLst>
              </p:cNvPr>
              <p:cNvSpPr>
                <a:spLocks noChangeArrowheads="1"/>
              </p:cNvSpPr>
              <p:nvPr/>
            </p:nvSpPr>
            <p:spPr bwMode="auto">
              <a:xfrm>
                <a:off x="2544" y="2448"/>
                <a:ext cx="672"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    3</a:t>
                </a:r>
              </a:p>
            </p:txBody>
          </p:sp>
          <p:sp>
            <p:nvSpPr>
              <p:cNvPr id="25631" name="Line 132">
                <a:extLst>
                  <a:ext uri="{FF2B5EF4-FFF2-40B4-BE49-F238E27FC236}">
                    <a16:creationId xmlns:a16="http://schemas.microsoft.com/office/drawing/2014/main" id="{99407421-9DF2-4CB6-82F8-8D7B5B66BF71}"/>
                  </a:ext>
                </a:extLst>
              </p:cNvPr>
              <p:cNvSpPr>
                <a:spLocks noChangeShapeType="1"/>
              </p:cNvSpPr>
              <p:nvPr/>
            </p:nvSpPr>
            <p:spPr bwMode="auto">
              <a:xfrm flipV="1">
                <a:off x="2544"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32" name="Line 133">
                <a:extLst>
                  <a:ext uri="{FF2B5EF4-FFF2-40B4-BE49-F238E27FC236}">
                    <a16:creationId xmlns:a16="http://schemas.microsoft.com/office/drawing/2014/main" id="{06F93D56-021F-437E-B8F1-07CE2D2E8D6B}"/>
                  </a:ext>
                </a:extLst>
              </p:cNvPr>
              <p:cNvSpPr>
                <a:spLocks noChangeShapeType="1"/>
              </p:cNvSpPr>
              <p:nvPr/>
            </p:nvSpPr>
            <p:spPr bwMode="auto">
              <a:xfrm flipV="1">
                <a:off x="3216" y="1776"/>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5633" name="Group 134">
                <a:extLst>
                  <a:ext uri="{FF2B5EF4-FFF2-40B4-BE49-F238E27FC236}">
                    <a16:creationId xmlns:a16="http://schemas.microsoft.com/office/drawing/2014/main" id="{C56C3523-A4DE-401A-B2DB-D83FAE049094}"/>
                  </a:ext>
                </a:extLst>
              </p:cNvPr>
              <p:cNvGrpSpPr>
                <a:grpSpLocks/>
              </p:cNvGrpSpPr>
              <p:nvPr/>
            </p:nvGrpSpPr>
            <p:grpSpPr bwMode="auto">
              <a:xfrm>
                <a:off x="2160" y="2208"/>
                <a:ext cx="384" cy="336"/>
                <a:chOff x="1872" y="2160"/>
                <a:chExt cx="384" cy="336"/>
              </a:xfrm>
            </p:grpSpPr>
            <p:sp>
              <p:nvSpPr>
                <p:cNvPr id="25634" name="AutoShape 135">
                  <a:extLst>
                    <a:ext uri="{FF2B5EF4-FFF2-40B4-BE49-F238E27FC236}">
                      <a16:creationId xmlns:a16="http://schemas.microsoft.com/office/drawing/2014/main" id="{13AFF4F8-8AA1-41F2-8B57-1D766237B263}"/>
                    </a:ext>
                  </a:extLst>
                </p:cNvPr>
                <p:cNvSpPr>
                  <a:spLocks noChangeArrowheads="1"/>
                </p:cNvSpPr>
                <p:nvPr/>
              </p:nvSpPr>
              <p:spPr bwMode="auto">
                <a:xfrm>
                  <a:off x="1872" y="2448"/>
                  <a:ext cx="336" cy="48"/>
                </a:xfrm>
                <a:prstGeom prst="rightArrow">
                  <a:avLst>
                    <a:gd name="adj1" fmla="val 50000"/>
                    <a:gd name="adj2" fmla="val 17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35" name="Text Box 136">
                  <a:extLst>
                    <a:ext uri="{FF2B5EF4-FFF2-40B4-BE49-F238E27FC236}">
                      <a16:creationId xmlns:a16="http://schemas.microsoft.com/office/drawing/2014/main" id="{B4033927-BD78-4DEA-9CD4-BD7373C50159}"/>
                    </a:ext>
                  </a:extLst>
                </p:cNvPr>
                <p:cNvSpPr txBox="1">
                  <a:spLocks noChangeArrowheads="1"/>
                </p:cNvSpPr>
                <p:nvPr/>
              </p:nvSpPr>
              <p:spPr bwMode="auto">
                <a:xfrm>
                  <a:off x="1872" y="216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8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grpSp>
      <p:grpSp>
        <p:nvGrpSpPr>
          <p:cNvPr id="64663" name="Group 151">
            <a:extLst>
              <a:ext uri="{FF2B5EF4-FFF2-40B4-BE49-F238E27FC236}">
                <a16:creationId xmlns:a16="http://schemas.microsoft.com/office/drawing/2014/main" id="{FAC87E44-339E-4CDA-B3EF-26DD5BDB44C0}"/>
              </a:ext>
            </a:extLst>
          </p:cNvPr>
          <p:cNvGrpSpPr>
            <a:grpSpLocks/>
          </p:cNvGrpSpPr>
          <p:nvPr/>
        </p:nvGrpSpPr>
        <p:grpSpPr bwMode="auto">
          <a:xfrm>
            <a:off x="683260" y="3211513"/>
            <a:ext cx="1447800" cy="2895600"/>
            <a:chOff x="240" y="2016"/>
            <a:chExt cx="912" cy="1824"/>
          </a:xfrm>
        </p:grpSpPr>
        <p:grpSp>
          <p:nvGrpSpPr>
            <p:cNvPr id="25617" name="Group 152">
              <a:extLst>
                <a:ext uri="{FF2B5EF4-FFF2-40B4-BE49-F238E27FC236}">
                  <a16:creationId xmlns:a16="http://schemas.microsoft.com/office/drawing/2014/main" id="{1D130872-6F23-4B2F-A2CE-177B388A3D46}"/>
                </a:ext>
              </a:extLst>
            </p:cNvPr>
            <p:cNvGrpSpPr>
              <a:grpSpLocks/>
            </p:cNvGrpSpPr>
            <p:nvPr/>
          </p:nvGrpSpPr>
          <p:grpSpPr bwMode="auto">
            <a:xfrm>
              <a:off x="240" y="2352"/>
              <a:ext cx="912" cy="442"/>
              <a:chOff x="288" y="3744"/>
              <a:chExt cx="912" cy="442"/>
            </a:xfrm>
          </p:grpSpPr>
          <p:sp>
            <p:nvSpPr>
              <p:cNvPr id="25624" name="Line 153">
                <a:extLst>
                  <a:ext uri="{FF2B5EF4-FFF2-40B4-BE49-F238E27FC236}">
                    <a16:creationId xmlns:a16="http://schemas.microsoft.com/office/drawing/2014/main" id="{543F64A5-6D32-45ED-BE63-6B040989AF80}"/>
                  </a:ext>
                </a:extLst>
              </p:cNvPr>
              <p:cNvSpPr>
                <a:spLocks noChangeShapeType="1"/>
              </p:cNvSpPr>
              <p:nvPr/>
            </p:nvSpPr>
            <p:spPr bwMode="auto">
              <a:xfrm>
                <a:off x="288" y="374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5" name="Text Box 154">
                <a:extLst>
                  <a:ext uri="{FF2B5EF4-FFF2-40B4-BE49-F238E27FC236}">
                    <a16:creationId xmlns:a16="http://schemas.microsoft.com/office/drawing/2014/main" id="{6D66AE2B-4A19-4506-8B16-32023B8ADEAA}"/>
                  </a:ext>
                </a:extLst>
              </p:cNvPr>
              <p:cNvSpPr txBox="1">
                <a:spLocks noChangeArrowheads="1"/>
              </p:cNvSpPr>
              <p:nvPr/>
            </p:nvSpPr>
            <p:spPr bwMode="auto">
              <a:xfrm>
                <a:off x="528" y="39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结束</a:t>
                </a:r>
              </a:p>
            </p:txBody>
          </p:sp>
          <p:sp>
            <p:nvSpPr>
              <p:cNvPr id="25626" name="Line 155">
                <a:extLst>
                  <a:ext uri="{FF2B5EF4-FFF2-40B4-BE49-F238E27FC236}">
                    <a16:creationId xmlns:a16="http://schemas.microsoft.com/office/drawing/2014/main" id="{26A01CCD-8C49-4652-AD93-6087F48F2A52}"/>
                  </a:ext>
                </a:extLst>
              </p:cNvPr>
              <p:cNvSpPr>
                <a:spLocks noChangeShapeType="1"/>
              </p:cNvSpPr>
              <p:nvPr/>
            </p:nvSpPr>
            <p:spPr bwMode="auto">
              <a:xfrm>
                <a:off x="768" y="37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7" name="Line 156">
                <a:extLst>
                  <a:ext uri="{FF2B5EF4-FFF2-40B4-BE49-F238E27FC236}">
                    <a16:creationId xmlns:a16="http://schemas.microsoft.com/office/drawing/2014/main" id="{4296CE57-6ECC-4F75-B13D-2879292C615E}"/>
                  </a:ext>
                </a:extLst>
              </p:cNvPr>
              <p:cNvSpPr>
                <a:spLocks noChangeShapeType="1"/>
              </p:cNvSpPr>
              <p:nvPr/>
            </p:nvSpPr>
            <p:spPr bwMode="auto">
              <a:xfrm>
                <a:off x="1008"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5618" name="Text Box 157">
              <a:extLst>
                <a:ext uri="{FF2B5EF4-FFF2-40B4-BE49-F238E27FC236}">
                  <a16:creationId xmlns:a16="http://schemas.microsoft.com/office/drawing/2014/main" id="{05E4038F-E71E-4EBD-AA1A-90554C17077E}"/>
                </a:ext>
              </a:extLst>
            </p:cNvPr>
            <p:cNvSpPr txBox="1">
              <a:spLocks noChangeArrowheads="1"/>
            </p:cNvSpPr>
            <p:nvPr/>
          </p:nvSpPr>
          <p:spPr bwMode="auto">
            <a:xfrm>
              <a:off x="288" y="2016"/>
              <a:ext cx="864" cy="25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nvGrpSpPr>
            <p:cNvPr id="25619" name="Group 158">
              <a:extLst>
                <a:ext uri="{FF2B5EF4-FFF2-40B4-BE49-F238E27FC236}">
                  <a16:creationId xmlns:a16="http://schemas.microsoft.com/office/drawing/2014/main" id="{625FCCEA-E75B-4063-8855-8F607E77D4C6}"/>
                </a:ext>
              </a:extLst>
            </p:cNvPr>
            <p:cNvGrpSpPr>
              <a:grpSpLocks/>
            </p:cNvGrpSpPr>
            <p:nvPr/>
          </p:nvGrpSpPr>
          <p:grpSpPr bwMode="auto">
            <a:xfrm>
              <a:off x="288" y="2976"/>
              <a:ext cx="672" cy="864"/>
              <a:chOff x="2688" y="1728"/>
              <a:chExt cx="672" cy="864"/>
            </a:xfrm>
          </p:grpSpPr>
          <p:sp>
            <p:nvSpPr>
              <p:cNvPr id="25620" name="Line 159">
                <a:extLst>
                  <a:ext uri="{FF2B5EF4-FFF2-40B4-BE49-F238E27FC236}">
                    <a16:creationId xmlns:a16="http://schemas.microsoft.com/office/drawing/2014/main" id="{0461B258-C12E-4099-AD3B-4302205D1472}"/>
                  </a:ext>
                </a:extLst>
              </p:cNvPr>
              <p:cNvSpPr>
                <a:spLocks noChangeShapeType="1"/>
              </p:cNvSpPr>
              <p:nvPr/>
            </p:nvSpPr>
            <p:spPr bwMode="auto">
              <a:xfrm flipV="1">
                <a:off x="2688"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1" name="Line 160">
                <a:extLst>
                  <a:ext uri="{FF2B5EF4-FFF2-40B4-BE49-F238E27FC236}">
                    <a16:creationId xmlns:a16="http://schemas.microsoft.com/office/drawing/2014/main" id="{505591A1-47BE-4293-9EA4-6F42D4CF263E}"/>
                  </a:ext>
                </a:extLst>
              </p:cNvPr>
              <p:cNvSpPr>
                <a:spLocks noChangeShapeType="1"/>
              </p:cNvSpPr>
              <p:nvPr/>
            </p:nvSpPr>
            <p:spPr bwMode="auto">
              <a:xfrm flipV="1">
                <a:off x="3360" y="17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2" name="Line 161">
                <a:extLst>
                  <a:ext uri="{FF2B5EF4-FFF2-40B4-BE49-F238E27FC236}">
                    <a16:creationId xmlns:a16="http://schemas.microsoft.com/office/drawing/2014/main" id="{EF29A871-39C6-4BAF-984C-11405B101223}"/>
                  </a:ext>
                </a:extLst>
              </p:cNvPr>
              <p:cNvSpPr>
                <a:spLocks noChangeShapeType="1"/>
              </p:cNvSpPr>
              <p:nvPr/>
            </p:nvSpPr>
            <p:spPr bwMode="auto">
              <a:xfrm>
                <a:off x="2688" y="259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623" name="Line 162">
                <a:extLst>
                  <a:ext uri="{FF2B5EF4-FFF2-40B4-BE49-F238E27FC236}">
                    <a16:creationId xmlns:a16="http://schemas.microsoft.com/office/drawing/2014/main" id="{E1DA4942-1238-42D8-ADD0-1881D433D198}"/>
                  </a:ext>
                </a:extLst>
              </p:cNvPr>
              <p:cNvSpPr>
                <a:spLocks noChangeShapeType="1"/>
              </p:cNvSpPr>
              <p:nvPr/>
            </p:nvSpPr>
            <p:spPr bwMode="auto">
              <a:xfrm>
                <a:off x="2688" y="240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p:cTn id="7" dur="500" fill="hold"/>
                                        <p:tgtEl>
                                          <p:spTgt spid="64515"/>
                                        </p:tgtEl>
                                        <p:attrNameLst>
                                          <p:attrName>ppt_x</p:attrName>
                                        </p:attrNameLst>
                                      </p:cBhvr>
                                      <p:tavLst>
                                        <p:tav tm="0">
                                          <p:val>
                                            <p:strVal val="#ppt_x"/>
                                          </p:val>
                                        </p:tav>
                                        <p:tav tm="100000">
                                          <p:val>
                                            <p:strVal val="#ppt_x"/>
                                          </p:val>
                                        </p:tav>
                                      </p:tavLst>
                                    </p:anim>
                                    <p:anim calcmode="lin" valueType="num">
                                      <p:cBhvr>
                                        <p:cTn id="8" dur="500" fill="hold"/>
                                        <p:tgtEl>
                                          <p:spTgt spid="64515"/>
                                        </p:tgtEl>
                                        <p:attrNameLst>
                                          <p:attrName>ppt_y</p:attrName>
                                        </p:attrNameLst>
                                      </p:cBhvr>
                                      <p:tavLst>
                                        <p:tav tm="0">
                                          <p:val>
                                            <p:strVal val="#ppt_y-#ppt_h/2"/>
                                          </p:val>
                                        </p:tav>
                                        <p:tav tm="100000">
                                          <p:val>
                                            <p:strVal val="#ppt_y"/>
                                          </p:val>
                                        </p:tav>
                                      </p:tavLst>
                                    </p:anim>
                                    <p:anim calcmode="lin" valueType="num">
                                      <p:cBhvr>
                                        <p:cTn id="9" dur="500" fill="hold"/>
                                        <p:tgtEl>
                                          <p:spTgt spid="64515"/>
                                        </p:tgtEl>
                                        <p:attrNameLst>
                                          <p:attrName>ppt_w</p:attrName>
                                        </p:attrNameLst>
                                      </p:cBhvr>
                                      <p:tavLst>
                                        <p:tav tm="0">
                                          <p:val>
                                            <p:strVal val="#ppt_w"/>
                                          </p:val>
                                        </p:tav>
                                        <p:tav tm="100000">
                                          <p:val>
                                            <p:strVal val="#ppt_w"/>
                                          </p:val>
                                        </p:tav>
                                      </p:tavLst>
                                    </p:anim>
                                    <p:anim calcmode="lin" valueType="num">
                                      <p:cBhvr>
                                        <p:cTn id="10" dur="500" fill="hold"/>
                                        <p:tgtEl>
                                          <p:spTgt spid="6451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64530"/>
                                        </p:tgtEl>
                                        <p:attrNameLst>
                                          <p:attrName>style.visibility</p:attrName>
                                        </p:attrNameLst>
                                      </p:cBhvr>
                                      <p:to>
                                        <p:strVal val="visible"/>
                                      </p:to>
                                    </p:set>
                                    <p:anim calcmode="lin" valueType="num">
                                      <p:cBhvr>
                                        <p:cTn id="15" dur="500" fill="hold"/>
                                        <p:tgtEl>
                                          <p:spTgt spid="64530"/>
                                        </p:tgtEl>
                                        <p:attrNameLst>
                                          <p:attrName>ppt_x</p:attrName>
                                        </p:attrNameLst>
                                      </p:cBhvr>
                                      <p:tavLst>
                                        <p:tav tm="0">
                                          <p:val>
                                            <p:strVal val="#ppt_x-#ppt_w/2"/>
                                          </p:val>
                                        </p:tav>
                                        <p:tav tm="100000">
                                          <p:val>
                                            <p:strVal val="#ppt_x"/>
                                          </p:val>
                                        </p:tav>
                                      </p:tavLst>
                                    </p:anim>
                                    <p:anim calcmode="lin" valueType="num">
                                      <p:cBhvr>
                                        <p:cTn id="16" dur="500" fill="hold"/>
                                        <p:tgtEl>
                                          <p:spTgt spid="64530"/>
                                        </p:tgtEl>
                                        <p:attrNameLst>
                                          <p:attrName>ppt_y</p:attrName>
                                        </p:attrNameLst>
                                      </p:cBhvr>
                                      <p:tavLst>
                                        <p:tav tm="0">
                                          <p:val>
                                            <p:strVal val="#ppt_y"/>
                                          </p:val>
                                        </p:tav>
                                        <p:tav tm="100000">
                                          <p:val>
                                            <p:strVal val="#ppt_y"/>
                                          </p:val>
                                        </p:tav>
                                      </p:tavLst>
                                    </p:anim>
                                    <p:anim calcmode="lin" valueType="num">
                                      <p:cBhvr>
                                        <p:cTn id="17" dur="500" fill="hold"/>
                                        <p:tgtEl>
                                          <p:spTgt spid="64530"/>
                                        </p:tgtEl>
                                        <p:attrNameLst>
                                          <p:attrName>ppt_w</p:attrName>
                                        </p:attrNameLst>
                                      </p:cBhvr>
                                      <p:tavLst>
                                        <p:tav tm="0">
                                          <p:val>
                                            <p:fltVal val="0"/>
                                          </p:val>
                                        </p:tav>
                                        <p:tav tm="100000">
                                          <p:val>
                                            <p:strVal val="#ppt_w"/>
                                          </p:val>
                                        </p:tav>
                                      </p:tavLst>
                                    </p:anim>
                                    <p:anim calcmode="lin" valueType="num">
                                      <p:cBhvr>
                                        <p:cTn id="18" dur="500" fill="hold"/>
                                        <p:tgtEl>
                                          <p:spTgt spid="6453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64518"/>
                                        </p:tgtEl>
                                        <p:attrNameLst>
                                          <p:attrName>style.visibility</p:attrName>
                                        </p:attrNameLst>
                                      </p:cBhvr>
                                      <p:to>
                                        <p:strVal val="visible"/>
                                      </p:to>
                                    </p:set>
                                    <p:anim calcmode="lin" valueType="num">
                                      <p:cBhvr>
                                        <p:cTn id="23" dur="500" fill="hold"/>
                                        <p:tgtEl>
                                          <p:spTgt spid="64518"/>
                                        </p:tgtEl>
                                        <p:attrNameLst>
                                          <p:attrName>ppt_x</p:attrName>
                                        </p:attrNameLst>
                                      </p:cBhvr>
                                      <p:tavLst>
                                        <p:tav tm="0">
                                          <p:val>
                                            <p:strVal val="#ppt_x-#ppt_w/2"/>
                                          </p:val>
                                        </p:tav>
                                        <p:tav tm="100000">
                                          <p:val>
                                            <p:strVal val="#ppt_x"/>
                                          </p:val>
                                        </p:tav>
                                      </p:tavLst>
                                    </p:anim>
                                    <p:anim calcmode="lin" valueType="num">
                                      <p:cBhvr>
                                        <p:cTn id="24" dur="500" fill="hold"/>
                                        <p:tgtEl>
                                          <p:spTgt spid="64518"/>
                                        </p:tgtEl>
                                        <p:attrNameLst>
                                          <p:attrName>ppt_y</p:attrName>
                                        </p:attrNameLst>
                                      </p:cBhvr>
                                      <p:tavLst>
                                        <p:tav tm="0">
                                          <p:val>
                                            <p:strVal val="#ppt_y"/>
                                          </p:val>
                                        </p:tav>
                                        <p:tav tm="100000">
                                          <p:val>
                                            <p:strVal val="#ppt_y"/>
                                          </p:val>
                                        </p:tav>
                                      </p:tavLst>
                                    </p:anim>
                                    <p:anim calcmode="lin" valueType="num">
                                      <p:cBhvr>
                                        <p:cTn id="25" dur="500" fill="hold"/>
                                        <p:tgtEl>
                                          <p:spTgt spid="64518"/>
                                        </p:tgtEl>
                                        <p:attrNameLst>
                                          <p:attrName>ppt_w</p:attrName>
                                        </p:attrNameLst>
                                      </p:cBhvr>
                                      <p:tavLst>
                                        <p:tav tm="0">
                                          <p:val>
                                            <p:fltVal val="0"/>
                                          </p:val>
                                        </p:tav>
                                        <p:tav tm="100000">
                                          <p:val>
                                            <p:strVal val="#ppt_w"/>
                                          </p:val>
                                        </p:tav>
                                      </p:tavLst>
                                    </p:anim>
                                    <p:anim calcmode="lin" valueType="num">
                                      <p:cBhvr>
                                        <p:cTn id="26" dur="500" fill="hold"/>
                                        <p:tgtEl>
                                          <p:spTgt spid="64518"/>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17" presetClass="entr" presetSubtype="8" fill="hold" nodeType="afterEffect">
                                  <p:stCondLst>
                                    <p:cond delay="0"/>
                                  </p:stCondLst>
                                  <p:childTnLst>
                                    <p:set>
                                      <p:cBhvr>
                                        <p:cTn id="29" dur="1" fill="hold">
                                          <p:stCondLst>
                                            <p:cond delay="0"/>
                                          </p:stCondLst>
                                        </p:cTn>
                                        <p:tgtEl>
                                          <p:spTgt spid="64543"/>
                                        </p:tgtEl>
                                        <p:attrNameLst>
                                          <p:attrName>style.visibility</p:attrName>
                                        </p:attrNameLst>
                                      </p:cBhvr>
                                      <p:to>
                                        <p:strVal val="visible"/>
                                      </p:to>
                                    </p:set>
                                    <p:anim calcmode="lin" valueType="num">
                                      <p:cBhvr>
                                        <p:cTn id="30" dur="500" fill="hold"/>
                                        <p:tgtEl>
                                          <p:spTgt spid="64543"/>
                                        </p:tgtEl>
                                        <p:attrNameLst>
                                          <p:attrName>ppt_x</p:attrName>
                                        </p:attrNameLst>
                                      </p:cBhvr>
                                      <p:tavLst>
                                        <p:tav tm="0">
                                          <p:val>
                                            <p:strVal val="#ppt_x-#ppt_w/2"/>
                                          </p:val>
                                        </p:tav>
                                        <p:tav tm="100000">
                                          <p:val>
                                            <p:strVal val="#ppt_x"/>
                                          </p:val>
                                        </p:tav>
                                      </p:tavLst>
                                    </p:anim>
                                    <p:anim calcmode="lin" valueType="num">
                                      <p:cBhvr>
                                        <p:cTn id="31" dur="500" fill="hold"/>
                                        <p:tgtEl>
                                          <p:spTgt spid="64543"/>
                                        </p:tgtEl>
                                        <p:attrNameLst>
                                          <p:attrName>ppt_y</p:attrName>
                                        </p:attrNameLst>
                                      </p:cBhvr>
                                      <p:tavLst>
                                        <p:tav tm="0">
                                          <p:val>
                                            <p:strVal val="#ppt_y"/>
                                          </p:val>
                                        </p:tav>
                                        <p:tav tm="100000">
                                          <p:val>
                                            <p:strVal val="#ppt_y"/>
                                          </p:val>
                                        </p:tav>
                                      </p:tavLst>
                                    </p:anim>
                                    <p:anim calcmode="lin" valueType="num">
                                      <p:cBhvr>
                                        <p:cTn id="32" dur="500" fill="hold"/>
                                        <p:tgtEl>
                                          <p:spTgt spid="64543"/>
                                        </p:tgtEl>
                                        <p:attrNameLst>
                                          <p:attrName>ppt_w</p:attrName>
                                        </p:attrNameLst>
                                      </p:cBhvr>
                                      <p:tavLst>
                                        <p:tav tm="0">
                                          <p:val>
                                            <p:fltVal val="0"/>
                                          </p:val>
                                        </p:tav>
                                        <p:tav tm="100000">
                                          <p:val>
                                            <p:strVal val="#ppt_w"/>
                                          </p:val>
                                        </p:tav>
                                      </p:tavLst>
                                    </p:anim>
                                    <p:anim calcmode="lin" valueType="num">
                                      <p:cBhvr>
                                        <p:cTn id="33" dur="500" fill="hold"/>
                                        <p:tgtEl>
                                          <p:spTgt spid="6454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nodeType="clickEffect">
                                  <p:stCondLst>
                                    <p:cond delay="0"/>
                                  </p:stCondLst>
                                  <p:childTnLst>
                                    <p:set>
                                      <p:cBhvr>
                                        <p:cTn id="37" dur="1" fill="hold">
                                          <p:stCondLst>
                                            <p:cond delay="0"/>
                                          </p:stCondLst>
                                        </p:cTn>
                                        <p:tgtEl>
                                          <p:spTgt spid="64526"/>
                                        </p:tgtEl>
                                        <p:attrNameLst>
                                          <p:attrName>style.visibility</p:attrName>
                                        </p:attrNameLst>
                                      </p:cBhvr>
                                      <p:to>
                                        <p:strVal val="visible"/>
                                      </p:to>
                                    </p:set>
                                    <p:anim calcmode="lin" valueType="num">
                                      <p:cBhvr>
                                        <p:cTn id="38" dur="500" fill="hold"/>
                                        <p:tgtEl>
                                          <p:spTgt spid="64526"/>
                                        </p:tgtEl>
                                        <p:attrNameLst>
                                          <p:attrName>ppt_x</p:attrName>
                                        </p:attrNameLst>
                                      </p:cBhvr>
                                      <p:tavLst>
                                        <p:tav tm="0">
                                          <p:val>
                                            <p:strVal val="#ppt_x-#ppt_w/2"/>
                                          </p:val>
                                        </p:tav>
                                        <p:tav tm="100000">
                                          <p:val>
                                            <p:strVal val="#ppt_x"/>
                                          </p:val>
                                        </p:tav>
                                      </p:tavLst>
                                    </p:anim>
                                    <p:anim calcmode="lin" valueType="num">
                                      <p:cBhvr>
                                        <p:cTn id="39" dur="500" fill="hold"/>
                                        <p:tgtEl>
                                          <p:spTgt spid="64526"/>
                                        </p:tgtEl>
                                        <p:attrNameLst>
                                          <p:attrName>ppt_y</p:attrName>
                                        </p:attrNameLst>
                                      </p:cBhvr>
                                      <p:tavLst>
                                        <p:tav tm="0">
                                          <p:val>
                                            <p:strVal val="#ppt_y"/>
                                          </p:val>
                                        </p:tav>
                                        <p:tav tm="100000">
                                          <p:val>
                                            <p:strVal val="#ppt_y"/>
                                          </p:val>
                                        </p:tav>
                                      </p:tavLst>
                                    </p:anim>
                                    <p:anim calcmode="lin" valueType="num">
                                      <p:cBhvr>
                                        <p:cTn id="40" dur="500" fill="hold"/>
                                        <p:tgtEl>
                                          <p:spTgt spid="64526"/>
                                        </p:tgtEl>
                                        <p:attrNameLst>
                                          <p:attrName>ppt_w</p:attrName>
                                        </p:attrNameLst>
                                      </p:cBhvr>
                                      <p:tavLst>
                                        <p:tav tm="0">
                                          <p:val>
                                            <p:fltVal val="0"/>
                                          </p:val>
                                        </p:tav>
                                        <p:tav tm="100000">
                                          <p:val>
                                            <p:strVal val="#ppt_w"/>
                                          </p:val>
                                        </p:tav>
                                      </p:tavLst>
                                    </p:anim>
                                    <p:anim calcmode="lin" valueType="num">
                                      <p:cBhvr>
                                        <p:cTn id="41" dur="500" fill="hold"/>
                                        <p:tgtEl>
                                          <p:spTgt spid="64526"/>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500"/>
                            </p:stCondLst>
                            <p:childTnLst>
                              <p:par>
                                <p:cTn id="43" presetID="17" presetClass="entr" presetSubtype="8" fill="hold" nodeType="afterEffect">
                                  <p:stCondLst>
                                    <p:cond delay="0"/>
                                  </p:stCondLst>
                                  <p:childTnLst>
                                    <p:set>
                                      <p:cBhvr>
                                        <p:cTn id="44" dur="1" fill="hold">
                                          <p:stCondLst>
                                            <p:cond delay="0"/>
                                          </p:stCondLst>
                                        </p:cTn>
                                        <p:tgtEl>
                                          <p:spTgt spid="64561"/>
                                        </p:tgtEl>
                                        <p:attrNameLst>
                                          <p:attrName>style.visibility</p:attrName>
                                        </p:attrNameLst>
                                      </p:cBhvr>
                                      <p:to>
                                        <p:strVal val="visible"/>
                                      </p:to>
                                    </p:set>
                                    <p:anim calcmode="lin" valueType="num">
                                      <p:cBhvr>
                                        <p:cTn id="45" dur="500" fill="hold"/>
                                        <p:tgtEl>
                                          <p:spTgt spid="64561"/>
                                        </p:tgtEl>
                                        <p:attrNameLst>
                                          <p:attrName>ppt_x</p:attrName>
                                        </p:attrNameLst>
                                      </p:cBhvr>
                                      <p:tavLst>
                                        <p:tav tm="0">
                                          <p:val>
                                            <p:strVal val="#ppt_x-#ppt_w/2"/>
                                          </p:val>
                                        </p:tav>
                                        <p:tav tm="100000">
                                          <p:val>
                                            <p:strVal val="#ppt_x"/>
                                          </p:val>
                                        </p:tav>
                                      </p:tavLst>
                                    </p:anim>
                                    <p:anim calcmode="lin" valueType="num">
                                      <p:cBhvr>
                                        <p:cTn id="46" dur="500" fill="hold"/>
                                        <p:tgtEl>
                                          <p:spTgt spid="64561"/>
                                        </p:tgtEl>
                                        <p:attrNameLst>
                                          <p:attrName>ppt_y</p:attrName>
                                        </p:attrNameLst>
                                      </p:cBhvr>
                                      <p:tavLst>
                                        <p:tav tm="0">
                                          <p:val>
                                            <p:strVal val="#ppt_y"/>
                                          </p:val>
                                        </p:tav>
                                        <p:tav tm="100000">
                                          <p:val>
                                            <p:strVal val="#ppt_y"/>
                                          </p:val>
                                        </p:tav>
                                      </p:tavLst>
                                    </p:anim>
                                    <p:anim calcmode="lin" valueType="num">
                                      <p:cBhvr>
                                        <p:cTn id="47" dur="500" fill="hold"/>
                                        <p:tgtEl>
                                          <p:spTgt spid="64561"/>
                                        </p:tgtEl>
                                        <p:attrNameLst>
                                          <p:attrName>ppt_w</p:attrName>
                                        </p:attrNameLst>
                                      </p:cBhvr>
                                      <p:tavLst>
                                        <p:tav tm="0">
                                          <p:val>
                                            <p:fltVal val="0"/>
                                          </p:val>
                                        </p:tav>
                                        <p:tav tm="100000">
                                          <p:val>
                                            <p:strVal val="#ppt_w"/>
                                          </p:val>
                                        </p:tav>
                                      </p:tavLst>
                                    </p:anim>
                                    <p:anim calcmode="lin" valueType="num">
                                      <p:cBhvr>
                                        <p:cTn id="48" dur="500" fill="hold"/>
                                        <p:tgtEl>
                                          <p:spTgt spid="6456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64522"/>
                                        </p:tgtEl>
                                        <p:attrNameLst>
                                          <p:attrName>style.visibility</p:attrName>
                                        </p:attrNameLst>
                                      </p:cBhvr>
                                      <p:to>
                                        <p:strVal val="visible"/>
                                      </p:to>
                                    </p:set>
                                    <p:anim calcmode="lin" valueType="num">
                                      <p:cBhvr>
                                        <p:cTn id="53" dur="500" fill="hold"/>
                                        <p:tgtEl>
                                          <p:spTgt spid="64522"/>
                                        </p:tgtEl>
                                        <p:attrNameLst>
                                          <p:attrName>ppt_x</p:attrName>
                                        </p:attrNameLst>
                                      </p:cBhvr>
                                      <p:tavLst>
                                        <p:tav tm="0">
                                          <p:val>
                                            <p:strVal val="#ppt_x-#ppt_w/2"/>
                                          </p:val>
                                        </p:tav>
                                        <p:tav tm="100000">
                                          <p:val>
                                            <p:strVal val="#ppt_x"/>
                                          </p:val>
                                        </p:tav>
                                      </p:tavLst>
                                    </p:anim>
                                    <p:anim calcmode="lin" valueType="num">
                                      <p:cBhvr>
                                        <p:cTn id="54" dur="500" fill="hold"/>
                                        <p:tgtEl>
                                          <p:spTgt spid="64522"/>
                                        </p:tgtEl>
                                        <p:attrNameLst>
                                          <p:attrName>ppt_y</p:attrName>
                                        </p:attrNameLst>
                                      </p:cBhvr>
                                      <p:tavLst>
                                        <p:tav tm="0">
                                          <p:val>
                                            <p:strVal val="#ppt_y"/>
                                          </p:val>
                                        </p:tav>
                                        <p:tav tm="100000">
                                          <p:val>
                                            <p:strVal val="#ppt_y"/>
                                          </p:val>
                                        </p:tav>
                                      </p:tavLst>
                                    </p:anim>
                                    <p:anim calcmode="lin" valueType="num">
                                      <p:cBhvr>
                                        <p:cTn id="55" dur="500" fill="hold"/>
                                        <p:tgtEl>
                                          <p:spTgt spid="64522"/>
                                        </p:tgtEl>
                                        <p:attrNameLst>
                                          <p:attrName>ppt_w</p:attrName>
                                        </p:attrNameLst>
                                      </p:cBhvr>
                                      <p:tavLst>
                                        <p:tav tm="0">
                                          <p:val>
                                            <p:fltVal val="0"/>
                                          </p:val>
                                        </p:tav>
                                        <p:tav tm="100000">
                                          <p:val>
                                            <p:strVal val="#ppt_w"/>
                                          </p:val>
                                        </p:tav>
                                      </p:tavLst>
                                    </p:anim>
                                    <p:anim calcmode="lin" valueType="num">
                                      <p:cBhvr>
                                        <p:cTn id="56" dur="500" fill="hold"/>
                                        <p:tgtEl>
                                          <p:spTgt spid="64522"/>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17" presetClass="entr" presetSubtype="8" fill="hold" nodeType="afterEffect">
                                  <p:stCondLst>
                                    <p:cond delay="0"/>
                                  </p:stCondLst>
                                  <p:childTnLst>
                                    <p:set>
                                      <p:cBhvr>
                                        <p:cTn id="59" dur="1" fill="hold">
                                          <p:stCondLst>
                                            <p:cond delay="0"/>
                                          </p:stCondLst>
                                        </p:cTn>
                                        <p:tgtEl>
                                          <p:spTgt spid="64579"/>
                                        </p:tgtEl>
                                        <p:attrNameLst>
                                          <p:attrName>style.visibility</p:attrName>
                                        </p:attrNameLst>
                                      </p:cBhvr>
                                      <p:to>
                                        <p:strVal val="visible"/>
                                      </p:to>
                                    </p:set>
                                    <p:anim calcmode="lin" valueType="num">
                                      <p:cBhvr>
                                        <p:cTn id="60" dur="500" fill="hold"/>
                                        <p:tgtEl>
                                          <p:spTgt spid="64579"/>
                                        </p:tgtEl>
                                        <p:attrNameLst>
                                          <p:attrName>ppt_x</p:attrName>
                                        </p:attrNameLst>
                                      </p:cBhvr>
                                      <p:tavLst>
                                        <p:tav tm="0">
                                          <p:val>
                                            <p:strVal val="#ppt_x-#ppt_w/2"/>
                                          </p:val>
                                        </p:tav>
                                        <p:tav tm="100000">
                                          <p:val>
                                            <p:strVal val="#ppt_x"/>
                                          </p:val>
                                        </p:tav>
                                      </p:tavLst>
                                    </p:anim>
                                    <p:anim calcmode="lin" valueType="num">
                                      <p:cBhvr>
                                        <p:cTn id="61" dur="500" fill="hold"/>
                                        <p:tgtEl>
                                          <p:spTgt spid="64579"/>
                                        </p:tgtEl>
                                        <p:attrNameLst>
                                          <p:attrName>ppt_y</p:attrName>
                                        </p:attrNameLst>
                                      </p:cBhvr>
                                      <p:tavLst>
                                        <p:tav tm="0">
                                          <p:val>
                                            <p:strVal val="#ppt_y"/>
                                          </p:val>
                                        </p:tav>
                                        <p:tav tm="100000">
                                          <p:val>
                                            <p:strVal val="#ppt_y"/>
                                          </p:val>
                                        </p:tav>
                                      </p:tavLst>
                                    </p:anim>
                                    <p:anim calcmode="lin" valueType="num">
                                      <p:cBhvr>
                                        <p:cTn id="62" dur="500" fill="hold"/>
                                        <p:tgtEl>
                                          <p:spTgt spid="64579"/>
                                        </p:tgtEl>
                                        <p:attrNameLst>
                                          <p:attrName>ppt_w</p:attrName>
                                        </p:attrNameLst>
                                      </p:cBhvr>
                                      <p:tavLst>
                                        <p:tav tm="0">
                                          <p:val>
                                            <p:fltVal val="0"/>
                                          </p:val>
                                        </p:tav>
                                        <p:tav tm="100000">
                                          <p:val>
                                            <p:strVal val="#ppt_w"/>
                                          </p:val>
                                        </p:tav>
                                      </p:tavLst>
                                    </p:anim>
                                    <p:anim calcmode="lin" valueType="num">
                                      <p:cBhvr>
                                        <p:cTn id="63" dur="500" fill="hold"/>
                                        <p:tgtEl>
                                          <p:spTgt spid="64579"/>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64676"/>
                                        </p:tgtEl>
                                        <p:attrNameLst>
                                          <p:attrName>style.visibility</p:attrName>
                                        </p:attrNameLst>
                                      </p:cBhvr>
                                      <p:to>
                                        <p:strVal val="visible"/>
                                      </p:to>
                                    </p:set>
                                    <p:animEffect transition="in" filter="dissolve">
                                      <p:cBhvr>
                                        <p:cTn id="68" dur="500"/>
                                        <p:tgtEl>
                                          <p:spTgt spid="64676"/>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2" fill="hold" nodeType="clickEffect">
                                  <p:stCondLst>
                                    <p:cond delay="0"/>
                                  </p:stCondLst>
                                  <p:childTnLst>
                                    <p:set>
                                      <p:cBhvr>
                                        <p:cTn id="72" dur="1" fill="hold">
                                          <p:stCondLst>
                                            <p:cond delay="0"/>
                                          </p:stCondLst>
                                        </p:cTn>
                                        <p:tgtEl>
                                          <p:spTgt spid="64629"/>
                                        </p:tgtEl>
                                        <p:attrNameLst>
                                          <p:attrName>style.visibility</p:attrName>
                                        </p:attrNameLst>
                                      </p:cBhvr>
                                      <p:to>
                                        <p:strVal val="visible"/>
                                      </p:to>
                                    </p:set>
                                    <p:anim calcmode="lin" valueType="num">
                                      <p:cBhvr>
                                        <p:cTn id="73" dur="500" fill="hold"/>
                                        <p:tgtEl>
                                          <p:spTgt spid="64629"/>
                                        </p:tgtEl>
                                        <p:attrNameLst>
                                          <p:attrName>ppt_x</p:attrName>
                                        </p:attrNameLst>
                                      </p:cBhvr>
                                      <p:tavLst>
                                        <p:tav tm="0">
                                          <p:val>
                                            <p:strVal val="#ppt_x+#ppt_w/2"/>
                                          </p:val>
                                        </p:tav>
                                        <p:tav tm="100000">
                                          <p:val>
                                            <p:strVal val="#ppt_x"/>
                                          </p:val>
                                        </p:tav>
                                      </p:tavLst>
                                    </p:anim>
                                    <p:anim calcmode="lin" valueType="num">
                                      <p:cBhvr>
                                        <p:cTn id="74" dur="500" fill="hold"/>
                                        <p:tgtEl>
                                          <p:spTgt spid="64629"/>
                                        </p:tgtEl>
                                        <p:attrNameLst>
                                          <p:attrName>ppt_y</p:attrName>
                                        </p:attrNameLst>
                                      </p:cBhvr>
                                      <p:tavLst>
                                        <p:tav tm="0">
                                          <p:val>
                                            <p:strVal val="#ppt_y"/>
                                          </p:val>
                                        </p:tav>
                                        <p:tav tm="100000">
                                          <p:val>
                                            <p:strVal val="#ppt_y"/>
                                          </p:val>
                                        </p:tav>
                                      </p:tavLst>
                                    </p:anim>
                                    <p:anim calcmode="lin" valueType="num">
                                      <p:cBhvr>
                                        <p:cTn id="75" dur="500" fill="hold"/>
                                        <p:tgtEl>
                                          <p:spTgt spid="64629"/>
                                        </p:tgtEl>
                                        <p:attrNameLst>
                                          <p:attrName>ppt_w</p:attrName>
                                        </p:attrNameLst>
                                      </p:cBhvr>
                                      <p:tavLst>
                                        <p:tav tm="0">
                                          <p:val>
                                            <p:fltVal val="0"/>
                                          </p:val>
                                        </p:tav>
                                        <p:tav tm="100000">
                                          <p:val>
                                            <p:strVal val="#ppt_w"/>
                                          </p:val>
                                        </p:tav>
                                      </p:tavLst>
                                    </p:anim>
                                    <p:anim calcmode="lin" valueType="num">
                                      <p:cBhvr>
                                        <p:cTn id="76" dur="500" fill="hold"/>
                                        <p:tgtEl>
                                          <p:spTgt spid="64629"/>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2" fill="hold" nodeType="clickEffect">
                                  <p:stCondLst>
                                    <p:cond delay="0"/>
                                  </p:stCondLst>
                                  <p:childTnLst>
                                    <p:set>
                                      <p:cBhvr>
                                        <p:cTn id="80" dur="1" fill="hold">
                                          <p:stCondLst>
                                            <p:cond delay="0"/>
                                          </p:stCondLst>
                                        </p:cTn>
                                        <p:tgtEl>
                                          <p:spTgt spid="64619"/>
                                        </p:tgtEl>
                                        <p:attrNameLst>
                                          <p:attrName>style.visibility</p:attrName>
                                        </p:attrNameLst>
                                      </p:cBhvr>
                                      <p:to>
                                        <p:strVal val="visible"/>
                                      </p:to>
                                    </p:set>
                                    <p:anim calcmode="lin" valueType="num">
                                      <p:cBhvr>
                                        <p:cTn id="81" dur="500" fill="hold"/>
                                        <p:tgtEl>
                                          <p:spTgt spid="64619"/>
                                        </p:tgtEl>
                                        <p:attrNameLst>
                                          <p:attrName>ppt_x</p:attrName>
                                        </p:attrNameLst>
                                      </p:cBhvr>
                                      <p:tavLst>
                                        <p:tav tm="0">
                                          <p:val>
                                            <p:strVal val="#ppt_x+#ppt_w/2"/>
                                          </p:val>
                                        </p:tav>
                                        <p:tav tm="100000">
                                          <p:val>
                                            <p:strVal val="#ppt_x"/>
                                          </p:val>
                                        </p:tav>
                                      </p:tavLst>
                                    </p:anim>
                                    <p:anim calcmode="lin" valueType="num">
                                      <p:cBhvr>
                                        <p:cTn id="82" dur="500" fill="hold"/>
                                        <p:tgtEl>
                                          <p:spTgt spid="64619"/>
                                        </p:tgtEl>
                                        <p:attrNameLst>
                                          <p:attrName>ppt_y</p:attrName>
                                        </p:attrNameLst>
                                      </p:cBhvr>
                                      <p:tavLst>
                                        <p:tav tm="0">
                                          <p:val>
                                            <p:strVal val="#ppt_y"/>
                                          </p:val>
                                        </p:tav>
                                        <p:tav tm="100000">
                                          <p:val>
                                            <p:strVal val="#ppt_y"/>
                                          </p:val>
                                        </p:tav>
                                      </p:tavLst>
                                    </p:anim>
                                    <p:anim calcmode="lin" valueType="num">
                                      <p:cBhvr>
                                        <p:cTn id="83" dur="500" fill="hold"/>
                                        <p:tgtEl>
                                          <p:spTgt spid="64619"/>
                                        </p:tgtEl>
                                        <p:attrNameLst>
                                          <p:attrName>ppt_w</p:attrName>
                                        </p:attrNameLst>
                                      </p:cBhvr>
                                      <p:tavLst>
                                        <p:tav tm="0">
                                          <p:val>
                                            <p:fltVal val="0"/>
                                          </p:val>
                                        </p:tav>
                                        <p:tav tm="100000">
                                          <p:val>
                                            <p:strVal val="#ppt_w"/>
                                          </p:val>
                                        </p:tav>
                                      </p:tavLst>
                                    </p:anim>
                                    <p:anim calcmode="lin" valueType="num">
                                      <p:cBhvr>
                                        <p:cTn id="84" dur="500" fill="hold"/>
                                        <p:tgtEl>
                                          <p:spTgt spid="64619"/>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2" fill="hold" nodeType="clickEffect">
                                  <p:stCondLst>
                                    <p:cond delay="0"/>
                                  </p:stCondLst>
                                  <p:childTnLst>
                                    <p:set>
                                      <p:cBhvr>
                                        <p:cTn id="88" dur="1" fill="hold">
                                          <p:stCondLst>
                                            <p:cond delay="0"/>
                                          </p:stCondLst>
                                        </p:cTn>
                                        <p:tgtEl>
                                          <p:spTgt spid="64640"/>
                                        </p:tgtEl>
                                        <p:attrNameLst>
                                          <p:attrName>style.visibility</p:attrName>
                                        </p:attrNameLst>
                                      </p:cBhvr>
                                      <p:to>
                                        <p:strVal val="visible"/>
                                      </p:to>
                                    </p:set>
                                    <p:anim calcmode="lin" valueType="num">
                                      <p:cBhvr>
                                        <p:cTn id="89" dur="500" fill="hold"/>
                                        <p:tgtEl>
                                          <p:spTgt spid="64640"/>
                                        </p:tgtEl>
                                        <p:attrNameLst>
                                          <p:attrName>ppt_x</p:attrName>
                                        </p:attrNameLst>
                                      </p:cBhvr>
                                      <p:tavLst>
                                        <p:tav tm="0">
                                          <p:val>
                                            <p:strVal val="#ppt_x+#ppt_w/2"/>
                                          </p:val>
                                        </p:tav>
                                        <p:tav tm="100000">
                                          <p:val>
                                            <p:strVal val="#ppt_x"/>
                                          </p:val>
                                        </p:tav>
                                      </p:tavLst>
                                    </p:anim>
                                    <p:anim calcmode="lin" valueType="num">
                                      <p:cBhvr>
                                        <p:cTn id="90" dur="500" fill="hold"/>
                                        <p:tgtEl>
                                          <p:spTgt spid="64640"/>
                                        </p:tgtEl>
                                        <p:attrNameLst>
                                          <p:attrName>ppt_y</p:attrName>
                                        </p:attrNameLst>
                                      </p:cBhvr>
                                      <p:tavLst>
                                        <p:tav tm="0">
                                          <p:val>
                                            <p:strVal val="#ppt_y"/>
                                          </p:val>
                                        </p:tav>
                                        <p:tav tm="100000">
                                          <p:val>
                                            <p:strVal val="#ppt_y"/>
                                          </p:val>
                                        </p:tav>
                                      </p:tavLst>
                                    </p:anim>
                                    <p:anim calcmode="lin" valueType="num">
                                      <p:cBhvr>
                                        <p:cTn id="91" dur="500" fill="hold"/>
                                        <p:tgtEl>
                                          <p:spTgt spid="64640"/>
                                        </p:tgtEl>
                                        <p:attrNameLst>
                                          <p:attrName>ppt_w</p:attrName>
                                        </p:attrNameLst>
                                      </p:cBhvr>
                                      <p:tavLst>
                                        <p:tav tm="0">
                                          <p:val>
                                            <p:fltVal val="0"/>
                                          </p:val>
                                        </p:tav>
                                        <p:tav tm="100000">
                                          <p:val>
                                            <p:strVal val="#ppt_w"/>
                                          </p:val>
                                        </p:tav>
                                      </p:tavLst>
                                    </p:anim>
                                    <p:anim calcmode="lin" valueType="num">
                                      <p:cBhvr>
                                        <p:cTn id="92" dur="500" fill="hold"/>
                                        <p:tgtEl>
                                          <p:spTgt spid="64640"/>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2" fill="hold" nodeType="clickEffect">
                                  <p:stCondLst>
                                    <p:cond delay="0"/>
                                  </p:stCondLst>
                                  <p:childTnLst>
                                    <p:set>
                                      <p:cBhvr>
                                        <p:cTn id="96" dur="1" fill="hold">
                                          <p:stCondLst>
                                            <p:cond delay="0"/>
                                          </p:stCondLst>
                                        </p:cTn>
                                        <p:tgtEl>
                                          <p:spTgt spid="64663"/>
                                        </p:tgtEl>
                                        <p:attrNameLst>
                                          <p:attrName>style.visibility</p:attrName>
                                        </p:attrNameLst>
                                      </p:cBhvr>
                                      <p:to>
                                        <p:strVal val="visible"/>
                                      </p:to>
                                    </p:set>
                                    <p:anim calcmode="lin" valueType="num">
                                      <p:cBhvr>
                                        <p:cTn id="97" dur="500" fill="hold"/>
                                        <p:tgtEl>
                                          <p:spTgt spid="64663"/>
                                        </p:tgtEl>
                                        <p:attrNameLst>
                                          <p:attrName>ppt_x</p:attrName>
                                        </p:attrNameLst>
                                      </p:cBhvr>
                                      <p:tavLst>
                                        <p:tav tm="0">
                                          <p:val>
                                            <p:strVal val="#ppt_x+#ppt_w/2"/>
                                          </p:val>
                                        </p:tav>
                                        <p:tav tm="100000">
                                          <p:val>
                                            <p:strVal val="#ppt_x"/>
                                          </p:val>
                                        </p:tav>
                                      </p:tavLst>
                                    </p:anim>
                                    <p:anim calcmode="lin" valueType="num">
                                      <p:cBhvr>
                                        <p:cTn id="98" dur="500" fill="hold"/>
                                        <p:tgtEl>
                                          <p:spTgt spid="64663"/>
                                        </p:tgtEl>
                                        <p:attrNameLst>
                                          <p:attrName>ppt_y</p:attrName>
                                        </p:attrNameLst>
                                      </p:cBhvr>
                                      <p:tavLst>
                                        <p:tav tm="0">
                                          <p:val>
                                            <p:strVal val="#ppt_y"/>
                                          </p:val>
                                        </p:tav>
                                        <p:tav tm="100000">
                                          <p:val>
                                            <p:strVal val="#ppt_y"/>
                                          </p:val>
                                        </p:tav>
                                      </p:tavLst>
                                    </p:anim>
                                    <p:anim calcmode="lin" valueType="num">
                                      <p:cBhvr>
                                        <p:cTn id="99" dur="500" fill="hold"/>
                                        <p:tgtEl>
                                          <p:spTgt spid="64663"/>
                                        </p:tgtEl>
                                        <p:attrNameLst>
                                          <p:attrName>ppt_w</p:attrName>
                                        </p:attrNameLst>
                                      </p:cBhvr>
                                      <p:tavLst>
                                        <p:tav tm="0">
                                          <p:val>
                                            <p:fltVal val="0"/>
                                          </p:val>
                                        </p:tav>
                                        <p:tav tm="100000">
                                          <p:val>
                                            <p:strVal val="#ppt_w"/>
                                          </p:val>
                                        </p:tav>
                                      </p:tavLst>
                                    </p:anim>
                                    <p:anim calcmode="lin" valueType="num">
                                      <p:cBhvr>
                                        <p:cTn id="100" dur="500" fill="hold"/>
                                        <p:tgtEl>
                                          <p:spTgt spid="6466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046F1E-D58A-409B-A658-8E3E5CBFCF99}"/>
              </a:ext>
            </a:extLst>
          </p:cNvPr>
          <p:cNvSpPr txBox="1"/>
          <p:nvPr/>
        </p:nvSpPr>
        <p:spPr>
          <a:xfrm>
            <a:off x="4704080" y="1978075"/>
            <a:ext cx="3616960" cy="1938992"/>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rPr>
              <a:t>程序</a:t>
            </a:r>
            <a:r>
              <a:rPr lang="en-US" altLang="zh-CN" sz="2400" dirty="0">
                <a:solidFill>
                  <a:srgbClr val="0070C0"/>
                </a:solidFill>
                <a:latin typeface="Times New Roman" panose="02020603050405020304" pitchFamily="18" charset="0"/>
              </a:rPr>
              <a:t>2</a:t>
            </a:r>
            <a:r>
              <a:rPr lang="zh-CN" altLang="en-US" sz="2400" dirty="0">
                <a:solidFill>
                  <a:srgbClr val="0070C0"/>
                </a:solidFill>
                <a:latin typeface="Times New Roman" panose="02020603050405020304" pitchFamily="18" charset="0"/>
              </a:rPr>
              <a:t>（递归实现）</a:t>
            </a:r>
            <a:endParaRPr lang="en-US" altLang="zh-CN" sz="2400" dirty="0">
              <a:solidFill>
                <a:srgbClr val="0070C0"/>
              </a:solidFill>
              <a:latin typeface="Times New Roman" panose="02020603050405020304" pitchFamily="18" charset="0"/>
            </a:endParaRPr>
          </a:p>
          <a:p>
            <a:r>
              <a:rPr lang="en-US" altLang="zh-CN" sz="2400" dirty="0">
                <a:solidFill>
                  <a:srgbClr val="0070C0"/>
                </a:solidFill>
                <a:latin typeface="Times New Roman" panose="02020603050405020304" pitchFamily="18" charset="0"/>
              </a:rPr>
              <a:t>int </a:t>
            </a:r>
            <a:r>
              <a:rPr lang="en-US" altLang="zh-CN" sz="2400" dirty="0" err="1">
                <a:solidFill>
                  <a:srgbClr val="0070C0"/>
                </a:solidFill>
                <a:latin typeface="Times New Roman" panose="02020603050405020304" pitchFamily="18" charset="0"/>
              </a:rPr>
              <a:t>gcd</a:t>
            </a:r>
            <a:r>
              <a:rPr lang="en-US" altLang="zh-CN" sz="2400" dirty="0">
                <a:solidFill>
                  <a:srgbClr val="0070C0"/>
                </a:solidFill>
                <a:latin typeface="Times New Roman" panose="02020603050405020304" pitchFamily="18" charset="0"/>
              </a:rPr>
              <a:t>(int a, int b){</a:t>
            </a:r>
          </a:p>
          <a:p>
            <a:pPr>
              <a:spcBef>
                <a:spcPct val="0"/>
              </a:spcBef>
              <a:buFontTx/>
              <a:buNone/>
            </a:pPr>
            <a:r>
              <a:rPr lang="en-US" altLang="zh-Hans-HK" sz="2400" dirty="0">
                <a:solidFill>
                  <a:srgbClr val="0070C0"/>
                </a:solidFill>
                <a:latin typeface="Times New Roman" panose="02020603050405020304" pitchFamily="18" charset="0"/>
              </a:rPr>
              <a:t>    if </a:t>
            </a:r>
            <a:r>
              <a:rPr lang="en-US" altLang="zh-Hans-HK" sz="2400" dirty="0">
                <a:solidFill>
                  <a:srgbClr val="00B0F0"/>
                </a:solidFill>
                <a:latin typeface="Times New Roman" panose="02020603050405020304" pitchFamily="18" charset="0"/>
              </a:rPr>
              <a:t>(a==0) </a:t>
            </a:r>
            <a:r>
              <a:rPr lang="en-US" altLang="zh-Hans-HK" sz="2400" dirty="0">
                <a:solidFill>
                  <a:srgbClr val="0070C0"/>
                </a:solidFill>
                <a:latin typeface="Times New Roman" panose="02020603050405020304" pitchFamily="18" charset="0"/>
              </a:rPr>
              <a:t>return b;</a:t>
            </a:r>
          </a:p>
          <a:p>
            <a:pPr>
              <a:spcBef>
                <a:spcPct val="0"/>
              </a:spcBef>
              <a:buFontTx/>
              <a:buNone/>
            </a:pPr>
            <a:r>
              <a:rPr lang="en-US" altLang="zh-Hans-HK" sz="2400" dirty="0">
                <a:solidFill>
                  <a:srgbClr val="0070C0"/>
                </a:solidFill>
                <a:latin typeface="Times New Roman" panose="02020603050405020304" pitchFamily="18" charset="0"/>
              </a:rPr>
              <a:t>    else return </a:t>
            </a:r>
            <a:r>
              <a:rPr lang="en-US" altLang="zh-Hans-HK" sz="2400" dirty="0" err="1">
                <a:solidFill>
                  <a:srgbClr val="0070C0"/>
                </a:solidFill>
                <a:latin typeface="Times New Roman" panose="02020603050405020304" pitchFamily="18" charset="0"/>
              </a:rPr>
              <a:t>gcd</a:t>
            </a:r>
            <a:r>
              <a:rPr lang="en-US" altLang="zh-Hans-HK" sz="2400" dirty="0">
                <a:solidFill>
                  <a:srgbClr val="0070C0"/>
                </a:solidFill>
                <a:latin typeface="Times New Roman" panose="02020603050405020304" pitchFamily="18" charset="0"/>
              </a:rPr>
              <a:t>(</a:t>
            </a:r>
            <a:r>
              <a:rPr lang="en-US" altLang="zh-Hans-HK" sz="2400" dirty="0" err="1">
                <a:solidFill>
                  <a:srgbClr val="0070C0"/>
                </a:solidFill>
                <a:latin typeface="Times New Roman" panose="02020603050405020304" pitchFamily="18" charset="0"/>
              </a:rPr>
              <a:t>b%a</a:t>
            </a:r>
            <a:r>
              <a:rPr lang="en-US" altLang="zh-Hans-HK" sz="2400" dirty="0">
                <a:solidFill>
                  <a:srgbClr val="0070C0"/>
                </a:solidFill>
                <a:latin typeface="Times New Roman" panose="02020603050405020304" pitchFamily="18" charset="0"/>
              </a:rPr>
              <a:t>, a);</a:t>
            </a:r>
          </a:p>
          <a:p>
            <a:pPr>
              <a:spcBef>
                <a:spcPct val="0"/>
              </a:spcBef>
              <a:buFontTx/>
              <a:buNone/>
            </a:pPr>
            <a:r>
              <a:rPr lang="en-US" altLang="zh-Hans-HK" sz="2400" dirty="0">
                <a:solidFill>
                  <a:srgbClr val="0070C0"/>
                </a:solidFill>
                <a:latin typeface="Times New Roman" panose="02020603050405020304" pitchFamily="18" charset="0"/>
              </a:rPr>
              <a:t>}</a:t>
            </a:r>
            <a:endParaRPr lang="zh-Hans-HK" altLang="en-US" dirty="0"/>
          </a:p>
        </p:txBody>
      </p:sp>
      <p:sp>
        <p:nvSpPr>
          <p:cNvPr id="4" name="文本框 3">
            <a:extLst>
              <a:ext uri="{FF2B5EF4-FFF2-40B4-BE49-F238E27FC236}">
                <a16:creationId xmlns:a16="http://schemas.microsoft.com/office/drawing/2014/main" id="{58B7E2EB-1035-4CB7-A6B9-E1BE2941F822}"/>
              </a:ext>
            </a:extLst>
          </p:cNvPr>
          <p:cNvSpPr txBox="1"/>
          <p:nvPr/>
        </p:nvSpPr>
        <p:spPr>
          <a:xfrm>
            <a:off x="1249680" y="1941682"/>
            <a:ext cx="2753360" cy="3046988"/>
          </a:xfrm>
          <a:prstGeom prst="rect">
            <a:avLst/>
          </a:prstGeom>
          <a:noFill/>
        </p:spPr>
        <p:txBody>
          <a:bodyPr wrap="square">
            <a:spAutoFit/>
          </a:bodyPr>
          <a:lstStyle/>
          <a:p>
            <a:pPr>
              <a:spcBef>
                <a:spcPct val="0"/>
              </a:spcBef>
              <a:buFontTx/>
              <a:buNone/>
            </a:pPr>
            <a:r>
              <a:rPr lang="zh-CN" altLang="en-US" sz="2400" dirty="0">
                <a:solidFill>
                  <a:srgbClr val="0070C0"/>
                </a:solidFill>
                <a:latin typeface="Times New Roman" panose="02020603050405020304" pitchFamily="18" charset="0"/>
              </a:rPr>
              <a:t>程序</a:t>
            </a:r>
            <a:r>
              <a:rPr lang="en-US" altLang="zh-CN" sz="2400" dirty="0">
                <a:solidFill>
                  <a:srgbClr val="0070C0"/>
                </a:solidFill>
                <a:latin typeface="Times New Roman" panose="02020603050405020304" pitchFamily="18" charset="0"/>
              </a:rPr>
              <a:t>1(</a:t>
            </a:r>
            <a:r>
              <a:rPr lang="zh-CN" altLang="en-US" sz="2400" dirty="0">
                <a:solidFill>
                  <a:srgbClr val="0070C0"/>
                </a:solidFill>
                <a:latin typeface="Times New Roman" panose="02020603050405020304" pitchFamily="18" charset="0"/>
              </a:rPr>
              <a:t>非递归实现</a:t>
            </a:r>
            <a:r>
              <a:rPr lang="en-US" altLang="zh-CN" sz="2400" dirty="0">
                <a:solidFill>
                  <a:srgbClr val="0070C0"/>
                </a:solidFill>
                <a:latin typeface="Times New Roman" panose="02020603050405020304" pitchFamily="18" charset="0"/>
              </a:rPr>
              <a:t>)</a:t>
            </a:r>
            <a:r>
              <a:rPr lang="zh-CN" altLang="en-US" sz="2400" dirty="0">
                <a:solidFill>
                  <a:srgbClr val="0070C0"/>
                </a:solidFill>
                <a:latin typeface="Times New Roman" panose="02020603050405020304" pitchFamily="18" charset="0"/>
              </a:rPr>
              <a:t>：</a:t>
            </a:r>
            <a:endParaRPr lang="en-US" altLang="zh-CN" sz="2400" dirty="0">
              <a:solidFill>
                <a:srgbClr val="0070C0"/>
              </a:solidFill>
              <a:latin typeface="Times New Roman" panose="02020603050405020304" pitchFamily="18" charset="0"/>
            </a:endParaRPr>
          </a:p>
          <a:p>
            <a:pPr>
              <a:spcBef>
                <a:spcPct val="0"/>
              </a:spcBef>
              <a:buFontTx/>
              <a:buNone/>
            </a:pPr>
            <a:r>
              <a:rPr lang="en-US" altLang="zh-CN" sz="2400" dirty="0">
                <a:solidFill>
                  <a:srgbClr val="0070C0"/>
                </a:solidFill>
                <a:latin typeface="Times New Roman" panose="02020603050405020304" pitchFamily="18" charset="0"/>
              </a:rPr>
              <a:t>int </a:t>
            </a:r>
            <a:r>
              <a:rPr lang="en-US" altLang="zh-CN" sz="2400" dirty="0" err="1">
                <a:solidFill>
                  <a:srgbClr val="0070C0"/>
                </a:solidFill>
                <a:latin typeface="Times New Roman" panose="02020603050405020304" pitchFamily="18" charset="0"/>
              </a:rPr>
              <a:t>gcd</a:t>
            </a:r>
            <a:r>
              <a:rPr lang="en-US" altLang="zh-CN" sz="2400" dirty="0">
                <a:solidFill>
                  <a:srgbClr val="0070C0"/>
                </a:solidFill>
                <a:latin typeface="Times New Roman" panose="02020603050405020304" pitchFamily="18" charset="0"/>
              </a:rPr>
              <a:t>(int a, int b){</a:t>
            </a:r>
          </a:p>
          <a:p>
            <a:pPr>
              <a:spcBef>
                <a:spcPct val="0"/>
              </a:spcBef>
              <a:buFontTx/>
              <a:buNone/>
            </a:pPr>
            <a:r>
              <a:rPr lang="en-US" altLang="zh-Hans-HK" sz="2400" dirty="0">
                <a:solidFill>
                  <a:srgbClr val="0070C0"/>
                </a:solidFill>
                <a:latin typeface="Times New Roman" panose="02020603050405020304" pitchFamily="18" charset="0"/>
              </a:rPr>
              <a:t>    while (a != 0){</a:t>
            </a:r>
          </a:p>
          <a:p>
            <a:pPr>
              <a:spcBef>
                <a:spcPct val="0"/>
              </a:spcBef>
              <a:buFontTx/>
              <a:buNone/>
            </a:pPr>
            <a:r>
              <a:rPr lang="en-US" altLang="zh-Hans-HK" sz="2400" dirty="0">
                <a:solidFill>
                  <a:srgbClr val="0070C0"/>
                </a:solidFill>
                <a:latin typeface="Times New Roman" panose="02020603050405020304" pitchFamily="18" charset="0"/>
              </a:rPr>
              <a:t>         int c = b % a;</a:t>
            </a:r>
          </a:p>
          <a:p>
            <a:pPr>
              <a:spcBef>
                <a:spcPct val="0"/>
              </a:spcBef>
              <a:buFontTx/>
              <a:buNone/>
            </a:pPr>
            <a:r>
              <a:rPr lang="en-US" altLang="zh-Hans-HK" sz="2400" dirty="0">
                <a:solidFill>
                  <a:srgbClr val="0070C0"/>
                </a:solidFill>
                <a:latin typeface="Times New Roman" panose="02020603050405020304" pitchFamily="18" charset="0"/>
              </a:rPr>
              <a:t>         b = a; a = c;</a:t>
            </a:r>
          </a:p>
          <a:p>
            <a:pPr>
              <a:spcBef>
                <a:spcPct val="0"/>
              </a:spcBef>
              <a:buFontTx/>
              <a:buNone/>
            </a:pPr>
            <a:r>
              <a:rPr lang="en-US" altLang="zh-Hans-HK" sz="2400" dirty="0">
                <a:solidFill>
                  <a:srgbClr val="0070C0"/>
                </a:solidFill>
                <a:latin typeface="Times New Roman" panose="02020603050405020304" pitchFamily="18" charset="0"/>
              </a:rPr>
              <a:t>    }</a:t>
            </a:r>
          </a:p>
          <a:p>
            <a:pPr>
              <a:spcBef>
                <a:spcPct val="0"/>
              </a:spcBef>
              <a:buFontTx/>
              <a:buNone/>
            </a:pPr>
            <a:r>
              <a:rPr lang="en-US" altLang="zh-Hans-HK" sz="2400" dirty="0">
                <a:solidFill>
                  <a:srgbClr val="0070C0"/>
                </a:solidFill>
                <a:latin typeface="Times New Roman" panose="02020603050405020304" pitchFamily="18" charset="0"/>
              </a:rPr>
              <a:t>    return b;</a:t>
            </a:r>
          </a:p>
          <a:p>
            <a:pPr>
              <a:spcBef>
                <a:spcPct val="0"/>
              </a:spcBef>
              <a:buFontTx/>
              <a:buNone/>
            </a:pPr>
            <a:r>
              <a:rPr lang="en-US" altLang="zh-Hans-HK" sz="2400" dirty="0">
                <a:solidFill>
                  <a:srgbClr val="0070C0"/>
                </a:solidFill>
                <a:latin typeface="Times New Roman" panose="02020603050405020304" pitchFamily="18" charset="0"/>
              </a:rPr>
              <a:t>}</a:t>
            </a:r>
          </a:p>
        </p:txBody>
      </p:sp>
      <p:sp>
        <p:nvSpPr>
          <p:cNvPr id="5" name="文本框 4">
            <a:extLst>
              <a:ext uri="{FF2B5EF4-FFF2-40B4-BE49-F238E27FC236}">
                <a16:creationId xmlns:a16="http://schemas.microsoft.com/office/drawing/2014/main" id="{FC6DC08C-E4D8-44A2-9F8F-35D52A5797CC}"/>
              </a:ext>
            </a:extLst>
          </p:cNvPr>
          <p:cNvSpPr txBox="1"/>
          <p:nvPr/>
        </p:nvSpPr>
        <p:spPr>
          <a:xfrm>
            <a:off x="1158240" y="4987438"/>
            <a:ext cx="6990080" cy="954107"/>
          </a:xfrm>
          <a:prstGeom prst="rect">
            <a:avLst/>
          </a:prstGeom>
          <a:noFill/>
        </p:spPr>
        <p:txBody>
          <a:bodyPr wrap="square" rtlCol="0">
            <a:spAutoFit/>
          </a:bodyPr>
          <a:lstStyle/>
          <a:p>
            <a:r>
              <a:rPr lang="zh-CN" altLang="en-US" sz="2800" dirty="0"/>
              <a:t>递归占用的空间会多一些。效率也会慢一些。</a:t>
            </a:r>
            <a:endParaRPr lang="en-US" altLang="zh-CN" sz="2800" dirty="0"/>
          </a:p>
          <a:p>
            <a:r>
              <a:rPr lang="zh-CN" altLang="en-US" sz="2800" dirty="0"/>
              <a:t>但是：一般来说，递归的的代码简洁一些。</a:t>
            </a:r>
            <a:endParaRPr lang="zh-Hans-HK" altLang="en-US" sz="2800" dirty="0"/>
          </a:p>
        </p:txBody>
      </p:sp>
      <p:sp>
        <p:nvSpPr>
          <p:cNvPr id="7" name="文本框 6">
            <a:extLst>
              <a:ext uri="{FF2B5EF4-FFF2-40B4-BE49-F238E27FC236}">
                <a16:creationId xmlns:a16="http://schemas.microsoft.com/office/drawing/2014/main" id="{726C6ADB-8ABD-46EA-8A6F-1A1BE03665B1}"/>
              </a:ext>
            </a:extLst>
          </p:cNvPr>
          <p:cNvSpPr txBox="1"/>
          <p:nvPr/>
        </p:nvSpPr>
        <p:spPr>
          <a:xfrm>
            <a:off x="1371600" y="456874"/>
            <a:ext cx="6167120" cy="1323439"/>
          </a:xfrm>
          <a:prstGeom prst="rect">
            <a:avLst/>
          </a:prstGeom>
          <a:noFill/>
        </p:spPr>
        <p:txBody>
          <a:bodyPr wrap="square">
            <a:spAutoFit/>
          </a:bodyPr>
          <a:lstStyle/>
          <a:p>
            <a:r>
              <a:rPr lang="zh-CN" altLang="en-US" sz="4000" dirty="0">
                <a:solidFill>
                  <a:schemeClr val="tx2"/>
                </a:solidFill>
              </a:rPr>
              <a:t>例</a:t>
            </a:r>
            <a:r>
              <a:rPr lang="en-US" altLang="zh-CN" sz="4000" dirty="0">
                <a:solidFill>
                  <a:schemeClr val="tx2"/>
                </a:solidFill>
              </a:rPr>
              <a:t>1</a:t>
            </a:r>
            <a:r>
              <a:rPr lang="zh-CN" altLang="en-US" sz="4000" dirty="0">
                <a:solidFill>
                  <a:schemeClr val="tx2"/>
                </a:solidFill>
              </a:rPr>
              <a:t>：</a:t>
            </a:r>
            <a:r>
              <a:rPr lang="zh-Hans-HK" altLang="en-US" sz="4000" dirty="0">
                <a:solidFill>
                  <a:schemeClr val="tx2"/>
                </a:solidFill>
              </a:rPr>
              <a:t>欧几里得算法</a:t>
            </a:r>
            <a:r>
              <a:rPr lang="zh-CN" altLang="en-US" sz="4000" dirty="0">
                <a:solidFill>
                  <a:schemeClr val="tx2"/>
                </a:solidFill>
              </a:rPr>
              <a:t>（求最大公约数）的递归实现。</a:t>
            </a:r>
            <a:endParaRPr lang="en-US" altLang="zh-CN" sz="4000" dirty="0">
              <a:solidFill>
                <a:schemeClr val="tx2"/>
              </a:solidFill>
            </a:endParaRPr>
          </a:p>
        </p:txBody>
      </p:sp>
      <p:sp>
        <p:nvSpPr>
          <p:cNvPr id="8" name="文本框 7">
            <a:extLst>
              <a:ext uri="{FF2B5EF4-FFF2-40B4-BE49-F238E27FC236}">
                <a16:creationId xmlns:a16="http://schemas.microsoft.com/office/drawing/2014/main" id="{879B0683-BBFC-43C5-AD35-8757619802F6}"/>
              </a:ext>
            </a:extLst>
          </p:cNvPr>
          <p:cNvSpPr txBox="1"/>
          <p:nvPr/>
        </p:nvSpPr>
        <p:spPr>
          <a:xfrm>
            <a:off x="3515360" y="4165600"/>
            <a:ext cx="3769360" cy="584775"/>
          </a:xfrm>
          <a:prstGeom prst="rect">
            <a:avLst/>
          </a:prstGeom>
          <a:noFill/>
        </p:spPr>
        <p:txBody>
          <a:bodyPr wrap="square" rtlCol="0">
            <a:spAutoFit/>
          </a:bodyPr>
          <a:lstStyle/>
          <a:p>
            <a:r>
              <a:rPr lang="zh-CN" altLang="en-US" sz="3200" dirty="0"/>
              <a:t>假设</a:t>
            </a:r>
            <a:r>
              <a:rPr lang="en-US" altLang="zh-CN" sz="3200" dirty="0"/>
              <a:t>0&lt;=a&lt;=b</a:t>
            </a:r>
            <a:endParaRPr lang="zh-Hans-HK" altLang="en-US" sz="3200" dirty="0"/>
          </a:p>
        </p:txBody>
      </p:sp>
    </p:spTree>
    <p:extLst>
      <p:ext uri="{BB962C8B-B14F-4D97-AF65-F5344CB8AC3E}">
        <p14:creationId xmlns:p14="http://schemas.microsoft.com/office/powerpoint/2010/main" val="255586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862AAFFB-7D3E-44B7-B3C8-A185143E0788}"/>
              </a:ext>
            </a:extLst>
          </p:cNvPr>
          <p:cNvGrpSpPr>
            <a:grpSpLocks/>
          </p:cNvGrpSpPr>
          <p:nvPr/>
        </p:nvGrpSpPr>
        <p:grpSpPr bwMode="auto">
          <a:xfrm>
            <a:off x="6151880" y="2981960"/>
            <a:ext cx="2514600" cy="1371600"/>
            <a:chOff x="0" y="0"/>
            <a:chExt cx="1776" cy="1152"/>
          </a:xfrm>
        </p:grpSpPr>
        <p:grpSp>
          <p:nvGrpSpPr>
            <p:cNvPr id="27656" name="Group 3">
              <a:extLst>
                <a:ext uri="{FF2B5EF4-FFF2-40B4-BE49-F238E27FC236}">
                  <a16:creationId xmlns:a16="http://schemas.microsoft.com/office/drawing/2014/main" id="{704184D1-6835-4070-94BF-E70E63EA0B0B}"/>
                </a:ext>
              </a:extLst>
            </p:cNvPr>
            <p:cNvGrpSpPr>
              <a:grpSpLocks/>
            </p:cNvGrpSpPr>
            <p:nvPr/>
          </p:nvGrpSpPr>
          <p:grpSpPr bwMode="auto">
            <a:xfrm>
              <a:off x="0" y="240"/>
              <a:ext cx="1776" cy="912"/>
              <a:chOff x="0" y="0"/>
              <a:chExt cx="1776" cy="912"/>
            </a:xfrm>
          </p:grpSpPr>
          <p:sp>
            <p:nvSpPr>
              <p:cNvPr id="27660" name="Line 4">
                <a:extLst>
                  <a:ext uri="{FF2B5EF4-FFF2-40B4-BE49-F238E27FC236}">
                    <a16:creationId xmlns:a16="http://schemas.microsoft.com/office/drawing/2014/main" id="{8A1D55D0-3F11-4DB2-9BB1-E136E63265C3}"/>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1" name="Line 5">
                <a:extLst>
                  <a:ext uri="{FF2B5EF4-FFF2-40B4-BE49-F238E27FC236}">
                    <a16:creationId xmlns:a16="http://schemas.microsoft.com/office/drawing/2014/main" id="{35D5D752-0ACA-48EF-B33F-021B6A7E5937}"/>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2" name="Line 6">
                <a:extLst>
                  <a:ext uri="{FF2B5EF4-FFF2-40B4-BE49-F238E27FC236}">
                    <a16:creationId xmlns:a16="http://schemas.microsoft.com/office/drawing/2014/main" id="{F01654FD-5ADD-4CAA-AE93-14B4B20AFF4C}"/>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63" name="Line 7">
                <a:extLst>
                  <a:ext uri="{FF2B5EF4-FFF2-40B4-BE49-F238E27FC236}">
                    <a16:creationId xmlns:a16="http://schemas.microsoft.com/office/drawing/2014/main" id="{7BA34D38-02A6-4C77-B303-F2186C8D2AE8}"/>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7657" name="Text Box 8">
              <a:extLst>
                <a:ext uri="{FF2B5EF4-FFF2-40B4-BE49-F238E27FC236}">
                  <a16:creationId xmlns:a16="http://schemas.microsoft.com/office/drawing/2014/main" id="{A3634060-8D12-407F-A708-9DA8B2A46A3D}"/>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27658" name="Text Box 9">
              <a:extLst>
                <a:ext uri="{FF2B5EF4-FFF2-40B4-BE49-F238E27FC236}">
                  <a16:creationId xmlns:a16="http://schemas.microsoft.com/office/drawing/2014/main" id="{F88DA52F-2FB7-4933-A463-5BFA43740927}"/>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27659" name="Text Box 10">
              <a:extLst>
                <a:ext uri="{FF2B5EF4-FFF2-40B4-BE49-F238E27FC236}">
                  <a16:creationId xmlns:a16="http://schemas.microsoft.com/office/drawing/2014/main" id="{20853B77-2D30-4AFF-99F1-6B7DD410E2B3}"/>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grpSp>
        <p:nvGrpSpPr>
          <p:cNvPr id="27651" name="Group 11">
            <a:extLst>
              <a:ext uri="{FF2B5EF4-FFF2-40B4-BE49-F238E27FC236}">
                <a16:creationId xmlns:a16="http://schemas.microsoft.com/office/drawing/2014/main" id="{D1FC6FA9-98FC-4AF3-A2BE-5F456B7D1797}"/>
              </a:ext>
            </a:extLst>
          </p:cNvPr>
          <p:cNvGrpSpPr>
            <a:grpSpLocks/>
          </p:cNvGrpSpPr>
          <p:nvPr/>
        </p:nvGrpSpPr>
        <p:grpSpPr bwMode="auto">
          <a:xfrm>
            <a:off x="6151880" y="3896360"/>
            <a:ext cx="657225" cy="474663"/>
            <a:chOff x="0" y="0"/>
            <a:chExt cx="414" cy="299"/>
          </a:xfrm>
        </p:grpSpPr>
        <p:sp>
          <p:nvSpPr>
            <p:cNvPr id="27653" name="Rectangle 12">
              <a:extLst>
                <a:ext uri="{FF2B5EF4-FFF2-40B4-BE49-F238E27FC236}">
                  <a16:creationId xmlns:a16="http://schemas.microsoft.com/office/drawing/2014/main" id="{7CDE42A4-9442-4798-99AA-9667A98F00E4}"/>
                </a:ext>
              </a:extLst>
            </p:cNvPr>
            <p:cNvSpPr>
              <a:spLocks noChangeArrowheads="1"/>
            </p:cNvSpPr>
            <p:nvPr/>
          </p:nvSpPr>
          <p:spPr bwMode="auto">
            <a:xfrm>
              <a:off x="0" y="192"/>
              <a:ext cx="414" cy="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54" name="Rectangle 13">
              <a:extLst>
                <a:ext uri="{FF2B5EF4-FFF2-40B4-BE49-F238E27FC236}">
                  <a16:creationId xmlns:a16="http://schemas.microsoft.com/office/drawing/2014/main" id="{9E595C12-F78A-436E-B927-88D2ED9B0632}"/>
                </a:ext>
              </a:extLst>
            </p:cNvPr>
            <p:cNvSpPr>
              <a:spLocks noChangeArrowheads="1"/>
            </p:cNvSpPr>
            <p:nvPr/>
          </p:nvSpPr>
          <p:spPr bwMode="auto">
            <a:xfrm>
              <a:off x="48" y="96"/>
              <a:ext cx="288"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655" name="Rectangle 14">
              <a:extLst>
                <a:ext uri="{FF2B5EF4-FFF2-40B4-BE49-F238E27FC236}">
                  <a16:creationId xmlns:a16="http://schemas.microsoft.com/office/drawing/2014/main" id="{A9D3E391-9EA2-45A5-A505-33E26D1B1656}"/>
                </a:ext>
              </a:extLst>
            </p:cNvPr>
            <p:cNvSpPr>
              <a:spLocks noChangeArrowheads="1"/>
            </p:cNvSpPr>
            <p:nvPr/>
          </p:nvSpPr>
          <p:spPr bwMode="auto">
            <a:xfrm>
              <a:off x="96" y="0"/>
              <a:ext cx="192"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7652" name="Text Box 15">
            <a:extLst>
              <a:ext uri="{FF2B5EF4-FFF2-40B4-BE49-F238E27FC236}">
                <a16:creationId xmlns:a16="http://schemas.microsoft.com/office/drawing/2014/main" id="{96BD4E91-E5C6-4D11-B7A7-18AFA5BE4421}"/>
              </a:ext>
            </a:extLst>
          </p:cNvPr>
          <p:cNvSpPr txBox="1">
            <a:spLocks noChangeArrowheads="1"/>
          </p:cNvSpPr>
          <p:nvPr/>
        </p:nvSpPr>
        <p:spPr bwMode="auto">
          <a:xfrm>
            <a:off x="1012104" y="1423670"/>
            <a:ext cx="790837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假设有三个分别命名为</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X</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Y</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、和</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Z</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的塔座，在塔座</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X</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上插有 </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n</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个大小分别为</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1</a:t>
            </a:r>
            <a:r>
              <a:rPr kumimoji="1" lang="zh-CN" altLang="en-US"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2</a:t>
            </a:r>
            <a:r>
              <a:rPr kumimoji="1" lang="zh-CN" altLang="en-US"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a:t>
            </a:r>
            <a:r>
              <a:rPr kumimoji="1" lang="zh-CN" altLang="en-US"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n</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的圆盘。</a:t>
            </a:r>
            <a:br>
              <a:rPr lang="en-US" altLang="zh-CN" sz="2800" dirty="0">
                <a:solidFill>
                  <a:srgbClr val="660066"/>
                </a:solidFill>
                <a:latin typeface="Times New Roman" panose="02020603050405020304" pitchFamily="18" charset="0"/>
                <a:ea typeface="+mn-ea"/>
                <a:cs typeface="Times New Roman" panose="02020603050405020304" pitchFamily="18" charset="0"/>
              </a:rPr>
            </a:b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1</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在</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2</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上方；</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2</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在</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3</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上方；以此类推；</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n-1</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在</a:t>
            </a:r>
            <a:r>
              <a:rPr kumimoji="1" lang="en-US" altLang="zh-CN" sz="2800" b="0" i="0" u="none" strike="noStrike" kern="1200" cap="none" spc="0" normalizeH="0" baseline="0" noProof="0" dirty="0">
                <a:ln>
                  <a:noFill/>
                </a:ln>
                <a:solidFill>
                  <a:schemeClr val="accent5">
                    <a:lumMod val="25000"/>
                  </a:schemeClr>
                </a:solidFill>
                <a:effectLst/>
                <a:uLnTx/>
                <a:uFillTx/>
                <a:latin typeface="Times New Roman" panose="02020603050405020304" pitchFamily="18" charset="0"/>
                <a:ea typeface="+mn-ea"/>
                <a:cs typeface="Times New Roman" panose="02020603050405020304" pitchFamily="18" charset="0"/>
              </a:rPr>
              <a:t>n</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上方。</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   目标：圆盘都移到塔座</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Z</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rPr>
              <a: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a:t>
            </a:r>
            <a:r>
              <a:rPr lang="zh-CN" altLang="en-US" sz="2800" dirty="0">
                <a:solidFill>
                  <a:srgbClr val="660066"/>
                </a:solidFill>
                <a:latin typeface="Times New Roman" panose="02020603050405020304" pitchFamily="18" charset="0"/>
                <a:ea typeface="+mn-ea"/>
                <a:cs typeface="Times New Roman" panose="02020603050405020304" pitchFamily="18" charset="0"/>
              </a:rPr>
              <a:t>规则：</a:t>
            </a:r>
            <a:endParaRPr lang="en-US" altLang="zh-CN" sz="2800" dirty="0">
              <a:solidFill>
                <a:srgbClr val="660066"/>
              </a:solidFill>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1. </a:t>
            </a:r>
            <a:r>
              <a:rPr lang="zh-CN" altLang="en-US" sz="2800" dirty="0">
                <a:solidFill>
                  <a:srgbClr val="FF0000"/>
                </a:solidFill>
                <a:latin typeface="Times New Roman" panose="02020603050405020304" pitchFamily="18" charset="0"/>
                <a:ea typeface="+mn-ea"/>
                <a:cs typeface="Times New Roman" panose="02020603050405020304" pitchFamily="18" charset="0"/>
              </a:rPr>
              <a:t>一次只能移动一个圆盘。</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800" dirty="0">
                <a:solidFill>
                  <a:srgbClr val="660066"/>
                </a:solidFill>
                <a:latin typeface="Times New Roman" panose="02020603050405020304" pitchFamily="18" charset="0"/>
                <a:ea typeface="+mn-ea"/>
                <a:cs typeface="Times New Roman" panose="02020603050405020304" pitchFamily="18" charset="0"/>
              </a:rPr>
              <a:t>       2. </a:t>
            </a:r>
            <a:r>
              <a:rPr lang="zh-CN" altLang="en-US" sz="2800" dirty="0">
                <a:solidFill>
                  <a:srgbClr val="FF0000"/>
                </a:solidFill>
                <a:latin typeface="Times New Roman" panose="02020603050405020304" pitchFamily="18" charset="0"/>
                <a:ea typeface="+mn-ea"/>
                <a:cs typeface="Times New Roman" panose="02020603050405020304" pitchFamily="18" charset="0"/>
              </a:rPr>
              <a:t>编号小的在编号大的之上。</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lvl="0" eaLnBrk="0" fontAlgn="base" hangingPunct="0">
              <a:spcBef>
                <a:spcPct val="50000"/>
              </a:spcBef>
              <a:spcAft>
                <a:spcPct val="0"/>
              </a:spcAft>
              <a:buNone/>
              <a:defRPr/>
            </a:pPr>
            <a:r>
              <a:rPr lang="en-US" altLang="zh-CN" sz="2800" dirty="0">
                <a:solidFill>
                  <a:srgbClr val="FF0000"/>
                </a:solidFill>
                <a:latin typeface="Times New Roman" panose="02020603050405020304" pitchFamily="18" charset="0"/>
                <a:ea typeface="+mn-ea"/>
                <a:cs typeface="Times New Roman" panose="02020603050405020304" pitchFamily="18" charset="0"/>
                <a:hlinkClick r:id="rId3"/>
              </a:rPr>
              <a:t>https://www.bilibili.com/video/BV16K411A7fo/?spm_id_from=333.788.recommend_more_video.4</a:t>
            </a:r>
            <a:r>
              <a:rPr lang="en-US" altLang="zh-CN" sz="2800" dirty="0">
                <a:solidFill>
                  <a:srgbClr val="FF0000"/>
                </a:solidFill>
                <a:latin typeface="Times New Roman" panose="02020603050405020304" pitchFamily="18" charset="0"/>
                <a:ea typeface="+mn-ea"/>
                <a:cs typeface="Times New Roman" panose="02020603050405020304" pitchFamily="18" charset="0"/>
              </a:rPr>
              <a:t> </a:t>
            </a:r>
            <a:endParaRPr kumimoji="1"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2" name="文本框 1">
            <a:extLst>
              <a:ext uri="{FF2B5EF4-FFF2-40B4-BE49-F238E27FC236}">
                <a16:creationId xmlns:a16="http://schemas.microsoft.com/office/drawing/2014/main" id="{5DD06465-2B5D-4732-A01A-E36162D91A14}"/>
              </a:ext>
            </a:extLst>
          </p:cNvPr>
          <p:cNvSpPr txBox="1"/>
          <p:nvPr/>
        </p:nvSpPr>
        <p:spPr>
          <a:xfrm>
            <a:off x="1117600" y="563880"/>
            <a:ext cx="5238166" cy="707886"/>
          </a:xfrm>
          <a:prstGeom prst="rect">
            <a:avLst/>
          </a:prstGeom>
          <a:noFill/>
        </p:spPr>
        <p:txBody>
          <a:bodyPr wrap="square" rtlCol="0">
            <a:spAutoFit/>
          </a:bodyPr>
          <a:lstStyle/>
          <a:p>
            <a:r>
              <a:rPr kumimoji="1" lang="zh-CN" altLang="en-US" sz="4000" b="0" i="0" u="none" strike="noStrike" kern="1200" cap="none" spc="0" normalizeH="0" baseline="0" noProof="0" dirty="0">
                <a:ln>
                  <a:noFill/>
                </a:ln>
                <a:solidFill>
                  <a:schemeClr val="tx2"/>
                </a:solidFill>
                <a:effectLst/>
                <a:uLnTx/>
                <a:uFillTx/>
                <a:latin typeface="+mj-ea"/>
                <a:ea typeface="+mj-ea"/>
                <a:cs typeface="+mn-cs"/>
              </a:rPr>
              <a:t>例</a:t>
            </a:r>
            <a:r>
              <a:rPr kumimoji="1" lang="en-US" altLang="zh-CN" sz="4000" b="0" i="0" u="none" strike="noStrike" kern="1200" cap="none" spc="0" normalizeH="0" baseline="0" noProof="0" dirty="0">
                <a:ln>
                  <a:noFill/>
                </a:ln>
                <a:solidFill>
                  <a:schemeClr val="tx2"/>
                </a:solidFill>
                <a:effectLst/>
                <a:uLnTx/>
                <a:uFillTx/>
                <a:latin typeface="+mj-ea"/>
                <a:ea typeface="+mj-ea"/>
                <a:cs typeface="+mn-cs"/>
              </a:rPr>
              <a:t>2</a:t>
            </a:r>
            <a:r>
              <a:rPr kumimoji="1" lang="zh-CN" altLang="en-US" sz="4000" b="0" i="0" u="none" strike="noStrike" kern="1200" cap="none" spc="0" normalizeH="0" baseline="0" noProof="0" dirty="0">
                <a:ln>
                  <a:noFill/>
                </a:ln>
                <a:solidFill>
                  <a:schemeClr val="tx2"/>
                </a:solidFill>
                <a:effectLst/>
                <a:uLnTx/>
                <a:uFillTx/>
                <a:latin typeface="+mj-ea"/>
                <a:ea typeface="+mj-ea"/>
                <a:cs typeface="+mn-cs"/>
              </a:rPr>
              <a:t>：</a:t>
            </a:r>
            <a:r>
              <a:rPr kumimoji="1" lang="en-US" altLang="zh-CN" sz="4000" b="0" i="0" u="none" strike="noStrike" kern="1200" cap="none" spc="0" normalizeH="0" baseline="0" noProof="0" dirty="0">
                <a:ln>
                  <a:noFill/>
                </a:ln>
                <a:solidFill>
                  <a:schemeClr val="tx2"/>
                </a:solidFill>
                <a:effectLst/>
                <a:uLnTx/>
                <a:uFillTx/>
                <a:latin typeface="+mj-ea"/>
                <a:ea typeface="+mj-ea"/>
                <a:cs typeface="+mn-cs"/>
              </a:rPr>
              <a:t>n</a:t>
            </a:r>
            <a:r>
              <a:rPr kumimoji="1" lang="zh-CN" altLang="en-US" sz="4000" b="0" i="0" u="none" strike="noStrike" kern="1200" cap="none" spc="0" normalizeH="0" baseline="0" noProof="0" dirty="0">
                <a:ln>
                  <a:noFill/>
                </a:ln>
                <a:solidFill>
                  <a:schemeClr val="tx2"/>
                </a:solidFill>
                <a:effectLst/>
                <a:uLnTx/>
                <a:uFillTx/>
                <a:latin typeface="+mj-ea"/>
                <a:ea typeface="+mj-ea"/>
                <a:cs typeface="+mn-cs"/>
              </a:rPr>
              <a:t>阶</a:t>
            </a:r>
            <a:r>
              <a:rPr kumimoji="1" lang="en-US" altLang="zh-CN" sz="4000" b="0" i="0" u="none" strike="noStrike" kern="1200" cap="none" spc="0" normalizeH="0" baseline="0" noProof="0" dirty="0">
                <a:ln>
                  <a:noFill/>
                </a:ln>
                <a:solidFill>
                  <a:schemeClr val="tx2"/>
                </a:solidFill>
                <a:effectLst/>
                <a:uLnTx/>
                <a:uFillTx/>
                <a:latin typeface="+mj-ea"/>
                <a:ea typeface="+mj-ea"/>
                <a:cs typeface="+mn-cs"/>
              </a:rPr>
              <a:t>Hanoi</a:t>
            </a:r>
            <a:r>
              <a:rPr kumimoji="1" lang="zh-CN" altLang="en-US" sz="4000" b="0" i="0" u="none" strike="noStrike" kern="1200" cap="none" spc="0" normalizeH="0" baseline="0" noProof="0" dirty="0">
                <a:ln>
                  <a:noFill/>
                </a:ln>
                <a:solidFill>
                  <a:schemeClr val="tx2"/>
                </a:solidFill>
                <a:effectLst/>
                <a:uLnTx/>
                <a:uFillTx/>
                <a:latin typeface="+mj-ea"/>
                <a:ea typeface="+mj-ea"/>
              </a:rPr>
              <a:t>塔问题</a:t>
            </a:r>
            <a:endParaRPr lang="zh-Hans-HK" altLang="en-US" sz="4000" dirty="0">
              <a:solidFill>
                <a:schemeClr val="tx2"/>
              </a:solidFill>
              <a:latin typeface="+mj-ea"/>
              <a:ea typeface="+mj-ea"/>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16E9C3BF-03A4-46B2-A8CA-740C85D261A1}"/>
              </a:ext>
            </a:extLst>
          </p:cNvPr>
          <p:cNvSpPr>
            <a:spLocks noGrp="1" noChangeArrowheads="1"/>
          </p:cNvSpPr>
          <p:nvPr>
            <p:ph type="body" idx="1"/>
          </p:nvPr>
        </p:nvSpPr>
        <p:spPr>
          <a:xfrm>
            <a:off x="642938" y="544514"/>
            <a:ext cx="7947244" cy="3362325"/>
          </a:xfrm>
        </p:spPr>
        <p:txBody>
          <a:bodyPr/>
          <a:lstStyle/>
          <a:p>
            <a:pPr eaLnBrk="1" hangingPunct="1"/>
            <a:r>
              <a:rPr lang="en-US" altLang="zh-CN" dirty="0"/>
              <a:t>3.1 </a:t>
            </a:r>
            <a:r>
              <a:rPr lang="zh-CN" altLang="zh-CN" dirty="0">
                <a:solidFill>
                  <a:srgbClr val="00B0F0"/>
                </a:solidFill>
              </a:rPr>
              <a:t>栈</a:t>
            </a:r>
            <a:r>
              <a:rPr lang="zh-CN" altLang="zh-CN" dirty="0"/>
              <a:t>（</a:t>
            </a:r>
            <a:r>
              <a:rPr lang="en-US" altLang="zh-CN" dirty="0">
                <a:solidFill>
                  <a:srgbClr val="00B0F0"/>
                </a:solidFill>
              </a:rPr>
              <a:t>stack</a:t>
            </a:r>
            <a:r>
              <a:rPr lang="zh-CN" altLang="en-US" dirty="0"/>
              <a:t>）</a:t>
            </a:r>
          </a:p>
          <a:p>
            <a:pPr lvl="1" eaLnBrk="1" hangingPunct="1"/>
            <a:r>
              <a:rPr lang="zh-CN" altLang="zh-CN" dirty="0"/>
              <a:t>定义：限定在</a:t>
            </a:r>
            <a:r>
              <a:rPr lang="zh-CN" altLang="zh-CN" dirty="0">
                <a:solidFill>
                  <a:srgbClr val="00B0F0"/>
                </a:solidFill>
              </a:rPr>
              <a:t>表尾</a:t>
            </a:r>
            <a:r>
              <a:rPr lang="zh-CN" altLang="zh-CN" dirty="0"/>
              <a:t>进行</a:t>
            </a:r>
            <a:r>
              <a:rPr lang="zh-CN" altLang="zh-CN" i="1" dirty="0"/>
              <a:t>插入</a:t>
            </a:r>
            <a:r>
              <a:rPr lang="en-US" altLang="zh-CN" dirty="0"/>
              <a:t>/</a:t>
            </a:r>
            <a:r>
              <a:rPr lang="zh-CN" altLang="zh-CN" i="1" dirty="0"/>
              <a:t>删除</a:t>
            </a:r>
            <a:r>
              <a:rPr lang="zh-CN" altLang="zh-CN" dirty="0"/>
              <a:t>操作的线性表</a:t>
            </a:r>
            <a:r>
              <a:rPr lang="zh-CN" altLang="en-US" dirty="0"/>
              <a:t>。</a:t>
            </a:r>
            <a:r>
              <a:rPr lang="zh-CN" altLang="zh-CN" dirty="0"/>
              <a:t>表尾—</a:t>
            </a:r>
            <a:r>
              <a:rPr lang="zh-CN" altLang="zh-CN" dirty="0">
                <a:solidFill>
                  <a:schemeClr val="folHlink"/>
                </a:solidFill>
              </a:rPr>
              <a:t>栈顶</a:t>
            </a:r>
            <a:r>
              <a:rPr lang="zh-CN" altLang="zh-CN" dirty="0"/>
              <a:t>，表头—</a:t>
            </a:r>
            <a:r>
              <a:rPr lang="zh-CN" altLang="zh-CN" dirty="0">
                <a:solidFill>
                  <a:schemeClr val="folHlink"/>
                </a:solidFill>
              </a:rPr>
              <a:t>栈底</a:t>
            </a:r>
            <a:r>
              <a:rPr lang="zh-CN" altLang="zh-CN" dirty="0"/>
              <a:t>，空表称空栈</a:t>
            </a:r>
          </a:p>
          <a:p>
            <a:pPr lvl="1" eaLnBrk="1" hangingPunct="1"/>
            <a:r>
              <a:rPr lang="zh-CN" altLang="zh-CN" dirty="0"/>
              <a:t>特点：先进后出（</a:t>
            </a:r>
            <a:r>
              <a:rPr lang="en-US" altLang="zh-CN" dirty="0">
                <a:solidFill>
                  <a:srgbClr val="FF3300"/>
                </a:solidFill>
              </a:rPr>
              <a:t>FILO</a:t>
            </a:r>
            <a:r>
              <a:rPr lang="zh-CN" altLang="en-US" dirty="0"/>
              <a:t>）</a:t>
            </a:r>
            <a:r>
              <a:rPr lang="zh-CN" altLang="zh-CN" dirty="0"/>
              <a:t>或后进先出（</a:t>
            </a:r>
            <a:r>
              <a:rPr lang="en-US" altLang="zh-CN" dirty="0">
                <a:solidFill>
                  <a:srgbClr val="FF3300"/>
                </a:solidFill>
              </a:rPr>
              <a:t>LIFO</a:t>
            </a:r>
            <a:r>
              <a:rPr lang="zh-CN" altLang="en-US" dirty="0"/>
              <a:t>）</a:t>
            </a:r>
            <a:endParaRPr lang="en-US" altLang="zh-CN" dirty="0"/>
          </a:p>
          <a:p>
            <a:pPr lvl="2" eaLnBrk="1" hangingPunct="1"/>
            <a:r>
              <a:rPr lang="en-US" altLang="zh-CN" dirty="0"/>
              <a:t>FILO=First In Last Out 	LIFO=Last In First Out</a:t>
            </a:r>
            <a:endParaRPr lang="zh-CN" altLang="en-US" dirty="0"/>
          </a:p>
        </p:txBody>
      </p:sp>
      <p:grpSp>
        <p:nvGrpSpPr>
          <p:cNvPr id="6148" name="Group 31">
            <a:extLst>
              <a:ext uri="{FF2B5EF4-FFF2-40B4-BE49-F238E27FC236}">
                <a16:creationId xmlns:a16="http://schemas.microsoft.com/office/drawing/2014/main" id="{B95983BC-1611-4565-9EED-17C6FE78E6D0}"/>
              </a:ext>
            </a:extLst>
          </p:cNvPr>
          <p:cNvGrpSpPr>
            <a:grpSpLocks/>
          </p:cNvGrpSpPr>
          <p:nvPr/>
        </p:nvGrpSpPr>
        <p:grpSpPr bwMode="auto">
          <a:xfrm>
            <a:off x="1734161" y="3226194"/>
            <a:ext cx="6013450" cy="2506663"/>
            <a:chOff x="893" y="2608"/>
            <a:chExt cx="3788" cy="1579"/>
          </a:xfrm>
        </p:grpSpPr>
        <p:grpSp>
          <p:nvGrpSpPr>
            <p:cNvPr id="6149" name="Group 5">
              <a:extLst>
                <a:ext uri="{FF2B5EF4-FFF2-40B4-BE49-F238E27FC236}">
                  <a16:creationId xmlns:a16="http://schemas.microsoft.com/office/drawing/2014/main" id="{B6D6346E-6E70-4C66-8082-E1537AD8A2BD}"/>
                </a:ext>
              </a:extLst>
            </p:cNvPr>
            <p:cNvGrpSpPr>
              <a:grpSpLocks/>
            </p:cNvGrpSpPr>
            <p:nvPr/>
          </p:nvGrpSpPr>
          <p:grpSpPr bwMode="auto">
            <a:xfrm>
              <a:off x="893" y="2608"/>
              <a:ext cx="2292" cy="1579"/>
              <a:chOff x="893" y="2608"/>
              <a:chExt cx="2292" cy="1579"/>
            </a:xfrm>
          </p:grpSpPr>
          <p:grpSp>
            <p:nvGrpSpPr>
              <p:cNvPr id="6151" name="Group 6">
                <a:extLst>
                  <a:ext uri="{FF2B5EF4-FFF2-40B4-BE49-F238E27FC236}">
                    <a16:creationId xmlns:a16="http://schemas.microsoft.com/office/drawing/2014/main" id="{7F158163-52D5-4F8C-9D4E-B38F0471E9E9}"/>
                  </a:ext>
                </a:extLst>
              </p:cNvPr>
              <p:cNvGrpSpPr>
                <a:grpSpLocks/>
              </p:cNvGrpSpPr>
              <p:nvPr/>
            </p:nvGrpSpPr>
            <p:grpSpPr bwMode="auto">
              <a:xfrm>
                <a:off x="1568" y="2833"/>
                <a:ext cx="1133" cy="1354"/>
                <a:chOff x="3701" y="2966"/>
                <a:chExt cx="1133" cy="1354"/>
              </a:xfrm>
            </p:grpSpPr>
            <p:sp>
              <p:nvSpPr>
                <p:cNvPr id="6169" name="Rectangle 7">
                  <a:extLst>
                    <a:ext uri="{FF2B5EF4-FFF2-40B4-BE49-F238E27FC236}">
                      <a16:creationId xmlns:a16="http://schemas.microsoft.com/office/drawing/2014/main" id="{DFB5579B-DE9D-4252-BA45-6B35BC665DCB}"/>
                    </a:ext>
                  </a:extLst>
                </p:cNvPr>
                <p:cNvSpPr>
                  <a:spLocks noChangeArrowheads="1"/>
                </p:cNvSpPr>
                <p:nvPr/>
              </p:nvSpPr>
              <p:spPr bwMode="auto">
                <a:xfrm>
                  <a:off x="3712" y="3088"/>
                  <a:ext cx="1122" cy="1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0" name="Line 8">
                  <a:extLst>
                    <a:ext uri="{FF2B5EF4-FFF2-40B4-BE49-F238E27FC236}">
                      <a16:creationId xmlns:a16="http://schemas.microsoft.com/office/drawing/2014/main" id="{6F72BA62-C15F-4824-A923-7A9AEA78A5F7}"/>
                    </a:ext>
                  </a:extLst>
                </p:cNvPr>
                <p:cNvSpPr>
                  <a:spLocks noChangeShapeType="1"/>
                </p:cNvSpPr>
                <p:nvPr/>
              </p:nvSpPr>
              <p:spPr bwMode="auto">
                <a:xfrm>
                  <a:off x="3701" y="3321"/>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1" name="Line 9">
                  <a:extLst>
                    <a:ext uri="{FF2B5EF4-FFF2-40B4-BE49-F238E27FC236}">
                      <a16:creationId xmlns:a16="http://schemas.microsoft.com/office/drawing/2014/main" id="{A9718576-AEC0-4D76-AB7A-10B6B066CB74}"/>
                    </a:ext>
                  </a:extLst>
                </p:cNvPr>
                <p:cNvSpPr>
                  <a:spLocks noChangeShapeType="1"/>
                </p:cNvSpPr>
                <p:nvPr/>
              </p:nvSpPr>
              <p:spPr bwMode="auto">
                <a:xfrm>
                  <a:off x="3712" y="4054"/>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2" name="Line 10">
                  <a:extLst>
                    <a:ext uri="{FF2B5EF4-FFF2-40B4-BE49-F238E27FC236}">
                      <a16:creationId xmlns:a16="http://schemas.microsoft.com/office/drawing/2014/main" id="{E0E5F11D-C74B-4075-A74B-3A4A71A8C24D}"/>
                    </a:ext>
                  </a:extLst>
                </p:cNvPr>
                <p:cNvSpPr>
                  <a:spLocks noChangeShapeType="1"/>
                </p:cNvSpPr>
                <p:nvPr/>
              </p:nvSpPr>
              <p:spPr bwMode="auto">
                <a:xfrm>
                  <a:off x="3712" y="3798"/>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3" name="Line 11">
                  <a:extLst>
                    <a:ext uri="{FF2B5EF4-FFF2-40B4-BE49-F238E27FC236}">
                      <a16:creationId xmlns:a16="http://schemas.microsoft.com/office/drawing/2014/main" id="{4F89DF58-D3D0-45F4-BE14-E8A620418EC6}"/>
                    </a:ext>
                  </a:extLst>
                </p:cNvPr>
                <p:cNvSpPr>
                  <a:spLocks noChangeShapeType="1"/>
                </p:cNvSpPr>
                <p:nvPr/>
              </p:nvSpPr>
              <p:spPr bwMode="auto">
                <a:xfrm flipH="1">
                  <a:off x="3712" y="2966"/>
                  <a:ext cx="0"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74" name="Line 12">
                  <a:extLst>
                    <a:ext uri="{FF2B5EF4-FFF2-40B4-BE49-F238E27FC236}">
                      <a16:creationId xmlns:a16="http://schemas.microsoft.com/office/drawing/2014/main" id="{3AA5B522-7AE1-487A-8996-D7FF7FED976F}"/>
                    </a:ext>
                  </a:extLst>
                </p:cNvPr>
                <p:cNvSpPr>
                  <a:spLocks noChangeShapeType="1"/>
                </p:cNvSpPr>
                <p:nvPr/>
              </p:nvSpPr>
              <p:spPr bwMode="auto">
                <a:xfrm flipV="1">
                  <a:off x="4834" y="2967"/>
                  <a:ext cx="0" cy="1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6152" name="Text Box 13">
                <a:extLst>
                  <a:ext uri="{FF2B5EF4-FFF2-40B4-BE49-F238E27FC236}">
                    <a16:creationId xmlns:a16="http://schemas.microsoft.com/office/drawing/2014/main" id="{452D2D78-D545-4CCA-9DFC-0E4486D707CE}"/>
                  </a:ext>
                </a:extLst>
              </p:cNvPr>
              <p:cNvSpPr txBox="1">
                <a:spLocks noChangeArrowheads="1"/>
              </p:cNvSpPr>
              <p:nvPr/>
            </p:nvSpPr>
            <p:spPr bwMode="auto">
              <a:xfrm>
                <a:off x="2023" y="2920"/>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n</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3" name="Text Box 14">
                <a:extLst>
                  <a:ext uri="{FF2B5EF4-FFF2-40B4-BE49-F238E27FC236}">
                    <a16:creationId xmlns:a16="http://schemas.microsoft.com/office/drawing/2014/main" id="{C63131B8-E654-4547-BBD7-5A1D8F4DADC2}"/>
                  </a:ext>
                </a:extLst>
              </p:cNvPr>
              <p:cNvSpPr txBox="1">
                <a:spLocks noChangeArrowheads="1"/>
              </p:cNvSpPr>
              <p:nvPr/>
            </p:nvSpPr>
            <p:spPr bwMode="auto">
              <a:xfrm>
                <a:off x="1997" y="3927"/>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4" name="Text Box 15">
                <a:extLst>
                  <a:ext uri="{FF2B5EF4-FFF2-40B4-BE49-F238E27FC236}">
                    <a16:creationId xmlns:a16="http://schemas.microsoft.com/office/drawing/2014/main" id="{939F556D-D3DB-49AA-B8FA-E1559644F605}"/>
                  </a:ext>
                </a:extLst>
              </p:cNvPr>
              <p:cNvSpPr txBox="1">
                <a:spLocks noChangeArrowheads="1"/>
              </p:cNvSpPr>
              <p:nvPr/>
            </p:nvSpPr>
            <p:spPr bwMode="auto">
              <a:xfrm>
                <a:off x="1997" y="3660"/>
                <a:ext cx="24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5" name="Text Box 16">
                <a:extLst>
                  <a:ext uri="{FF2B5EF4-FFF2-40B4-BE49-F238E27FC236}">
                    <a16:creationId xmlns:a16="http://schemas.microsoft.com/office/drawing/2014/main" id="{62D2C36B-F148-4D7E-89E7-3A98BB0D60D8}"/>
                  </a:ext>
                </a:extLst>
              </p:cNvPr>
              <p:cNvSpPr txBox="1">
                <a:spLocks noChangeArrowheads="1"/>
              </p:cNvSpPr>
              <p:nvPr/>
            </p:nvSpPr>
            <p:spPr bwMode="auto">
              <a:xfrm>
                <a:off x="2002" y="3139"/>
                <a:ext cx="308" cy="49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156" name="Line 17">
                <a:extLst>
                  <a:ext uri="{FF2B5EF4-FFF2-40B4-BE49-F238E27FC236}">
                    <a16:creationId xmlns:a16="http://schemas.microsoft.com/office/drawing/2014/main" id="{821221CE-219B-44ED-B133-A6E5EC4CB5B6}"/>
                  </a:ext>
                </a:extLst>
              </p:cNvPr>
              <p:cNvSpPr>
                <a:spLocks noChangeShapeType="1"/>
              </p:cNvSpPr>
              <p:nvPr/>
            </p:nvSpPr>
            <p:spPr bwMode="auto">
              <a:xfrm>
                <a:off x="1289" y="4055"/>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7" name="Line 18">
                <a:extLst>
                  <a:ext uri="{FF2B5EF4-FFF2-40B4-BE49-F238E27FC236}">
                    <a16:creationId xmlns:a16="http://schemas.microsoft.com/office/drawing/2014/main" id="{8A115585-B815-41AC-919A-F93087FEA846}"/>
                  </a:ext>
                </a:extLst>
              </p:cNvPr>
              <p:cNvSpPr>
                <a:spLocks noChangeShapeType="1"/>
              </p:cNvSpPr>
              <p:nvPr/>
            </p:nvSpPr>
            <p:spPr bwMode="auto">
              <a:xfrm>
                <a:off x="1285" y="305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58" name="Text Box 19">
                <a:extLst>
                  <a:ext uri="{FF2B5EF4-FFF2-40B4-BE49-F238E27FC236}">
                    <a16:creationId xmlns:a16="http://schemas.microsoft.com/office/drawing/2014/main" id="{9699BE9C-00EE-4744-87CB-669D7F0A7524}"/>
                  </a:ext>
                </a:extLst>
              </p:cNvPr>
              <p:cNvSpPr txBox="1">
                <a:spLocks noChangeArrowheads="1"/>
              </p:cNvSpPr>
              <p:nvPr/>
            </p:nvSpPr>
            <p:spPr bwMode="auto">
              <a:xfrm>
                <a:off x="948" y="3908"/>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6159" name="Text Box 20">
                <a:extLst>
                  <a:ext uri="{FF2B5EF4-FFF2-40B4-BE49-F238E27FC236}">
                    <a16:creationId xmlns:a16="http://schemas.microsoft.com/office/drawing/2014/main" id="{D380AC5A-0068-42EE-924A-436005E1E04E}"/>
                  </a:ext>
                </a:extLst>
              </p:cNvPr>
              <p:cNvSpPr txBox="1">
                <a:spLocks noChangeArrowheads="1"/>
              </p:cNvSpPr>
              <p:nvPr/>
            </p:nvSpPr>
            <p:spPr bwMode="auto">
              <a:xfrm>
                <a:off x="893" y="290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栈顶</a:t>
                </a:r>
              </a:p>
            </p:txBody>
          </p:sp>
          <p:grpSp>
            <p:nvGrpSpPr>
              <p:cNvPr id="6160" name="Group 21">
                <a:extLst>
                  <a:ext uri="{FF2B5EF4-FFF2-40B4-BE49-F238E27FC236}">
                    <a16:creationId xmlns:a16="http://schemas.microsoft.com/office/drawing/2014/main" id="{2CACE76A-1E37-4E63-A4CF-95765F94B422}"/>
                  </a:ext>
                </a:extLst>
              </p:cNvPr>
              <p:cNvGrpSpPr>
                <a:grpSpLocks/>
              </p:cNvGrpSpPr>
              <p:nvPr/>
            </p:nvGrpSpPr>
            <p:grpSpPr bwMode="auto">
              <a:xfrm>
                <a:off x="1578" y="2655"/>
                <a:ext cx="356" cy="234"/>
                <a:chOff x="1578" y="2655"/>
                <a:chExt cx="356" cy="234"/>
              </a:xfrm>
            </p:grpSpPr>
            <p:sp>
              <p:nvSpPr>
                <p:cNvPr id="6167" name="Freeform 22">
                  <a:extLst>
                    <a:ext uri="{FF2B5EF4-FFF2-40B4-BE49-F238E27FC236}">
                      <a16:creationId xmlns:a16="http://schemas.microsoft.com/office/drawing/2014/main" id="{1D8DF527-17FD-4546-93AC-DA97EF011FCC}"/>
                    </a:ext>
                  </a:extLst>
                </p:cNvPr>
                <p:cNvSpPr>
                  <a:spLocks/>
                </p:cNvSpPr>
                <p:nvPr/>
              </p:nvSpPr>
              <p:spPr bwMode="auto">
                <a:xfrm>
                  <a:off x="1578" y="2655"/>
                  <a:ext cx="356" cy="234"/>
                </a:xfrm>
                <a:custGeom>
                  <a:avLst/>
                  <a:gdLst>
                    <a:gd name="T0" fmla="*/ 0 w 356"/>
                    <a:gd name="T1" fmla="*/ 0 h 234"/>
                    <a:gd name="T2" fmla="*/ 267 w 356"/>
                    <a:gd name="T3" fmla="*/ 45 h 234"/>
                    <a:gd name="T4" fmla="*/ 356 w 356"/>
                    <a:gd name="T5" fmla="*/ 234 h 234"/>
                    <a:gd name="T6" fmla="*/ 0 60000 65536"/>
                    <a:gd name="T7" fmla="*/ 0 60000 65536"/>
                    <a:gd name="T8" fmla="*/ 0 60000 65536"/>
                  </a:gdLst>
                  <a:ahLst/>
                  <a:cxnLst>
                    <a:cxn ang="T6">
                      <a:pos x="T0" y="T1"/>
                    </a:cxn>
                    <a:cxn ang="T7">
                      <a:pos x="T2" y="T3"/>
                    </a:cxn>
                    <a:cxn ang="T8">
                      <a:pos x="T4" y="T5"/>
                    </a:cxn>
                  </a:cxnLst>
                  <a:rect l="0" t="0" r="r" b="b"/>
                  <a:pathLst>
                    <a:path w="356" h="234">
                      <a:moveTo>
                        <a:pt x="0" y="0"/>
                      </a:moveTo>
                      <a:cubicBezTo>
                        <a:pt x="104" y="3"/>
                        <a:pt x="208" y="6"/>
                        <a:pt x="267" y="45"/>
                      </a:cubicBezTo>
                      <a:cubicBezTo>
                        <a:pt x="326" y="84"/>
                        <a:pt x="341" y="159"/>
                        <a:pt x="356" y="234"/>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68" name="Line 23">
                  <a:extLst>
                    <a:ext uri="{FF2B5EF4-FFF2-40B4-BE49-F238E27FC236}">
                      <a16:creationId xmlns:a16="http://schemas.microsoft.com/office/drawing/2014/main" id="{22E3F604-DD6D-418B-B440-216B57B1FEA1}"/>
                    </a:ext>
                  </a:extLst>
                </p:cNvPr>
                <p:cNvSpPr>
                  <a:spLocks noChangeShapeType="1"/>
                </p:cNvSpPr>
                <p:nvPr/>
              </p:nvSpPr>
              <p:spPr bwMode="auto">
                <a:xfrm>
                  <a:off x="1911" y="2811"/>
                  <a:ext cx="23"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161" name="Group 24">
                <a:extLst>
                  <a:ext uri="{FF2B5EF4-FFF2-40B4-BE49-F238E27FC236}">
                    <a16:creationId xmlns:a16="http://schemas.microsoft.com/office/drawing/2014/main" id="{CECA20A3-9F6F-4A55-A724-388470AE9622}"/>
                  </a:ext>
                </a:extLst>
              </p:cNvPr>
              <p:cNvGrpSpPr>
                <a:grpSpLocks/>
              </p:cNvGrpSpPr>
              <p:nvPr/>
            </p:nvGrpSpPr>
            <p:grpSpPr bwMode="auto">
              <a:xfrm>
                <a:off x="2378" y="2689"/>
                <a:ext cx="456" cy="211"/>
                <a:chOff x="2378" y="2689"/>
                <a:chExt cx="456" cy="211"/>
              </a:xfrm>
            </p:grpSpPr>
            <p:sp>
              <p:nvSpPr>
                <p:cNvPr id="6165" name="Freeform 25">
                  <a:extLst>
                    <a:ext uri="{FF2B5EF4-FFF2-40B4-BE49-F238E27FC236}">
                      <a16:creationId xmlns:a16="http://schemas.microsoft.com/office/drawing/2014/main" id="{CE3233F0-BE61-449D-8EAB-DA8F5FB8B03D}"/>
                    </a:ext>
                  </a:extLst>
                </p:cNvPr>
                <p:cNvSpPr>
                  <a:spLocks/>
                </p:cNvSpPr>
                <p:nvPr/>
              </p:nvSpPr>
              <p:spPr bwMode="auto">
                <a:xfrm>
                  <a:off x="2378" y="2689"/>
                  <a:ext cx="433" cy="211"/>
                </a:xfrm>
                <a:custGeom>
                  <a:avLst/>
                  <a:gdLst>
                    <a:gd name="T0" fmla="*/ 0 w 433"/>
                    <a:gd name="T1" fmla="*/ 211 h 211"/>
                    <a:gd name="T2" fmla="*/ 78 w 433"/>
                    <a:gd name="T3" fmla="*/ 33 h 211"/>
                    <a:gd name="T4" fmla="*/ 433 w 433"/>
                    <a:gd name="T5" fmla="*/ 11 h 211"/>
                    <a:gd name="T6" fmla="*/ 0 60000 65536"/>
                    <a:gd name="T7" fmla="*/ 0 60000 65536"/>
                    <a:gd name="T8" fmla="*/ 0 60000 65536"/>
                  </a:gdLst>
                  <a:ahLst/>
                  <a:cxnLst>
                    <a:cxn ang="T6">
                      <a:pos x="T0" y="T1"/>
                    </a:cxn>
                    <a:cxn ang="T7">
                      <a:pos x="T2" y="T3"/>
                    </a:cxn>
                    <a:cxn ang="T8">
                      <a:pos x="T4" y="T5"/>
                    </a:cxn>
                  </a:cxnLst>
                  <a:rect l="0" t="0" r="r" b="b"/>
                  <a:pathLst>
                    <a:path w="433" h="211">
                      <a:moveTo>
                        <a:pt x="0" y="211"/>
                      </a:moveTo>
                      <a:cubicBezTo>
                        <a:pt x="3" y="138"/>
                        <a:pt x="6" y="66"/>
                        <a:pt x="78" y="33"/>
                      </a:cubicBezTo>
                      <a:cubicBezTo>
                        <a:pt x="150" y="0"/>
                        <a:pt x="378" y="15"/>
                        <a:pt x="433" y="11"/>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66" name="Line 26">
                  <a:extLst>
                    <a:ext uri="{FF2B5EF4-FFF2-40B4-BE49-F238E27FC236}">
                      <a16:creationId xmlns:a16="http://schemas.microsoft.com/office/drawing/2014/main" id="{3A74A156-FFBF-4190-B823-691A04D2A37E}"/>
                    </a:ext>
                  </a:extLst>
                </p:cNvPr>
                <p:cNvSpPr>
                  <a:spLocks noChangeShapeType="1"/>
                </p:cNvSpPr>
                <p:nvPr/>
              </p:nvSpPr>
              <p:spPr bwMode="auto">
                <a:xfrm>
                  <a:off x="2711" y="2700"/>
                  <a:ext cx="1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6162" name="Text Box 27">
                <a:extLst>
                  <a:ext uri="{FF2B5EF4-FFF2-40B4-BE49-F238E27FC236}">
                    <a16:creationId xmlns:a16="http://schemas.microsoft.com/office/drawing/2014/main" id="{98A64B1B-D729-485C-9C54-CB836392A05E}"/>
                  </a:ext>
                </a:extLst>
              </p:cNvPr>
              <p:cNvSpPr txBox="1">
                <a:spLocks noChangeArrowheads="1"/>
              </p:cNvSpPr>
              <p:nvPr/>
            </p:nvSpPr>
            <p:spPr bwMode="auto">
              <a:xfrm>
                <a:off x="2013" y="2744"/>
                <a:ext cx="308" cy="178"/>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eaVert"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6163" name="Text Box 28">
                <a:extLst>
                  <a:ext uri="{FF2B5EF4-FFF2-40B4-BE49-F238E27FC236}">
                    <a16:creationId xmlns:a16="http://schemas.microsoft.com/office/drawing/2014/main" id="{B5208A83-464A-4D48-8634-4ADBD006D9D8}"/>
                  </a:ext>
                </a:extLst>
              </p:cNvPr>
              <p:cNvSpPr txBox="1">
                <a:spLocks noChangeArrowheads="1"/>
              </p:cNvSpPr>
              <p:nvPr/>
            </p:nvSpPr>
            <p:spPr bwMode="auto">
              <a:xfrm>
                <a:off x="2749" y="2664"/>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出栈</a:t>
                </a:r>
              </a:p>
            </p:txBody>
          </p:sp>
          <p:sp>
            <p:nvSpPr>
              <p:cNvPr id="6164" name="Text Box 29">
                <a:extLst>
                  <a:ext uri="{FF2B5EF4-FFF2-40B4-BE49-F238E27FC236}">
                    <a16:creationId xmlns:a16="http://schemas.microsoft.com/office/drawing/2014/main" id="{A477D0FC-D34E-4357-A6AC-F102A2064650}"/>
                  </a:ext>
                </a:extLst>
              </p:cNvPr>
              <p:cNvSpPr txBox="1">
                <a:spLocks noChangeArrowheads="1"/>
              </p:cNvSpPr>
              <p:nvPr/>
            </p:nvSpPr>
            <p:spPr bwMode="auto">
              <a:xfrm>
                <a:off x="1138" y="2608"/>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进栈</a:t>
                </a:r>
              </a:p>
            </p:txBody>
          </p:sp>
        </p:grpSp>
        <p:sp>
          <p:nvSpPr>
            <p:cNvPr id="6150" name="AutoShape 30">
              <a:extLst>
                <a:ext uri="{FF2B5EF4-FFF2-40B4-BE49-F238E27FC236}">
                  <a16:creationId xmlns:a16="http://schemas.microsoft.com/office/drawing/2014/main" id="{83A2F4E1-73B1-4606-8B6B-9B44DA3CDB35}"/>
                </a:ext>
              </a:extLst>
            </p:cNvPr>
            <p:cNvSpPr>
              <a:spLocks noChangeArrowheads="1"/>
            </p:cNvSpPr>
            <p:nvPr/>
          </p:nvSpPr>
          <p:spPr bwMode="auto">
            <a:xfrm>
              <a:off x="3248" y="3306"/>
              <a:ext cx="1433" cy="256"/>
            </a:xfrm>
            <a:prstGeom prst="wedgeRectCallout">
              <a:avLst>
                <a:gd name="adj1" fmla="val -89495"/>
                <a:gd name="adj2" fmla="val 12187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s=(a1,a2,……,an)</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B499FE13-B31E-4384-A460-C27D555F3649}"/>
              </a:ext>
            </a:extLst>
          </p:cNvPr>
          <p:cNvGrpSpPr/>
          <p:nvPr/>
        </p:nvGrpSpPr>
        <p:grpSpPr>
          <a:xfrm>
            <a:off x="1407160" y="817880"/>
            <a:ext cx="6720840" cy="1409383"/>
            <a:chOff x="1407160" y="817880"/>
            <a:chExt cx="6720840" cy="1409383"/>
          </a:xfrm>
        </p:grpSpPr>
        <p:grpSp>
          <p:nvGrpSpPr>
            <p:cNvPr id="2" name="Group 2">
              <a:extLst>
                <a:ext uri="{FF2B5EF4-FFF2-40B4-BE49-F238E27FC236}">
                  <a16:creationId xmlns:a16="http://schemas.microsoft.com/office/drawing/2014/main" id="{42582735-B140-416B-B5B4-1526DB9D93AC}"/>
                </a:ext>
              </a:extLst>
            </p:cNvPr>
            <p:cNvGrpSpPr>
              <a:grpSpLocks/>
            </p:cNvGrpSpPr>
            <p:nvPr/>
          </p:nvGrpSpPr>
          <p:grpSpPr bwMode="auto">
            <a:xfrm>
              <a:off x="1407160" y="838200"/>
              <a:ext cx="2514600" cy="1371600"/>
              <a:chOff x="0" y="0"/>
              <a:chExt cx="1776" cy="1152"/>
            </a:xfrm>
          </p:grpSpPr>
          <p:grpSp>
            <p:nvGrpSpPr>
              <p:cNvPr id="3" name="Group 3">
                <a:extLst>
                  <a:ext uri="{FF2B5EF4-FFF2-40B4-BE49-F238E27FC236}">
                    <a16:creationId xmlns:a16="http://schemas.microsoft.com/office/drawing/2014/main" id="{64965755-2175-44B8-BD70-7C59460718C7}"/>
                  </a:ext>
                </a:extLst>
              </p:cNvPr>
              <p:cNvGrpSpPr>
                <a:grpSpLocks/>
              </p:cNvGrpSpPr>
              <p:nvPr/>
            </p:nvGrpSpPr>
            <p:grpSpPr bwMode="auto">
              <a:xfrm>
                <a:off x="0" y="240"/>
                <a:ext cx="1776" cy="912"/>
                <a:chOff x="0" y="0"/>
                <a:chExt cx="1776" cy="912"/>
              </a:xfrm>
            </p:grpSpPr>
            <p:sp>
              <p:nvSpPr>
                <p:cNvPr id="7" name="Line 4">
                  <a:extLst>
                    <a:ext uri="{FF2B5EF4-FFF2-40B4-BE49-F238E27FC236}">
                      <a16:creationId xmlns:a16="http://schemas.microsoft.com/office/drawing/2014/main" id="{0E5D40C9-B578-4983-B9FA-2CDC83D7711E}"/>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5">
                  <a:extLst>
                    <a:ext uri="{FF2B5EF4-FFF2-40B4-BE49-F238E27FC236}">
                      <a16:creationId xmlns:a16="http://schemas.microsoft.com/office/drawing/2014/main" id="{3AE08344-8803-42F3-89DD-5A008AB96975}"/>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6">
                  <a:extLst>
                    <a:ext uri="{FF2B5EF4-FFF2-40B4-BE49-F238E27FC236}">
                      <a16:creationId xmlns:a16="http://schemas.microsoft.com/office/drawing/2014/main" id="{6795E3A8-9BAD-410E-B03E-10AF2C0921E1}"/>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Line 7">
                  <a:extLst>
                    <a:ext uri="{FF2B5EF4-FFF2-40B4-BE49-F238E27FC236}">
                      <a16:creationId xmlns:a16="http://schemas.microsoft.com/office/drawing/2014/main" id="{B8552196-3A0D-427B-B45B-D99D68089BF7}"/>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 name="Text Box 8">
                <a:extLst>
                  <a:ext uri="{FF2B5EF4-FFF2-40B4-BE49-F238E27FC236}">
                    <a16:creationId xmlns:a16="http://schemas.microsoft.com/office/drawing/2014/main" id="{971F6669-B069-4DE3-BC6B-DC3C0831EE39}"/>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5" name="Text Box 9">
                <a:extLst>
                  <a:ext uri="{FF2B5EF4-FFF2-40B4-BE49-F238E27FC236}">
                    <a16:creationId xmlns:a16="http://schemas.microsoft.com/office/drawing/2014/main" id="{8B18103F-B6F4-4426-A1D1-0ADB96409C53}"/>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6" name="Text Box 10">
                <a:extLst>
                  <a:ext uri="{FF2B5EF4-FFF2-40B4-BE49-F238E27FC236}">
                    <a16:creationId xmlns:a16="http://schemas.microsoft.com/office/drawing/2014/main" id="{D7D4BC8A-AAE3-4E75-B98A-D75337D64B3E}"/>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grpSp>
          <p:nvGrpSpPr>
            <p:cNvPr id="11" name="Group 11">
              <a:extLst>
                <a:ext uri="{FF2B5EF4-FFF2-40B4-BE49-F238E27FC236}">
                  <a16:creationId xmlns:a16="http://schemas.microsoft.com/office/drawing/2014/main" id="{7DE2392F-8CD8-4B1B-AEFD-3887B25626BE}"/>
                </a:ext>
              </a:extLst>
            </p:cNvPr>
            <p:cNvGrpSpPr>
              <a:grpSpLocks/>
            </p:cNvGrpSpPr>
            <p:nvPr/>
          </p:nvGrpSpPr>
          <p:grpSpPr bwMode="auto">
            <a:xfrm>
              <a:off x="1407160" y="1752600"/>
              <a:ext cx="657225" cy="474663"/>
              <a:chOff x="0" y="0"/>
              <a:chExt cx="414" cy="299"/>
            </a:xfrm>
          </p:grpSpPr>
          <p:sp>
            <p:nvSpPr>
              <p:cNvPr id="12" name="Rectangle 12">
                <a:extLst>
                  <a:ext uri="{FF2B5EF4-FFF2-40B4-BE49-F238E27FC236}">
                    <a16:creationId xmlns:a16="http://schemas.microsoft.com/office/drawing/2014/main" id="{31E63A59-BA28-46CA-969A-4084E15050D1}"/>
                  </a:ext>
                </a:extLst>
              </p:cNvPr>
              <p:cNvSpPr>
                <a:spLocks noChangeArrowheads="1"/>
              </p:cNvSpPr>
              <p:nvPr/>
            </p:nvSpPr>
            <p:spPr bwMode="auto">
              <a:xfrm>
                <a:off x="0" y="192"/>
                <a:ext cx="414" cy="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Rectangle 13">
                <a:extLst>
                  <a:ext uri="{FF2B5EF4-FFF2-40B4-BE49-F238E27FC236}">
                    <a16:creationId xmlns:a16="http://schemas.microsoft.com/office/drawing/2014/main" id="{7232FD37-8BC4-410A-ABFA-FA05A1497CDA}"/>
                  </a:ext>
                </a:extLst>
              </p:cNvPr>
              <p:cNvSpPr>
                <a:spLocks noChangeArrowheads="1"/>
              </p:cNvSpPr>
              <p:nvPr/>
            </p:nvSpPr>
            <p:spPr bwMode="auto">
              <a:xfrm>
                <a:off x="48" y="96"/>
                <a:ext cx="288"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Rectangle 14">
                <a:extLst>
                  <a:ext uri="{FF2B5EF4-FFF2-40B4-BE49-F238E27FC236}">
                    <a16:creationId xmlns:a16="http://schemas.microsoft.com/office/drawing/2014/main" id="{505AF92E-5C3E-4783-A0AE-0D8C4B46D618}"/>
                  </a:ext>
                </a:extLst>
              </p:cNvPr>
              <p:cNvSpPr>
                <a:spLocks noChangeArrowheads="1"/>
              </p:cNvSpPr>
              <p:nvPr/>
            </p:nvSpPr>
            <p:spPr bwMode="auto">
              <a:xfrm>
                <a:off x="96" y="0"/>
                <a:ext cx="192"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
              <a:extLst>
                <a:ext uri="{FF2B5EF4-FFF2-40B4-BE49-F238E27FC236}">
                  <a16:creationId xmlns:a16="http://schemas.microsoft.com/office/drawing/2014/main" id="{166663CE-B2EE-42DF-AB84-25CBF3357C55}"/>
                </a:ext>
              </a:extLst>
            </p:cNvPr>
            <p:cNvGrpSpPr>
              <a:grpSpLocks/>
            </p:cNvGrpSpPr>
            <p:nvPr/>
          </p:nvGrpSpPr>
          <p:grpSpPr bwMode="auto">
            <a:xfrm>
              <a:off x="5613400" y="817880"/>
              <a:ext cx="2514600" cy="1371600"/>
              <a:chOff x="0" y="0"/>
              <a:chExt cx="1776" cy="1152"/>
            </a:xfrm>
          </p:grpSpPr>
          <p:grpSp>
            <p:nvGrpSpPr>
              <p:cNvPr id="16" name="Group 3">
                <a:extLst>
                  <a:ext uri="{FF2B5EF4-FFF2-40B4-BE49-F238E27FC236}">
                    <a16:creationId xmlns:a16="http://schemas.microsoft.com/office/drawing/2014/main" id="{373DA60D-1902-4247-9D42-6ECE1829D167}"/>
                  </a:ext>
                </a:extLst>
              </p:cNvPr>
              <p:cNvGrpSpPr>
                <a:grpSpLocks/>
              </p:cNvGrpSpPr>
              <p:nvPr/>
            </p:nvGrpSpPr>
            <p:grpSpPr bwMode="auto">
              <a:xfrm>
                <a:off x="0" y="240"/>
                <a:ext cx="1776" cy="912"/>
                <a:chOff x="0" y="0"/>
                <a:chExt cx="1776" cy="912"/>
              </a:xfrm>
            </p:grpSpPr>
            <p:sp>
              <p:nvSpPr>
                <p:cNvPr id="20" name="Line 4">
                  <a:extLst>
                    <a:ext uri="{FF2B5EF4-FFF2-40B4-BE49-F238E27FC236}">
                      <a16:creationId xmlns:a16="http://schemas.microsoft.com/office/drawing/2014/main" id="{92ADA315-BB0A-41D9-A59A-429CB071C62D}"/>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Line 5">
                  <a:extLst>
                    <a:ext uri="{FF2B5EF4-FFF2-40B4-BE49-F238E27FC236}">
                      <a16:creationId xmlns:a16="http://schemas.microsoft.com/office/drawing/2014/main" id="{C546337A-D623-40B4-8373-A49A1B7A07E6}"/>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6">
                  <a:extLst>
                    <a:ext uri="{FF2B5EF4-FFF2-40B4-BE49-F238E27FC236}">
                      <a16:creationId xmlns:a16="http://schemas.microsoft.com/office/drawing/2014/main" id="{244064F5-CF08-45E4-87D1-1739E251D354}"/>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7">
                  <a:extLst>
                    <a:ext uri="{FF2B5EF4-FFF2-40B4-BE49-F238E27FC236}">
                      <a16:creationId xmlns:a16="http://schemas.microsoft.com/office/drawing/2014/main" id="{9E49148B-6307-43F9-A248-CEF917E512C1}"/>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 name="Text Box 8">
                <a:extLst>
                  <a:ext uri="{FF2B5EF4-FFF2-40B4-BE49-F238E27FC236}">
                    <a16:creationId xmlns:a16="http://schemas.microsoft.com/office/drawing/2014/main" id="{4F392CEB-DA0E-44E0-A41E-C06F8BA63BDD}"/>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18" name="Text Box 9">
                <a:extLst>
                  <a:ext uri="{FF2B5EF4-FFF2-40B4-BE49-F238E27FC236}">
                    <a16:creationId xmlns:a16="http://schemas.microsoft.com/office/drawing/2014/main" id="{1E37BC5A-99F5-4AA0-A5A3-F52F80811A8A}"/>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19" name="Text Box 10">
                <a:extLst>
                  <a:ext uri="{FF2B5EF4-FFF2-40B4-BE49-F238E27FC236}">
                    <a16:creationId xmlns:a16="http://schemas.microsoft.com/office/drawing/2014/main" id="{A770FFF8-E912-4E5B-97E1-283C5DAFFFC1}"/>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grpSp>
          <p:nvGrpSpPr>
            <p:cNvPr id="24" name="Group 11">
              <a:extLst>
                <a:ext uri="{FF2B5EF4-FFF2-40B4-BE49-F238E27FC236}">
                  <a16:creationId xmlns:a16="http://schemas.microsoft.com/office/drawing/2014/main" id="{3B733CBD-A2D8-4237-A4EC-63BABAE8D4BC}"/>
                </a:ext>
              </a:extLst>
            </p:cNvPr>
            <p:cNvGrpSpPr>
              <a:grpSpLocks/>
            </p:cNvGrpSpPr>
            <p:nvPr/>
          </p:nvGrpSpPr>
          <p:grpSpPr bwMode="auto">
            <a:xfrm>
              <a:off x="7397029" y="1689417"/>
              <a:ext cx="657225" cy="474663"/>
              <a:chOff x="0" y="0"/>
              <a:chExt cx="414" cy="299"/>
            </a:xfrm>
          </p:grpSpPr>
          <p:sp>
            <p:nvSpPr>
              <p:cNvPr id="25" name="Rectangle 12">
                <a:extLst>
                  <a:ext uri="{FF2B5EF4-FFF2-40B4-BE49-F238E27FC236}">
                    <a16:creationId xmlns:a16="http://schemas.microsoft.com/office/drawing/2014/main" id="{D82E5AC2-6672-4AE9-BA46-D31DDAB496BC}"/>
                  </a:ext>
                </a:extLst>
              </p:cNvPr>
              <p:cNvSpPr>
                <a:spLocks noChangeArrowheads="1"/>
              </p:cNvSpPr>
              <p:nvPr/>
            </p:nvSpPr>
            <p:spPr bwMode="auto">
              <a:xfrm>
                <a:off x="0" y="192"/>
                <a:ext cx="414" cy="1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Rectangle 13">
                <a:extLst>
                  <a:ext uri="{FF2B5EF4-FFF2-40B4-BE49-F238E27FC236}">
                    <a16:creationId xmlns:a16="http://schemas.microsoft.com/office/drawing/2014/main" id="{391D1F26-35F1-4BAB-B6F3-D21013F26FCA}"/>
                  </a:ext>
                </a:extLst>
              </p:cNvPr>
              <p:cNvSpPr>
                <a:spLocks noChangeArrowheads="1"/>
              </p:cNvSpPr>
              <p:nvPr/>
            </p:nvSpPr>
            <p:spPr bwMode="auto">
              <a:xfrm>
                <a:off x="48" y="96"/>
                <a:ext cx="288"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Rectangle 14">
                <a:extLst>
                  <a:ext uri="{FF2B5EF4-FFF2-40B4-BE49-F238E27FC236}">
                    <a16:creationId xmlns:a16="http://schemas.microsoft.com/office/drawing/2014/main" id="{27FD32F9-E748-432A-BBFC-10B8A197C003}"/>
                  </a:ext>
                </a:extLst>
              </p:cNvPr>
              <p:cNvSpPr>
                <a:spLocks noChangeArrowheads="1"/>
              </p:cNvSpPr>
              <p:nvPr/>
            </p:nvSpPr>
            <p:spPr bwMode="auto">
              <a:xfrm>
                <a:off x="96" y="0"/>
                <a:ext cx="192" cy="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8" name="箭头: 右 27">
              <a:extLst>
                <a:ext uri="{FF2B5EF4-FFF2-40B4-BE49-F238E27FC236}">
                  <a16:creationId xmlns:a16="http://schemas.microsoft.com/office/drawing/2014/main" id="{596522BD-210E-488C-B135-259C5559A962}"/>
                </a:ext>
              </a:extLst>
            </p:cNvPr>
            <p:cNvSpPr/>
            <p:nvPr/>
          </p:nvSpPr>
          <p:spPr bwMode="auto">
            <a:xfrm>
              <a:off x="4358640" y="1295400"/>
              <a:ext cx="881860" cy="4572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6" name="文本框 65">
              <a:extLst>
                <a:ext uri="{FF2B5EF4-FFF2-40B4-BE49-F238E27FC236}">
                  <a16:creationId xmlns:a16="http://schemas.microsoft.com/office/drawing/2014/main" id="{65C76738-CAC7-4EA1-B576-6B6ACADEC51D}"/>
                </a:ext>
              </a:extLst>
            </p:cNvPr>
            <p:cNvSpPr txBox="1"/>
            <p:nvPr/>
          </p:nvSpPr>
          <p:spPr>
            <a:xfrm>
              <a:off x="4592320" y="1010920"/>
              <a:ext cx="140781" cy="369332"/>
            </a:xfrm>
            <a:prstGeom prst="rect">
              <a:avLst/>
            </a:prstGeom>
            <a:noFill/>
          </p:spPr>
          <p:txBody>
            <a:bodyPr wrap="square" rtlCol="0">
              <a:spAutoFit/>
            </a:bodyPr>
            <a:lstStyle/>
            <a:p>
              <a:r>
                <a:rPr lang="en-US" altLang="zh-Hans-HK" dirty="0"/>
                <a:t>?</a:t>
              </a:r>
              <a:endParaRPr lang="zh-Hans-HK" altLang="en-US" dirty="0"/>
            </a:p>
          </p:txBody>
        </p:sp>
      </p:grpSp>
      <p:grpSp>
        <p:nvGrpSpPr>
          <p:cNvPr id="73" name="组合 72">
            <a:extLst>
              <a:ext uri="{FF2B5EF4-FFF2-40B4-BE49-F238E27FC236}">
                <a16:creationId xmlns:a16="http://schemas.microsoft.com/office/drawing/2014/main" id="{BBD10826-71BC-4586-B3C4-707CC4B2C905}"/>
              </a:ext>
            </a:extLst>
          </p:cNvPr>
          <p:cNvGrpSpPr/>
          <p:nvPr/>
        </p:nvGrpSpPr>
        <p:grpSpPr>
          <a:xfrm>
            <a:off x="1407160" y="2490692"/>
            <a:ext cx="6646047" cy="2675668"/>
            <a:chOff x="1407160" y="2490692"/>
            <a:chExt cx="6646047" cy="2675668"/>
          </a:xfrm>
        </p:grpSpPr>
        <p:grpSp>
          <p:nvGrpSpPr>
            <p:cNvPr id="29" name="Group 2">
              <a:extLst>
                <a:ext uri="{FF2B5EF4-FFF2-40B4-BE49-F238E27FC236}">
                  <a16:creationId xmlns:a16="http://schemas.microsoft.com/office/drawing/2014/main" id="{0C40A2DB-1F94-4738-B54D-BBFD07E4B566}"/>
                </a:ext>
              </a:extLst>
            </p:cNvPr>
            <p:cNvGrpSpPr>
              <a:grpSpLocks/>
            </p:cNvGrpSpPr>
            <p:nvPr/>
          </p:nvGrpSpPr>
          <p:grpSpPr bwMode="auto">
            <a:xfrm>
              <a:off x="1407160" y="3794760"/>
              <a:ext cx="2514600" cy="1371600"/>
              <a:chOff x="0" y="0"/>
              <a:chExt cx="1776" cy="1152"/>
            </a:xfrm>
          </p:grpSpPr>
          <p:grpSp>
            <p:nvGrpSpPr>
              <p:cNvPr id="30" name="Group 3">
                <a:extLst>
                  <a:ext uri="{FF2B5EF4-FFF2-40B4-BE49-F238E27FC236}">
                    <a16:creationId xmlns:a16="http://schemas.microsoft.com/office/drawing/2014/main" id="{B3E0D2F3-1962-48DF-9675-27FAC3783F00}"/>
                  </a:ext>
                </a:extLst>
              </p:cNvPr>
              <p:cNvGrpSpPr>
                <a:grpSpLocks/>
              </p:cNvGrpSpPr>
              <p:nvPr/>
            </p:nvGrpSpPr>
            <p:grpSpPr bwMode="auto">
              <a:xfrm>
                <a:off x="0" y="240"/>
                <a:ext cx="1776" cy="912"/>
                <a:chOff x="0" y="0"/>
                <a:chExt cx="1776" cy="912"/>
              </a:xfrm>
            </p:grpSpPr>
            <p:sp>
              <p:nvSpPr>
                <p:cNvPr id="34" name="Line 4">
                  <a:extLst>
                    <a:ext uri="{FF2B5EF4-FFF2-40B4-BE49-F238E27FC236}">
                      <a16:creationId xmlns:a16="http://schemas.microsoft.com/office/drawing/2014/main" id="{1DD01F25-8B68-4437-981C-8C3138DA20F8}"/>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5">
                  <a:extLst>
                    <a:ext uri="{FF2B5EF4-FFF2-40B4-BE49-F238E27FC236}">
                      <a16:creationId xmlns:a16="http://schemas.microsoft.com/office/drawing/2014/main" id="{D376DF29-F2FF-4159-9064-7ED14A725EBF}"/>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6" name="Line 6">
                  <a:extLst>
                    <a:ext uri="{FF2B5EF4-FFF2-40B4-BE49-F238E27FC236}">
                      <a16:creationId xmlns:a16="http://schemas.microsoft.com/office/drawing/2014/main" id="{B4E47859-4E48-4C41-8AB0-06AA2EB8F9E0}"/>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 name="Line 7">
                  <a:extLst>
                    <a:ext uri="{FF2B5EF4-FFF2-40B4-BE49-F238E27FC236}">
                      <a16:creationId xmlns:a16="http://schemas.microsoft.com/office/drawing/2014/main" id="{C795D9C8-4EFF-497C-8564-569DBF0136C4}"/>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1" name="Text Box 8">
                <a:extLst>
                  <a:ext uri="{FF2B5EF4-FFF2-40B4-BE49-F238E27FC236}">
                    <a16:creationId xmlns:a16="http://schemas.microsoft.com/office/drawing/2014/main" id="{FB5C7799-29D0-42CE-9E60-FF3E5D9A685F}"/>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32" name="Text Box 9">
                <a:extLst>
                  <a:ext uri="{FF2B5EF4-FFF2-40B4-BE49-F238E27FC236}">
                    <a16:creationId xmlns:a16="http://schemas.microsoft.com/office/drawing/2014/main" id="{963FAA33-2986-40D7-B427-FB464E595498}"/>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33" name="Text Box 10">
                <a:extLst>
                  <a:ext uri="{FF2B5EF4-FFF2-40B4-BE49-F238E27FC236}">
                    <a16:creationId xmlns:a16="http://schemas.microsoft.com/office/drawing/2014/main" id="{56A40E6E-9EF3-4D4F-9FE1-75C97E1EBB0A}"/>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sp>
          <p:nvSpPr>
            <p:cNvPr id="39" name="Rectangle 12">
              <a:extLst>
                <a:ext uri="{FF2B5EF4-FFF2-40B4-BE49-F238E27FC236}">
                  <a16:creationId xmlns:a16="http://schemas.microsoft.com/office/drawing/2014/main" id="{4AF10937-1D66-4434-B818-1E77A5E43332}"/>
                </a:ext>
              </a:extLst>
            </p:cNvPr>
            <p:cNvSpPr>
              <a:spLocks noChangeArrowheads="1"/>
            </p:cNvSpPr>
            <p:nvPr/>
          </p:nvSpPr>
          <p:spPr bwMode="auto">
            <a:xfrm>
              <a:off x="1407160" y="4996497"/>
              <a:ext cx="657225" cy="169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 name="Rectangle 13">
              <a:extLst>
                <a:ext uri="{FF2B5EF4-FFF2-40B4-BE49-F238E27FC236}">
                  <a16:creationId xmlns:a16="http://schemas.microsoft.com/office/drawing/2014/main" id="{64A97785-D4B0-402A-A977-AA0B7DD27929}"/>
                </a:ext>
              </a:extLst>
            </p:cNvPr>
            <p:cNvSpPr>
              <a:spLocks noChangeArrowheads="1"/>
            </p:cNvSpPr>
            <p:nvPr/>
          </p:nvSpPr>
          <p:spPr bwMode="auto">
            <a:xfrm>
              <a:off x="2401879" y="5013960"/>
              <a:ext cx="457200" cy="15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 name="Rectangle 14">
              <a:extLst>
                <a:ext uri="{FF2B5EF4-FFF2-40B4-BE49-F238E27FC236}">
                  <a16:creationId xmlns:a16="http://schemas.microsoft.com/office/drawing/2014/main" id="{AE940D4F-F3AE-482B-9EE6-5F1B0DF7FD56}"/>
                </a:ext>
              </a:extLst>
            </p:cNvPr>
            <p:cNvSpPr>
              <a:spLocks noChangeArrowheads="1"/>
            </p:cNvSpPr>
            <p:nvPr/>
          </p:nvSpPr>
          <p:spPr bwMode="auto">
            <a:xfrm>
              <a:off x="2478079" y="4861560"/>
              <a:ext cx="304800" cy="15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42" name="Group 2">
              <a:extLst>
                <a:ext uri="{FF2B5EF4-FFF2-40B4-BE49-F238E27FC236}">
                  <a16:creationId xmlns:a16="http://schemas.microsoft.com/office/drawing/2014/main" id="{0A37E8B3-DB1E-453C-8C11-54D8FFB1FAF5}"/>
                </a:ext>
              </a:extLst>
            </p:cNvPr>
            <p:cNvGrpSpPr>
              <a:grpSpLocks/>
            </p:cNvGrpSpPr>
            <p:nvPr/>
          </p:nvGrpSpPr>
          <p:grpSpPr bwMode="auto">
            <a:xfrm>
              <a:off x="5538607" y="3794760"/>
              <a:ext cx="2514600" cy="1371600"/>
              <a:chOff x="0" y="0"/>
              <a:chExt cx="1776" cy="1152"/>
            </a:xfrm>
          </p:grpSpPr>
          <p:grpSp>
            <p:nvGrpSpPr>
              <p:cNvPr id="43" name="Group 3">
                <a:extLst>
                  <a:ext uri="{FF2B5EF4-FFF2-40B4-BE49-F238E27FC236}">
                    <a16:creationId xmlns:a16="http://schemas.microsoft.com/office/drawing/2014/main" id="{28FF2F0B-D4F2-4C69-A83A-06B07F371483}"/>
                  </a:ext>
                </a:extLst>
              </p:cNvPr>
              <p:cNvGrpSpPr>
                <a:grpSpLocks/>
              </p:cNvGrpSpPr>
              <p:nvPr/>
            </p:nvGrpSpPr>
            <p:grpSpPr bwMode="auto">
              <a:xfrm>
                <a:off x="0" y="240"/>
                <a:ext cx="1776" cy="912"/>
                <a:chOff x="0" y="0"/>
                <a:chExt cx="1776" cy="912"/>
              </a:xfrm>
            </p:grpSpPr>
            <p:sp>
              <p:nvSpPr>
                <p:cNvPr id="47" name="Line 4">
                  <a:extLst>
                    <a:ext uri="{FF2B5EF4-FFF2-40B4-BE49-F238E27FC236}">
                      <a16:creationId xmlns:a16="http://schemas.microsoft.com/office/drawing/2014/main" id="{22D798FD-2BA3-4878-B79D-B6D2269C2456}"/>
                    </a:ext>
                  </a:extLst>
                </p:cNvPr>
                <p:cNvSpPr>
                  <a:spLocks noChangeShapeType="1"/>
                </p:cNvSpPr>
                <p:nvPr/>
              </p:nvSpPr>
              <p:spPr bwMode="auto">
                <a:xfrm>
                  <a:off x="0" y="912"/>
                  <a:ext cx="17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 name="Line 5">
                  <a:extLst>
                    <a:ext uri="{FF2B5EF4-FFF2-40B4-BE49-F238E27FC236}">
                      <a16:creationId xmlns:a16="http://schemas.microsoft.com/office/drawing/2014/main" id="{6DA46579-9554-493C-9D0A-67072A446359}"/>
                    </a:ext>
                  </a:extLst>
                </p:cNvPr>
                <p:cNvSpPr>
                  <a:spLocks noChangeShapeType="1"/>
                </p:cNvSpPr>
                <p:nvPr/>
              </p:nvSpPr>
              <p:spPr bwMode="auto">
                <a:xfrm>
                  <a:off x="240"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9" name="Line 6">
                  <a:extLst>
                    <a:ext uri="{FF2B5EF4-FFF2-40B4-BE49-F238E27FC236}">
                      <a16:creationId xmlns:a16="http://schemas.microsoft.com/office/drawing/2014/main" id="{5CBE18C5-6015-41C5-939F-D7C00F8A2921}"/>
                    </a:ext>
                  </a:extLst>
                </p:cNvPr>
                <p:cNvSpPr>
                  <a:spLocks noChangeShapeType="1"/>
                </p:cNvSpPr>
                <p:nvPr/>
              </p:nvSpPr>
              <p:spPr bwMode="auto">
                <a:xfrm>
                  <a:off x="864"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0" name="Line 7">
                  <a:extLst>
                    <a:ext uri="{FF2B5EF4-FFF2-40B4-BE49-F238E27FC236}">
                      <a16:creationId xmlns:a16="http://schemas.microsoft.com/office/drawing/2014/main" id="{590EBC5E-E924-4B4E-9D76-8491C5A59D3F}"/>
                    </a:ext>
                  </a:extLst>
                </p:cNvPr>
                <p:cNvSpPr>
                  <a:spLocks noChangeShapeType="1"/>
                </p:cNvSpPr>
                <p:nvPr/>
              </p:nvSpPr>
              <p:spPr bwMode="auto">
                <a:xfrm>
                  <a:off x="1488" y="0"/>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4" name="Text Box 8">
                <a:extLst>
                  <a:ext uri="{FF2B5EF4-FFF2-40B4-BE49-F238E27FC236}">
                    <a16:creationId xmlns:a16="http://schemas.microsoft.com/office/drawing/2014/main" id="{72956C95-0C91-4545-B4F7-3C747FC384DA}"/>
                  </a:ext>
                </a:extLst>
              </p:cNvPr>
              <p:cNvSpPr txBox="1">
                <a:spLocks noChangeArrowheads="1"/>
              </p:cNvSpPr>
              <p:nvPr/>
            </p:nvSpPr>
            <p:spPr bwMode="auto">
              <a:xfrm>
                <a:off x="144" y="0"/>
                <a:ext cx="2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45" name="Text Box 9">
                <a:extLst>
                  <a:ext uri="{FF2B5EF4-FFF2-40B4-BE49-F238E27FC236}">
                    <a16:creationId xmlns:a16="http://schemas.microsoft.com/office/drawing/2014/main" id="{83901BD9-653C-4E4E-BC4A-EF2C7816DEAC}"/>
                  </a:ext>
                </a:extLst>
              </p:cNvPr>
              <p:cNvSpPr txBox="1">
                <a:spLocks noChangeArrowheads="1"/>
              </p:cNvSpPr>
              <p:nvPr/>
            </p:nvSpPr>
            <p:spPr bwMode="auto">
              <a:xfrm>
                <a:off x="768" y="0"/>
                <a:ext cx="2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46" name="Text Box 10">
                <a:extLst>
                  <a:ext uri="{FF2B5EF4-FFF2-40B4-BE49-F238E27FC236}">
                    <a16:creationId xmlns:a16="http://schemas.microsoft.com/office/drawing/2014/main" id="{EAD5C29A-828F-451E-BBE6-E2855A62EF4C}"/>
                  </a:ext>
                </a:extLst>
              </p:cNvPr>
              <p:cNvSpPr txBox="1">
                <a:spLocks noChangeArrowheads="1"/>
              </p:cNvSpPr>
              <p:nvPr/>
            </p:nvSpPr>
            <p:spPr bwMode="auto">
              <a:xfrm>
                <a:off x="1393" y="0"/>
                <a:ext cx="26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Z</a:t>
                </a:r>
              </a:p>
            </p:txBody>
          </p:sp>
        </p:grpSp>
        <p:sp>
          <p:nvSpPr>
            <p:cNvPr id="51" name="Rectangle 12">
              <a:extLst>
                <a:ext uri="{FF2B5EF4-FFF2-40B4-BE49-F238E27FC236}">
                  <a16:creationId xmlns:a16="http://schemas.microsoft.com/office/drawing/2014/main" id="{42C8CC5F-5C49-4381-9854-82AD465F1672}"/>
                </a:ext>
              </a:extLst>
            </p:cNvPr>
            <p:cNvSpPr>
              <a:spLocks noChangeArrowheads="1"/>
            </p:cNvSpPr>
            <p:nvPr/>
          </p:nvSpPr>
          <p:spPr bwMode="auto">
            <a:xfrm>
              <a:off x="7316820" y="4986337"/>
              <a:ext cx="657225" cy="169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2" name="Rectangle 13">
              <a:extLst>
                <a:ext uri="{FF2B5EF4-FFF2-40B4-BE49-F238E27FC236}">
                  <a16:creationId xmlns:a16="http://schemas.microsoft.com/office/drawing/2014/main" id="{7267253E-ABC2-409A-9812-08EABD29A1D6}"/>
                </a:ext>
              </a:extLst>
            </p:cNvPr>
            <p:cNvSpPr>
              <a:spLocks noChangeArrowheads="1"/>
            </p:cNvSpPr>
            <p:nvPr/>
          </p:nvSpPr>
          <p:spPr bwMode="auto">
            <a:xfrm>
              <a:off x="6533326" y="5013960"/>
              <a:ext cx="457200" cy="15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3" name="Rectangle 14">
              <a:extLst>
                <a:ext uri="{FF2B5EF4-FFF2-40B4-BE49-F238E27FC236}">
                  <a16:creationId xmlns:a16="http://schemas.microsoft.com/office/drawing/2014/main" id="{59A78FDA-F642-4795-A182-B1D3854C3C29}"/>
                </a:ext>
              </a:extLst>
            </p:cNvPr>
            <p:cNvSpPr>
              <a:spLocks noChangeArrowheads="1"/>
            </p:cNvSpPr>
            <p:nvPr/>
          </p:nvSpPr>
          <p:spPr bwMode="auto">
            <a:xfrm>
              <a:off x="6609526" y="4861560"/>
              <a:ext cx="304800" cy="15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箭头: 右 67">
              <a:extLst>
                <a:ext uri="{FF2B5EF4-FFF2-40B4-BE49-F238E27FC236}">
                  <a16:creationId xmlns:a16="http://schemas.microsoft.com/office/drawing/2014/main" id="{7B13187E-6A76-44EB-B797-29C53B507093}"/>
                </a:ext>
              </a:extLst>
            </p:cNvPr>
            <p:cNvSpPr/>
            <p:nvPr/>
          </p:nvSpPr>
          <p:spPr bwMode="auto">
            <a:xfrm>
              <a:off x="4450047" y="4349543"/>
              <a:ext cx="461377" cy="55460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1" name="箭头: 虚尾 70">
              <a:extLst>
                <a:ext uri="{FF2B5EF4-FFF2-40B4-BE49-F238E27FC236}">
                  <a16:creationId xmlns:a16="http://schemas.microsoft.com/office/drawing/2014/main" id="{71AE39CE-60B3-4452-B433-2F608EEE52C1}"/>
                </a:ext>
              </a:extLst>
            </p:cNvPr>
            <p:cNvSpPr/>
            <p:nvPr/>
          </p:nvSpPr>
          <p:spPr bwMode="auto">
            <a:xfrm rot="5400000">
              <a:off x="2049342" y="2792207"/>
              <a:ext cx="1132617" cy="567690"/>
            </a:xfrm>
            <a:prstGeom prst="stripedRightArrow">
              <a:avLst>
                <a:gd name="adj1" fmla="val 35882"/>
                <a:gd name="adj2" fmla="val 6207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2" name="箭头: 虚尾 71">
              <a:extLst>
                <a:ext uri="{FF2B5EF4-FFF2-40B4-BE49-F238E27FC236}">
                  <a16:creationId xmlns:a16="http://schemas.microsoft.com/office/drawing/2014/main" id="{1963CEF7-3C6C-4E7D-9210-18BBBC1E02C5}"/>
                </a:ext>
              </a:extLst>
            </p:cNvPr>
            <p:cNvSpPr/>
            <p:nvPr/>
          </p:nvSpPr>
          <p:spPr bwMode="auto">
            <a:xfrm rot="16200000">
              <a:off x="6270411" y="2773156"/>
              <a:ext cx="1132617" cy="567690"/>
            </a:xfrm>
            <a:prstGeom prst="stripedRightArrow">
              <a:avLst>
                <a:gd name="adj1" fmla="val 35882"/>
                <a:gd name="adj2" fmla="val 6207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Hans-HK"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85621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211C496A-820C-4946-A70F-1EAD742AC76D}"/>
              </a:ext>
            </a:extLst>
          </p:cNvPr>
          <p:cNvSpPr txBox="1">
            <a:spLocks noChangeArrowheads="1"/>
          </p:cNvSpPr>
          <p:nvPr/>
        </p:nvSpPr>
        <p:spPr bwMode="auto">
          <a:xfrm>
            <a:off x="924560" y="1026160"/>
            <a:ext cx="7782560" cy="489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char A, char B, char C)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将塔座</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A</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上按直径由小到大且至上而下编号为</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1</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至</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n</a:t>
            </a:r>
            <a:endParaRPr kumimoji="1" lang="en-US" altLang="zh-CN" sz="2400" b="0" i="0" u="none" strike="noStrike" kern="1200" cap="none" spc="0" normalizeH="0" baseline="0" noProof="0" dirty="0">
              <a:ln>
                <a:noFill/>
              </a:ln>
              <a:effectLst/>
              <a:uLnTx/>
              <a:uFillTx/>
              <a:latin typeface="隶书" panose="02010509060101010101" pitchFamily="49" charset="-122"/>
              <a:ea typeface="隶书" panose="020105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的</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n</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个圆盘按规则搬到塔座</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C</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上，</a:t>
            </a:r>
            <a:r>
              <a:rPr kumimoji="1" lang="en-US" altLang="zh-CN"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B</a:t>
            </a:r>
            <a:r>
              <a:rPr kumimoji="1" lang="zh-CN" altLang="en-US" sz="24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可</a:t>
            </a:r>
            <a:r>
              <a:rPr kumimoji="1" lang="zh-CN" altLang="en-US" sz="2400" b="0" i="0" u="none" strike="noStrike" kern="1200" cap="none" spc="0" normalizeH="0" baseline="0" noProof="0" dirty="0">
                <a:ln>
                  <a:noFill/>
                </a:ln>
                <a:effectLst/>
                <a:uLnTx/>
                <a:uFillTx/>
                <a:latin typeface="Times New Roman" panose="02020603050405020304" pitchFamily="18" charset="0"/>
                <a:cs typeface="+mn-cs"/>
              </a:rPr>
              <a:t>用作辅助塔座。</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move(A, 1, C);   </a:t>
            </a:r>
            <a:r>
              <a:rPr kumimoji="1" lang="en-US" altLang="zh-CN" sz="2400" b="0" i="0" u="none" strike="noStrike" kern="1200" cap="none" spc="0" normalizeH="0" baseline="0" noProof="0" dirty="0">
                <a:ln>
                  <a:noFill/>
                </a:ln>
                <a:effectLst/>
                <a:uLnTx/>
                <a:uFillTx/>
                <a:latin typeface="+mn-ea"/>
                <a:ea typeface="+mn-ea"/>
                <a:cs typeface="+mn-cs"/>
              </a:rPr>
              <a:t>// </a:t>
            </a:r>
            <a:r>
              <a:rPr kumimoji="1" lang="zh-CN" altLang="en-US" sz="2400" b="0" i="0" u="none" strike="noStrike" kern="1200" cap="none" spc="0" normalizeH="0" baseline="0" noProof="0" dirty="0">
                <a:ln>
                  <a:noFill/>
                </a:ln>
                <a:effectLst/>
                <a:uLnTx/>
                <a:uFillTx/>
                <a:latin typeface="+mn-ea"/>
                <a:ea typeface="+mn-ea"/>
                <a:cs typeface="+mn-cs"/>
              </a:rPr>
              <a:t>将编号为１的圆盘从</a:t>
            </a:r>
            <a:r>
              <a:rPr kumimoji="1" lang="en-US" altLang="zh-CN" sz="2400" b="0" i="0" u="none" strike="noStrike" kern="1200" cap="none" spc="0" normalizeH="0" baseline="0" noProof="0" dirty="0">
                <a:ln>
                  <a:noFill/>
                </a:ln>
                <a:effectLst/>
                <a:uLnTx/>
                <a:uFillTx/>
                <a:latin typeface="+mn-ea"/>
                <a:ea typeface="+mn-ea"/>
                <a:cs typeface="+mn-cs"/>
              </a:rPr>
              <a:t>x</a:t>
            </a:r>
            <a:r>
              <a:rPr kumimoji="1" lang="zh-CN" altLang="en-US" sz="2400" b="0" i="0" u="none" strike="noStrike" kern="1200" cap="none" spc="0" normalizeH="0" baseline="0" noProof="0" dirty="0">
                <a:ln>
                  <a:noFill/>
                </a:ln>
                <a:effectLst/>
                <a:uLnTx/>
                <a:uFillTx/>
                <a:latin typeface="+mn-ea"/>
                <a:ea typeface="+mn-ea"/>
                <a:cs typeface="+mn-cs"/>
              </a:rPr>
              <a:t>移到</a:t>
            </a:r>
            <a:r>
              <a:rPr kumimoji="1" lang="en-US" altLang="zh-CN" sz="2400" b="0" i="0" u="none" strike="noStrike" kern="1200" cap="none" spc="0" normalizeH="0" baseline="0" noProof="0" dirty="0">
                <a:ln>
                  <a:noFill/>
                </a:ln>
                <a:effectLst/>
                <a:uLnTx/>
                <a:uFillTx/>
                <a:latin typeface="+mn-ea"/>
                <a:ea typeface="+mn-ea"/>
                <a:cs typeface="+mn-cs"/>
              </a:rPr>
              <a:t>z</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 C, B);  </a:t>
            </a: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将</a:t>
            </a:r>
            <a:r>
              <a:rPr kumimoji="1" lang="en-US" altLang="zh-CN" sz="2400" b="0" i="0" u="none" strike="noStrike" kern="1200" cap="none" spc="0" normalizeH="0" baseline="0" noProof="0" dirty="0">
                <a:ln>
                  <a:noFill/>
                </a:ln>
                <a:effectLst/>
                <a:uLnTx/>
                <a:uFillTx/>
                <a:latin typeface="+mj-ea"/>
                <a:ea typeface="+mj-ea"/>
                <a:cs typeface="+mn-cs"/>
              </a:rPr>
              <a:t>A</a:t>
            </a:r>
            <a:r>
              <a:rPr kumimoji="1" lang="zh-CN" altLang="en-US" sz="2400" b="0" i="0" u="none" strike="noStrike" kern="1200" cap="none" spc="0" normalizeH="0" baseline="0" noProof="0" dirty="0">
                <a:ln>
                  <a:noFill/>
                </a:ln>
                <a:effectLst/>
                <a:uLnTx/>
                <a:uFillTx/>
                <a:latin typeface="+mj-ea"/>
                <a:ea typeface="+mj-ea"/>
                <a:cs typeface="+mn-cs"/>
              </a:rPr>
              <a:t>上编号为１至</a:t>
            </a:r>
            <a:r>
              <a:rPr kumimoji="1" lang="en-US" altLang="zh-CN" sz="2400" b="0" i="0" u="none" strike="noStrike" kern="1200" cap="none" spc="0" normalizeH="0" baseline="0" noProof="0" dirty="0">
                <a:ln>
                  <a:noFill/>
                </a:ln>
                <a:effectLst/>
                <a:uLnTx/>
                <a:uFillTx/>
                <a:latin typeface="+mj-ea"/>
                <a:ea typeface="+mj-ea"/>
                <a:cs typeface="+mn-cs"/>
              </a:rPr>
              <a:t>n-1</a:t>
            </a:r>
            <a:r>
              <a:rPr kumimoji="1" lang="zh-CN" altLang="en-US" sz="2400" b="0" i="0" u="none" strike="noStrike" kern="1200" cap="none" spc="0" normalizeH="0" baseline="0" noProof="0" dirty="0">
                <a:ln>
                  <a:noFill/>
                </a:ln>
                <a:effectLst/>
                <a:uLnTx/>
                <a:uFillTx/>
                <a:latin typeface="+mj-ea"/>
                <a:ea typeface="+mj-ea"/>
                <a:cs typeface="+mn-cs"/>
              </a:rPr>
              <a:t>的</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圆盘移到</a:t>
            </a:r>
            <a:r>
              <a:rPr kumimoji="1" lang="en-US" altLang="zh-CN" sz="2400" b="0" i="0" u="none" strike="noStrike" kern="1200" cap="none" spc="0" normalizeH="0" baseline="0" noProof="0" dirty="0">
                <a:ln>
                  <a:noFill/>
                </a:ln>
                <a:effectLst/>
                <a:uLnTx/>
                <a:uFillTx/>
                <a:latin typeface="+mj-ea"/>
                <a:ea typeface="+mj-ea"/>
                <a:cs typeface="+mn-cs"/>
              </a:rPr>
              <a:t>B,  C</a:t>
            </a:r>
            <a:r>
              <a:rPr kumimoji="1" lang="zh-CN" altLang="en-US" sz="2400" b="0" i="0" u="none" strike="noStrike" kern="1200" cap="none" spc="0" normalizeH="0" baseline="0" noProof="0" dirty="0">
                <a:ln>
                  <a:noFill/>
                </a:ln>
                <a:effectLst/>
                <a:uLnTx/>
                <a:uFillTx/>
                <a:latin typeface="+mj-ea"/>
                <a:ea typeface="+mj-ea"/>
                <a:cs typeface="+mn-cs"/>
              </a:rPr>
              <a:t>作辅助塔</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move(A, n, C);     </a:t>
            </a:r>
            <a:r>
              <a:rPr kumimoji="1" lang="en-US" altLang="zh-CN" sz="2400" b="0" i="0" u="none" strike="noStrike" kern="1200" cap="none" spc="0" normalizeH="0" baseline="0" noProof="0" dirty="0">
                <a:ln>
                  <a:noFill/>
                </a:ln>
                <a:effectLst/>
                <a:uLnTx/>
                <a:uFillTx/>
                <a:latin typeface="+mj-ea"/>
                <a:ea typeface="+mj-ea"/>
                <a:cs typeface="+mn-cs"/>
              </a:rPr>
              <a:t>// </a:t>
            </a:r>
            <a:r>
              <a:rPr kumimoji="1" lang="zh-CN" altLang="en-US" sz="2400" b="0" i="0" u="none" strike="noStrike" kern="1200" cap="none" spc="0" normalizeH="0" baseline="0" noProof="0" dirty="0">
                <a:ln>
                  <a:noFill/>
                </a:ln>
                <a:effectLst/>
                <a:uLnTx/>
                <a:uFillTx/>
                <a:latin typeface="+mj-ea"/>
                <a:ea typeface="+mj-ea"/>
                <a:cs typeface="+mn-cs"/>
              </a:rPr>
              <a:t>将编号为</a:t>
            </a:r>
            <a:r>
              <a:rPr kumimoji="1" lang="en-US" altLang="zh-CN" sz="2400" b="0" i="0" u="none" strike="noStrike" kern="1200" cap="none" spc="0" normalizeH="0" baseline="0" noProof="0" dirty="0">
                <a:ln>
                  <a:noFill/>
                </a:ln>
                <a:effectLst/>
                <a:uLnTx/>
                <a:uFillTx/>
                <a:latin typeface="+mj-ea"/>
                <a:ea typeface="+mj-ea"/>
                <a:cs typeface="+mn-cs"/>
              </a:rPr>
              <a:t>n</a:t>
            </a:r>
            <a:r>
              <a:rPr kumimoji="1" lang="zh-CN" altLang="en-US" sz="2400" b="0" i="0" u="none" strike="noStrike" kern="1200" cap="none" spc="0" normalizeH="0" baseline="0" noProof="0" dirty="0">
                <a:ln>
                  <a:noFill/>
                </a:ln>
                <a:effectLst/>
                <a:uLnTx/>
                <a:uFillTx/>
                <a:latin typeface="+mj-ea"/>
                <a:ea typeface="+mj-ea"/>
                <a:cs typeface="+mn-cs"/>
              </a:rPr>
              <a:t>的圆盘从</a:t>
            </a:r>
            <a:r>
              <a:rPr kumimoji="1" lang="en-US" altLang="zh-CN" sz="2400" b="0" i="0" u="none" strike="noStrike" kern="1200" cap="none" spc="0" normalizeH="0" baseline="0" noProof="0" dirty="0">
                <a:ln>
                  <a:noFill/>
                </a:ln>
                <a:effectLst/>
                <a:uLnTx/>
                <a:uFillTx/>
                <a:latin typeface="+mj-ea"/>
                <a:ea typeface="+mj-ea"/>
                <a:cs typeface="+mn-cs"/>
              </a:rPr>
              <a:t>A</a:t>
            </a:r>
            <a:r>
              <a:rPr kumimoji="1" lang="zh-CN" altLang="en-US" sz="2400" b="0" i="0" u="none" strike="noStrike" kern="1200" cap="none" spc="0" normalizeH="0" baseline="0" noProof="0" dirty="0">
                <a:ln>
                  <a:noFill/>
                </a:ln>
                <a:effectLst/>
                <a:uLnTx/>
                <a:uFillTx/>
                <a:latin typeface="+mj-ea"/>
                <a:ea typeface="+mj-ea"/>
                <a:cs typeface="+mn-cs"/>
              </a:rPr>
              <a:t>移到</a:t>
            </a:r>
            <a:r>
              <a:rPr kumimoji="1" lang="en-US" altLang="zh-CN" sz="2400" b="0" i="0" u="none" strike="noStrike" kern="1200" cap="none" spc="0" normalizeH="0" baseline="0" noProof="0" dirty="0">
                <a:ln>
                  <a:noFill/>
                </a:ln>
                <a:effectLst/>
                <a:uLnTx/>
                <a:uFillTx/>
                <a:latin typeface="+mj-ea"/>
                <a:ea typeface="+mj-ea"/>
                <a:cs typeface="+mn-cs"/>
              </a:rPr>
              <a:t>C</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hanoi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n-1</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B, A, C);  </a:t>
            </a:r>
            <a:r>
              <a:rPr kumimoji="1" lang="en-US" altLang="zh-CN" sz="2400" b="0" i="0" u="none" strike="noStrike" kern="1200" cap="none" spc="0" normalizeH="0" baseline="0" noProof="0" dirty="0">
                <a:ln>
                  <a:noFill/>
                </a:ln>
                <a:effectLst/>
                <a:uLnTx/>
                <a:uFillTx/>
                <a:latin typeface="+mn-ea"/>
                <a:ea typeface="+mn-ea"/>
                <a:cs typeface="+mn-cs"/>
              </a:rPr>
              <a:t>// </a:t>
            </a:r>
            <a:r>
              <a:rPr kumimoji="1" lang="zh-CN" altLang="en-US" sz="2400" b="0" i="0" u="none" strike="noStrike" kern="1200" cap="none" spc="0" normalizeH="0" baseline="0" noProof="0" dirty="0">
                <a:ln>
                  <a:noFill/>
                </a:ln>
                <a:effectLst/>
                <a:uLnTx/>
                <a:uFillTx/>
                <a:latin typeface="+mn-ea"/>
                <a:ea typeface="+mn-ea"/>
                <a:cs typeface="+mn-cs"/>
              </a:rPr>
              <a:t>将</a:t>
            </a:r>
            <a:r>
              <a:rPr kumimoji="1" lang="en-US" altLang="zh-CN" sz="2400" b="0" i="0" u="none" strike="noStrike" kern="1200" cap="none" spc="0" normalizeH="0" baseline="0" noProof="0" dirty="0">
                <a:ln>
                  <a:noFill/>
                </a:ln>
                <a:effectLst/>
                <a:uLnTx/>
                <a:uFillTx/>
                <a:latin typeface="+mn-ea"/>
                <a:ea typeface="+mn-ea"/>
                <a:cs typeface="+mn-cs"/>
              </a:rPr>
              <a:t>B</a:t>
            </a:r>
            <a:r>
              <a:rPr kumimoji="1" lang="zh-CN" altLang="en-US" sz="2400" b="0" i="0" u="none" strike="noStrike" kern="1200" cap="none" spc="0" normalizeH="0" baseline="0" noProof="0" dirty="0">
                <a:ln>
                  <a:noFill/>
                </a:ln>
                <a:effectLst/>
                <a:uLnTx/>
                <a:uFillTx/>
                <a:latin typeface="+mn-ea"/>
                <a:ea typeface="+mn-ea"/>
                <a:cs typeface="+mn-cs"/>
              </a:rPr>
              <a:t>上编号为１至</a:t>
            </a:r>
            <a:r>
              <a:rPr kumimoji="1" lang="en-US" altLang="zh-CN" sz="2400" b="0" i="0" u="none" strike="noStrike" kern="1200" cap="none" spc="0" normalizeH="0" baseline="0" noProof="0" dirty="0">
                <a:ln>
                  <a:noFill/>
                </a:ln>
                <a:effectLst/>
                <a:uLnTx/>
                <a:uFillTx/>
                <a:latin typeface="+mn-ea"/>
                <a:ea typeface="+mn-ea"/>
                <a:cs typeface="+mn-cs"/>
              </a:rPr>
              <a:t>n-1</a:t>
            </a:r>
            <a:r>
              <a:rPr kumimoji="1" lang="zh-CN" altLang="en-US" sz="2400" b="0" i="0" u="none" strike="noStrike" kern="1200" cap="none" spc="0" normalizeH="0" baseline="0" noProof="0" dirty="0">
                <a:ln>
                  <a:noFill/>
                </a:ln>
                <a:effectLst/>
                <a:uLnTx/>
                <a:uFillTx/>
                <a:latin typeface="+mn-ea"/>
                <a:ea typeface="+mn-ea"/>
                <a:cs typeface="+mn-cs"/>
              </a:rPr>
              <a:t>的</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mn-ea"/>
                <a:ea typeface="+mn-ea"/>
                <a:cs typeface="+mn-cs"/>
              </a:rPr>
              <a:t>                     </a:t>
            </a:r>
            <a:r>
              <a:rPr kumimoji="1" lang="en-US" altLang="zh-CN" sz="2400" b="0" i="0" u="none" strike="noStrike" kern="1200" cap="none" spc="0" normalizeH="0" baseline="0" noProof="0" dirty="0">
                <a:ln>
                  <a:noFill/>
                </a:ln>
                <a:effectLst/>
                <a:uLnTx/>
                <a:uFillTx/>
                <a:latin typeface="+mn-ea"/>
                <a:ea typeface="+mn-ea"/>
                <a:cs typeface="+mn-cs"/>
              </a:rPr>
              <a:t>//</a:t>
            </a:r>
            <a:r>
              <a:rPr kumimoji="1" lang="zh-CN" altLang="en-US" sz="2400" b="0" i="0" u="none" strike="noStrike" kern="1200" cap="none" spc="0" normalizeH="0" baseline="0" noProof="0" dirty="0">
                <a:ln>
                  <a:noFill/>
                </a:ln>
                <a:effectLst/>
                <a:uLnTx/>
                <a:uFillTx/>
                <a:latin typeface="+mn-ea"/>
                <a:ea typeface="+mn-ea"/>
                <a:cs typeface="+mn-cs"/>
              </a:rPr>
              <a:t>圆盘移到</a:t>
            </a:r>
            <a:r>
              <a:rPr kumimoji="1" lang="en-US" altLang="zh-CN" sz="2400" b="0" i="0" u="none" strike="noStrike" kern="1200" cap="none" spc="0" normalizeH="0" baseline="0" noProof="0" dirty="0">
                <a:ln>
                  <a:noFill/>
                </a:ln>
                <a:effectLst/>
                <a:uLnTx/>
                <a:uFillTx/>
                <a:latin typeface="+mn-ea"/>
                <a:ea typeface="+mn-ea"/>
                <a:cs typeface="+mn-cs"/>
              </a:rPr>
              <a:t>C, A</a:t>
            </a:r>
            <a:r>
              <a:rPr kumimoji="1" lang="zh-CN" altLang="en-US" sz="2400" b="0" i="0" u="none" strike="noStrike" kern="1200" cap="none" spc="0" normalizeH="0" baseline="0" noProof="0" dirty="0">
                <a:ln>
                  <a:noFill/>
                </a:ln>
                <a:effectLst/>
                <a:uLnTx/>
                <a:uFillTx/>
                <a:latin typeface="+mn-ea"/>
                <a:ea typeface="+mn-ea"/>
                <a:cs typeface="+mn-cs"/>
              </a:rPr>
              <a:t>作辅助塔</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E8FCFC4B-238E-4E13-89DF-F690C4B870C7}"/>
              </a:ext>
            </a:extLst>
          </p:cNvPr>
          <p:cNvSpPr>
            <a:spLocks noChangeArrowheads="1"/>
          </p:cNvSpPr>
          <p:nvPr/>
        </p:nvSpPr>
        <p:spPr bwMode="auto">
          <a:xfrm>
            <a:off x="1348422" y="389097"/>
            <a:ext cx="732821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lang="zh-CN" altLang="en-US" sz="4000" dirty="0">
                <a:solidFill>
                  <a:schemeClr val="tx2"/>
                </a:solidFill>
              </a:rPr>
              <a:t>例</a:t>
            </a:r>
            <a:r>
              <a:rPr lang="en-US" altLang="zh-CN" sz="4000" dirty="0">
                <a:solidFill>
                  <a:schemeClr val="tx2"/>
                </a:solidFill>
              </a:rPr>
              <a:t>3</a:t>
            </a:r>
            <a:r>
              <a:rPr lang="zh-CN" altLang="en-US" sz="4000" dirty="0">
                <a:solidFill>
                  <a:schemeClr val="tx2"/>
                </a:solidFill>
              </a:rPr>
              <a:t>：</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 Gray</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码</a:t>
            </a:r>
            <a:r>
              <a:rPr lang="zh-CN" altLang="en-US" sz="4000" dirty="0">
                <a:solidFill>
                  <a:schemeClr val="tx2"/>
                </a:solidFill>
              </a:rPr>
              <a:t>的构造</a:t>
            </a:r>
            <a:endPar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4" name="文本框 3">
            <a:extLst>
              <a:ext uri="{FF2B5EF4-FFF2-40B4-BE49-F238E27FC236}">
                <a16:creationId xmlns:a16="http://schemas.microsoft.com/office/drawing/2014/main" id="{B1928392-5CAE-4D64-8BA8-18D49CD0D0FF}"/>
              </a:ext>
            </a:extLst>
          </p:cNvPr>
          <p:cNvSpPr txBox="1"/>
          <p:nvPr/>
        </p:nvSpPr>
        <p:spPr>
          <a:xfrm>
            <a:off x="4061529" y="1415651"/>
            <a:ext cx="3241040" cy="1200329"/>
          </a:xfrm>
          <a:prstGeom prst="rect">
            <a:avLst/>
          </a:prstGeom>
          <a:noFill/>
        </p:spPr>
        <p:txBody>
          <a:bodyPr wrap="square" rtlCol="0">
            <a:spAutoFit/>
          </a:bodyPr>
          <a:lstStyle/>
          <a:p>
            <a:r>
              <a:rPr lang="zh-CN" altLang="en-US" sz="2400" dirty="0"/>
              <a:t>找到</a:t>
            </a:r>
            <a:r>
              <a:rPr lang="en-US" altLang="zh-CN" sz="2400" dirty="0"/>
              <a:t>0~2</a:t>
            </a:r>
            <a:r>
              <a:rPr lang="en-US" altLang="zh-CN" sz="2400" baseline="30000" dirty="0"/>
              <a:t>k</a:t>
            </a:r>
            <a:r>
              <a:rPr lang="en-US" altLang="zh-CN" sz="2400" dirty="0"/>
              <a:t>-1</a:t>
            </a:r>
            <a:r>
              <a:rPr lang="zh-CN" altLang="en-US" sz="2400" dirty="0"/>
              <a:t>的一个排列，使得相邻的两个数的二进制表达之间</a:t>
            </a:r>
            <a:r>
              <a:rPr lang="zh-CN" altLang="en-US" sz="2400" dirty="0">
                <a:solidFill>
                  <a:srgbClr val="00B0F0"/>
                </a:solidFill>
              </a:rPr>
              <a:t>距离</a:t>
            </a:r>
            <a:r>
              <a:rPr lang="zh-CN" altLang="en-US" sz="2400" dirty="0"/>
              <a:t>为</a:t>
            </a:r>
            <a:r>
              <a:rPr lang="en-US" altLang="zh-CN" sz="2400" dirty="0"/>
              <a:t>1.</a:t>
            </a:r>
            <a:endParaRPr lang="zh-Hans-HK" altLang="en-US" sz="2400" dirty="0"/>
          </a:p>
        </p:txBody>
      </p:sp>
      <p:graphicFrame>
        <p:nvGraphicFramePr>
          <p:cNvPr id="5" name="表格 4">
            <a:extLst>
              <a:ext uri="{FF2B5EF4-FFF2-40B4-BE49-F238E27FC236}">
                <a16:creationId xmlns:a16="http://schemas.microsoft.com/office/drawing/2014/main" id="{34D0A9EC-14CF-4F0F-8A5A-41DF86263657}"/>
              </a:ext>
            </a:extLst>
          </p:cNvPr>
          <p:cNvGraphicFramePr>
            <a:graphicFrameLocks noGrp="1"/>
          </p:cNvGraphicFramePr>
          <p:nvPr>
            <p:extLst/>
          </p:nvPr>
        </p:nvGraphicFramePr>
        <p:xfrm>
          <a:off x="3589338" y="2967847"/>
          <a:ext cx="4947920" cy="1828800"/>
        </p:xfrm>
        <a:graphic>
          <a:graphicData uri="http://schemas.openxmlformats.org/drawingml/2006/table">
            <a:tbl>
              <a:tblPr/>
              <a:tblGrid>
                <a:gridCol w="2307273">
                  <a:extLst>
                    <a:ext uri="{9D8B030D-6E8A-4147-A177-3AD203B41FA5}">
                      <a16:colId xmlns:a16="http://schemas.microsoft.com/office/drawing/2014/main" val="1291962273"/>
                    </a:ext>
                  </a:extLst>
                </a:gridCol>
                <a:gridCol w="2640647">
                  <a:extLst>
                    <a:ext uri="{9D8B030D-6E8A-4147-A177-3AD203B41FA5}">
                      <a16:colId xmlns:a16="http://schemas.microsoft.com/office/drawing/2014/main" val="964286253"/>
                    </a:ext>
                  </a:extLst>
                </a:gridCol>
              </a:tblGrid>
              <a:tr h="0">
                <a:tc>
                  <a:txBody>
                    <a:bodyPr/>
                    <a:lstStyle/>
                    <a:p>
                      <a:r>
                        <a:rPr lang="en-US" altLang="zh-Hans-HK" dirty="0"/>
                        <a:t>00, 01, 11, 10</a:t>
                      </a:r>
                    </a:p>
                  </a:txBody>
                  <a:tcPr anchor="ctr">
                    <a:lnL>
                      <a:noFill/>
                    </a:lnL>
                    <a:lnR>
                      <a:noFill/>
                    </a:lnR>
                    <a:lnT>
                      <a:noFill/>
                    </a:lnT>
                    <a:lnB>
                      <a:noFill/>
                    </a:lnB>
                    <a:solidFill>
                      <a:srgbClr val="FFFFFF"/>
                    </a:solidFill>
                  </a:tcPr>
                </a:tc>
                <a:tc>
                  <a:txBody>
                    <a:bodyPr/>
                    <a:lstStyle/>
                    <a:p>
                      <a:r>
                        <a:rPr lang="zh-Hans-HK" altLang="en-US" dirty="0"/>
                        <a:t> </a:t>
                      </a:r>
                    </a:p>
                  </a:txBody>
                  <a:tcPr anchor="ctr">
                    <a:lnL>
                      <a:noFill/>
                    </a:lnL>
                    <a:lnR>
                      <a:noFill/>
                    </a:lnR>
                    <a:lnT>
                      <a:noFill/>
                    </a:lnT>
                    <a:lnB>
                      <a:noFill/>
                    </a:lnB>
                    <a:solidFill>
                      <a:srgbClr val="FFFFFF"/>
                    </a:solidFill>
                  </a:tcPr>
                </a:tc>
                <a:extLst>
                  <a:ext uri="{0D108BD9-81ED-4DB2-BD59-A6C34878D82A}">
                    <a16:rowId xmlns:a16="http://schemas.microsoft.com/office/drawing/2014/main" val="2515487236"/>
                  </a:ext>
                </a:extLst>
              </a:tr>
              <a:tr h="0">
                <a:tc>
                  <a:txBody>
                    <a:bodyPr/>
                    <a:lstStyle/>
                    <a:p>
                      <a:r>
                        <a:rPr lang="zh-Hans-HK" altLang="en-US" dirty="0"/>
                        <a:t> </a:t>
                      </a:r>
                    </a:p>
                  </a:txBody>
                  <a:tcPr anchor="ctr">
                    <a:lnL>
                      <a:noFill/>
                    </a:lnL>
                    <a:lnR>
                      <a:noFill/>
                    </a:lnR>
                    <a:lnT>
                      <a:noFill/>
                    </a:lnT>
                    <a:lnB>
                      <a:noFill/>
                    </a:lnB>
                    <a:solidFill>
                      <a:srgbClr val="FFFFFF"/>
                    </a:solidFill>
                  </a:tcPr>
                </a:tc>
                <a:tc>
                  <a:txBody>
                    <a:bodyPr/>
                    <a:lstStyle/>
                    <a:p>
                      <a:r>
                        <a:rPr lang="en-US" altLang="zh-Hans-HK"/>
                        <a:t>10, 11, 01, 00</a:t>
                      </a:r>
                    </a:p>
                  </a:txBody>
                  <a:tcPr anchor="ctr">
                    <a:lnL>
                      <a:noFill/>
                    </a:lnL>
                    <a:lnR>
                      <a:noFill/>
                    </a:lnR>
                    <a:lnT>
                      <a:noFill/>
                    </a:lnT>
                    <a:lnB>
                      <a:noFill/>
                    </a:lnB>
                    <a:solidFill>
                      <a:srgbClr val="FFFFFF"/>
                    </a:solidFill>
                  </a:tcPr>
                </a:tc>
                <a:extLst>
                  <a:ext uri="{0D108BD9-81ED-4DB2-BD59-A6C34878D82A}">
                    <a16:rowId xmlns:a16="http://schemas.microsoft.com/office/drawing/2014/main" val="1268921049"/>
                  </a:ext>
                </a:extLst>
              </a:tr>
              <a:tr h="0">
                <a:tc>
                  <a:txBody>
                    <a:bodyPr/>
                    <a:lstStyle/>
                    <a:p>
                      <a:r>
                        <a:rPr lang="en-US" altLang="zh-Hans-HK" dirty="0"/>
                        <a:t>000, 001, 011, 010,</a:t>
                      </a:r>
                    </a:p>
                  </a:txBody>
                  <a:tcPr anchor="ctr">
                    <a:lnL>
                      <a:noFill/>
                    </a:lnL>
                    <a:lnR>
                      <a:noFill/>
                    </a:lnR>
                    <a:lnT>
                      <a:noFill/>
                    </a:lnT>
                    <a:lnB>
                      <a:noFill/>
                    </a:lnB>
                    <a:solidFill>
                      <a:srgbClr val="FFFFFF"/>
                    </a:solidFill>
                  </a:tcPr>
                </a:tc>
                <a:tc>
                  <a:txBody>
                    <a:bodyPr/>
                    <a:lstStyle/>
                    <a:p>
                      <a:r>
                        <a:rPr lang="zh-Hans-HK" altLang="en-US"/>
                        <a:t> </a:t>
                      </a:r>
                    </a:p>
                  </a:txBody>
                  <a:tcPr anchor="ctr">
                    <a:lnL>
                      <a:noFill/>
                    </a:lnL>
                    <a:lnR>
                      <a:noFill/>
                    </a:lnR>
                    <a:lnT>
                      <a:noFill/>
                    </a:lnT>
                    <a:lnB>
                      <a:noFill/>
                    </a:lnB>
                    <a:solidFill>
                      <a:srgbClr val="FFFFFF"/>
                    </a:solidFill>
                  </a:tcPr>
                </a:tc>
                <a:extLst>
                  <a:ext uri="{0D108BD9-81ED-4DB2-BD59-A6C34878D82A}">
                    <a16:rowId xmlns:a16="http://schemas.microsoft.com/office/drawing/2014/main" val="742439693"/>
                  </a:ext>
                </a:extLst>
              </a:tr>
              <a:tr h="0">
                <a:tc>
                  <a:txBody>
                    <a:bodyPr/>
                    <a:lstStyle/>
                    <a:p>
                      <a:r>
                        <a:rPr lang="zh-Hans-HK" altLang="en-US" dirty="0"/>
                        <a:t> </a:t>
                      </a:r>
                    </a:p>
                  </a:txBody>
                  <a:tcPr anchor="ctr">
                    <a:lnL>
                      <a:noFill/>
                    </a:lnL>
                    <a:lnR>
                      <a:noFill/>
                    </a:lnR>
                    <a:lnT>
                      <a:noFill/>
                    </a:lnT>
                    <a:lnB>
                      <a:noFill/>
                    </a:lnB>
                    <a:solidFill>
                      <a:srgbClr val="FFFFFF"/>
                    </a:solidFill>
                  </a:tcPr>
                </a:tc>
                <a:tc>
                  <a:txBody>
                    <a:bodyPr/>
                    <a:lstStyle/>
                    <a:p>
                      <a:r>
                        <a:rPr lang="en-US" altLang="zh-Hans-HK" dirty="0"/>
                        <a:t>110, 111, 101, 100</a:t>
                      </a:r>
                    </a:p>
                  </a:txBody>
                  <a:tcPr anchor="ctr">
                    <a:lnL>
                      <a:noFill/>
                    </a:lnL>
                    <a:lnR>
                      <a:noFill/>
                    </a:lnR>
                    <a:lnT>
                      <a:noFill/>
                    </a:lnT>
                    <a:lnB>
                      <a:noFill/>
                    </a:lnB>
                    <a:solidFill>
                      <a:srgbClr val="FFFFFF"/>
                    </a:solidFill>
                  </a:tcPr>
                </a:tc>
                <a:extLst>
                  <a:ext uri="{0D108BD9-81ED-4DB2-BD59-A6C34878D82A}">
                    <a16:rowId xmlns:a16="http://schemas.microsoft.com/office/drawing/2014/main" val="182298304"/>
                  </a:ext>
                </a:extLst>
              </a:tr>
              <a:tr h="0">
                <a:tc>
                  <a:txBody>
                    <a:bodyPr/>
                    <a:lstStyle/>
                    <a:p>
                      <a:r>
                        <a:rPr lang="en-US" altLang="zh-Hans-HK" dirty="0"/>
                        <a:t>000, 001, 011, 010,</a:t>
                      </a:r>
                    </a:p>
                  </a:txBody>
                  <a:tcPr anchor="ctr">
                    <a:lnL>
                      <a:noFill/>
                    </a:lnL>
                    <a:lnR>
                      <a:noFill/>
                    </a:lnR>
                    <a:lnT>
                      <a:noFill/>
                    </a:lnT>
                    <a:lnB>
                      <a:noFill/>
                    </a:lnB>
                    <a:solidFill>
                      <a:srgbClr val="FFFFFF"/>
                    </a:solidFill>
                  </a:tcPr>
                </a:tc>
                <a:tc>
                  <a:txBody>
                    <a:bodyPr/>
                    <a:lstStyle/>
                    <a:p>
                      <a:r>
                        <a:rPr lang="en-US" altLang="zh-Hans-HK" dirty="0"/>
                        <a:t>110, 111, 101, 100</a:t>
                      </a:r>
                    </a:p>
                  </a:txBody>
                  <a:tcPr anchor="ctr">
                    <a:lnL>
                      <a:noFill/>
                    </a:lnL>
                    <a:lnR>
                      <a:noFill/>
                    </a:lnR>
                    <a:lnT>
                      <a:noFill/>
                    </a:lnT>
                    <a:lnB>
                      <a:noFill/>
                    </a:lnB>
                    <a:solidFill>
                      <a:srgbClr val="FFFFFF"/>
                    </a:solidFill>
                  </a:tcPr>
                </a:tc>
                <a:extLst>
                  <a:ext uri="{0D108BD9-81ED-4DB2-BD59-A6C34878D82A}">
                    <a16:rowId xmlns:a16="http://schemas.microsoft.com/office/drawing/2014/main" val="436661545"/>
                  </a:ext>
                </a:extLst>
              </a:tr>
            </a:tbl>
          </a:graphicData>
        </a:graphic>
      </p:graphicFrame>
      <p:graphicFrame>
        <p:nvGraphicFramePr>
          <p:cNvPr id="8" name="表格 7">
            <a:extLst>
              <a:ext uri="{FF2B5EF4-FFF2-40B4-BE49-F238E27FC236}">
                <a16:creationId xmlns:a16="http://schemas.microsoft.com/office/drawing/2014/main" id="{CC55EB9F-B90F-4FE5-91E0-3534654FB65E}"/>
              </a:ext>
            </a:extLst>
          </p:cNvPr>
          <p:cNvGraphicFramePr>
            <a:graphicFrameLocks noGrp="1"/>
          </p:cNvGraphicFramePr>
          <p:nvPr>
            <p:extLst/>
          </p:nvPr>
        </p:nvGraphicFramePr>
        <p:xfrm>
          <a:off x="1648778" y="1295591"/>
          <a:ext cx="1013142" cy="5173312"/>
        </p:xfrm>
        <a:graphic>
          <a:graphicData uri="http://schemas.openxmlformats.org/drawingml/2006/table">
            <a:tbl>
              <a:tblPr/>
              <a:tblGrid>
                <a:gridCol w="1013142">
                  <a:extLst>
                    <a:ext uri="{9D8B030D-6E8A-4147-A177-3AD203B41FA5}">
                      <a16:colId xmlns:a16="http://schemas.microsoft.com/office/drawing/2014/main" val="1293319642"/>
                    </a:ext>
                  </a:extLst>
                </a:gridCol>
              </a:tblGrid>
              <a:tr h="245022">
                <a:tc>
                  <a:txBody>
                    <a:bodyPr/>
                    <a:lstStyle/>
                    <a:p>
                      <a:r>
                        <a:rPr lang="en-US" altLang="zh-Hans-HK" sz="1600" dirty="0">
                          <a:effectLst/>
                        </a:rPr>
                        <a:t>0000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35478264"/>
                  </a:ext>
                </a:extLst>
              </a:tr>
              <a:tr h="245022">
                <a:tc>
                  <a:txBody>
                    <a:bodyPr/>
                    <a:lstStyle/>
                    <a:p>
                      <a:r>
                        <a:rPr lang="en-US" altLang="zh-Hans-HK" sz="1600" dirty="0">
                          <a:effectLst/>
                        </a:rPr>
                        <a:t>0001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00866487"/>
                  </a:ext>
                </a:extLst>
              </a:tr>
              <a:tr h="245022">
                <a:tc>
                  <a:txBody>
                    <a:bodyPr/>
                    <a:lstStyle/>
                    <a:p>
                      <a:r>
                        <a:rPr lang="en-US" altLang="zh-Hans-HK" sz="1600" dirty="0">
                          <a:effectLst/>
                        </a:rPr>
                        <a:t>0011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69253546"/>
                  </a:ext>
                </a:extLst>
              </a:tr>
              <a:tr h="245022">
                <a:tc>
                  <a:txBody>
                    <a:bodyPr/>
                    <a:lstStyle/>
                    <a:p>
                      <a:r>
                        <a:rPr lang="en-US" altLang="zh-Hans-HK" sz="1600" dirty="0">
                          <a:effectLst/>
                        </a:rPr>
                        <a:t>0010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17360462"/>
                  </a:ext>
                </a:extLst>
              </a:tr>
              <a:tr h="245022">
                <a:tc>
                  <a:txBody>
                    <a:bodyPr/>
                    <a:lstStyle/>
                    <a:p>
                      <a:r>
                        <a:rPr lang="en-US" altLang="zh-Hans-HK" sz="1600" dirty="0">
                          <a:effectLst/>
                        </a:rPr>
                        <a:t>0110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70428968"/>
                  </a:ext>
                </a:extLst>
              </a:tr>
              <a:tr h="245022">
                <a:tc>
                  <a:txBody>
                    <a:bodyPr/>
                    <a:lstStyle/>
                    <a:p>
                      <a:r>
                        <a:rPr lang="en-US" altLang="zh-Hans-HK" sz="1600" dirty="0">
                          <a:effectLst/>
                        </a:rPr>
                        <a:t>0111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08911686"/>
                  </a:ext>
                </a:extLst>
              </a:tr>
              <a:tr h="245022">
                <a:tc>
                  <a:txBody>
                    <a:bodyPr/>
                    <a:lstStyle/>
                    <a:p>
                      <a:r>
                        <a:rPr lang="en-US" altLang="zh-Hans-HK" sz="1600" dirty="0">
                          <a:effectLst/>
                        </a:rPr>
                        <a:t>0101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62685718"/>
                  </a:ext>
                </a:extLst>
              </a:tr>
              <a:tr h="245022">
                <a:tc>
                  <a:txBody>
                    <a:bodyPr/>
                    <a:lstStyle/>
                    <a:p>
                      <a:r>
                        <a:rPr lang="en-US" altLang="zh-Hans-HK" sz="1600" dirty="0">
                          <a:effectLst/>
                        </a:rPr>
                        <a:t>0100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56860253"/>
                  </a:ext>
                </a:extLst>
              </a:tr>
              <a:tr h="245022">
                <a:tc>
                  <a:txBody>
                    <a:bodyPr/>
                    <a:lstStyle/>
                    <a:p>
                      <a:r>
                        <a:rPr lang="en-US" altLang="zh-Hans-HK" sz="1600" dirty="0">
                          <a:effectLst/>
                        </a:rPr>
                        <a:t>1100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0622398"/>
                  </a:ext>
                </a:extLst>
              </a:tr>
              <a:tr h="245022">
                <a:tc>
                  <a:txBody>
                    <a:bodyPr/>
                    <a:lstStyle/>
                    <a:p>
                      <a:r>
                        <a:rPr lang="en-US" altLang="zh-Hans-HK" sz="1600" dirty="0">
                          <a:effectLst/>
                        </a:rPr>
                        <a:t>1101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91718146"/>
                  </a:ext>
                </a:extLst>
              </a:tr>
              <a:tr h="245022">
                <a:tc>
                  <a:txBody>
                    <a:bodyPr/>
                    <a:lstStyle/>
                    <a:p>
                      <a:r>
                        <a:rPr lang="en-US" altLang="zh-Hans-HK" sz="1600" dirty="0">
                          <a:effectLst/>
                        </a:rPr>
                        <a:t>1111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72238862"/>
                  </a:ext>
                </a:extLst>
              </a:tr>
              <a:tr h="245022">
                <a:tc>
                  <a:txBody>
                    <a:bodyPr/>
                    <a:lstStyle/>
                    <a:p>
                      <a:r>
                        <a:rPr lang="en-US" altLang="zh-Hans-HK" sz="1600" dirty="0">
                          <a:effectLst/>
                        </a:rPr>
                        <a:t>1110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77805267"/>
                  </a:ext>
                </a:extLst>
              </a:tr>
              <a:tr h="245022">
                <a:tc>
                  <a:txBody>
                    <a:bodyPr/>
                    <a:lstStyle/>
                    <a:p>
                      <a:r>
                        <a:rPr lang="en-US" altLang="zh-Hans-HK" sz="1600" dirty="0">
                          <a:effectLst/>
                        </a:rPr>
                        <a:t>1010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20940070"/>
                  </a:ext>
                </a:extLst>
              </a:tr>
              <a:tr h="245022">
                <a:tc>
                  <a:txBody>
                    <a:bodyPr/>
                    <a:lstStyle/>
                    <a:p>
                      <a:r>
                        <a:rPr lang="en-US" altLang="zh-Hans-HK" sz="1600" dirty="0">
                          <a:effectLst/>
                        </a:rPr>
                        <a:t>1011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7412131"/>
                  </a:ext>
                </a:extLst>
              </a:tr>
              <a:tr h="245022">
                <a:tc>
                  <a:txBody>
                    <a:bodyPr/>
                    <a:lstStyle/>
                    <a:p>
                      <a:r>
                        <a:rPr lang="en-US" altLang="zh-Hans-HK" sz="1600" dirty="0">
                          <a:effectLst/>
                        </a:rPr>
                        <a:t>1001</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52000134"/>
                  </a:ext>
                </a:extLst>
              </a:tr>
              <a:tr h="245022">
                <a:tc>
                  <a:txBody>
                    <a:bodyPr/>
                    <a:lstStyle/>
                    <a:p>
                      <a:r>
                        <a:rPr lang="en-US" altLang="zh-Hans-HK" sz="1600" dirty="0">
                          <a:effectLst/>
                        </a:rPr>
                        <a:t>1000</a:t>
                      </a:r>
                    </a:p>
                  </a:txBody>
                  <a:tcPr marL="79492" marR="79492" marT="39746" marB="3974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29625464"/>
                  </a:ext>
                </a:extLst>
              </a:tr>
            </a:tbl>
          </a:graphicData>
        </a:graphic>
      </p:graphicFrame>
    </p:spTree>
    <p:extLst>
      <p:ext uri="{BB962C8B-B14F-4D97-AF65-F5344CB8AC3E}">
        <p14:creationId xmlns:p14="http://schemas.microsoft.com/office/powerpoint/2010/main" val="274393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A5C28-639D-4679-8FCB-94D0F31608CF}"/>
              </a:ext>
            </a:extLst>
          </p:cNvPr>
          <p:cNvSpPr>
            <a:spLocks noGrp="1"/>
          </p:cNvSpPr>
          <p:nvPr>
            <p:ph type="title"/>
          </p:nvPr>
        </p:nvSpPr>
        <p:spPr/>
        <p:txBody>
          <a:bodyPr/>
          <a:lstStyle/>
          <a:p>
            <a:r>
              <a:rPr lang="en-US" altLang="zh-CN" dirty="0">
                <a:solidFill>
                  <a:schemeClr val="tx2"/>
                </a:solidFill>
              </a:rPr>
              <a:t>3.2 </a:t>
            </a:r>
            <a:r>
              <a:rPr lang="zh-CN" altLang="en-US" dirty="0">
                <a:solidFill>
                  <a:schemeClr val="tx2"/>
                </a:solidFill>
              </a:rPr>
              <a:t>队列</a:t>
            </a:r>
            <a:endParaRPr lang="zh-Hans-HK" altLang="en-US" dirty="0"/>
          </a:p>
        </p:txBody>
      </p:sp>
      <p:sp>
        <p:nvSpPr>
          <p:cNvPr id="3" name="内容占位符 2">
            <a:extLst>
              <a:ext uri="{FF2B5EF4-FFF2-40B4-BE49-F238E27FC236}">
                <a16:creationId xmlns:a16="http://schemas.microsoft.com/office/drawing/2014/main" id="{7B4BC245-13BB-4328-B4F4-926FBF354AAA}"/>
              </a:ext>
            </a:extLst>
          </p:cNvPr>
          <p:cNvSpPr>
            <a:spLocks noGrp="1"/>
          </p:cNvSpPr>
          <p:nvPr>
            <p:ph idx="1"/>
          </p:nvPr>
        </p:nvSpPr>
        <p:spPr>
          <a:xfrm>
            <a:off x="396240" y="1452563"/>
            <a:ext cx="8595360" cy="2577779"/>
          </a:xfrm>
        </p:spPr>
        <p:txBody>
          <a:bodyPr/>
          <a:lstStyle/>
          <a:p>
            <a:pPr lvl="1" eaLnBrk="1" hangingPunct="1"/>
            <a:r>
              <a:rPr lang="zh-CN" altLang="en-US" dirty="0"/>
              <a:t>定义：队列是限定只能在表的一端进行插入在表的另一端进行删除的线性表</a:t>
            </a:r>
          </a:p>
          <a:p>
            <a:pPr lvl="2" eaLnBrk="1" hangingPunct="1"/>
            <a:r>
              <a:rPr lang="zh-CN" altLang="en-US" dirty="0">
                <a:solidFill>
                  <a:srgbClr val="00B0F0"/>
                </a:solidFill>
              </a:rPr>
              <a:t>队尾 </a:t>
            </a:r>
            <a:r>
              <a:rPr lang="en-US" altLang="zh-CN" dirty="0"/>
              <a:t>(</a:t>
            </a:r>
            <a:r>
              <a:rPr lang="en-US" altLang="zh-CN" dirty="0">
                <a:solidFill>
                  <a:srgbClr val="00B0F0"/>
                </a:solidFill>
              </a:rPr>
              <a:t>rear</a:t>
            </a:r>
            <a:r>
              <a:rPr lang="en-US" altLang="zh-CN" dirty="0"/>
              <a:t>)  —— </a:t>
            </a:r>
            <a:r>
              <a:rPr lang="zh-CN" altLang="en-US" dirty="0"/>
              <a:t>允许插入的一端</a:t>
            </a:r>
          </a:p>
          <a:p>
            <a:pPr lvl="2" eaLnBrk="1" hangingPunct="1"/>
            <a:r>
              <a:rPr lang="zh-CN" altLang="en-US" dirty="0">
                <a:solidFill>
                  <a:srgbClr val="00B0F0"/>
                </a:solidFill>
              </a:rPr>
              <a:t>队头 </a:t>
            </a:r>
            <a:r>
              <a:rPr lang="en-US" altLang="zh-CN" dirty="0"/>
              <a:t>(</a:t>
            </a:r>
            <a:r>
              <a:rPr lang="en-US" altLang="zh-CN" dirty="0">
                <a:solidFill>
                  <a:srgbClr val="00B0F0"/>
                </a:solidFill>
              </a:rPr>
              <a:t>front</a:t>
            </a:r>
            <a:r>
              <a:rPr lang="en-US" altLang="zh-CN" dirty="0"/>
              <a:t>) —— </a:t>
            </a:r>
            <a:r>
              <a:rPr lang="zh-CN" altLang="en-US" dirty="0"/>
              <a:t>允许删除的一端</a:t>
            </a:r>
            <a:endParaRPr lang="en-US" altLang="zh-CN" dirty="0"/>
          </a:p>
          <a:p>
            <a:pPr lvl="1" eaLnBrk="1" hangingPunct="1"/>
            <a:r>
              <a:rPr lang="zh-CN" altLang="en-US" dirty="0"/>
              <a:t>队列特点：先进先出</a:t>
            </a:r>
            <a:r>
              <a:rPr lang="en-US" altLang="zh-CN" dirty="0"/>
              <a:t>(</a:t>
            </a:r>
            <a:r>
              <a:rPr lang="en-US" altLang="zh-CN" dirty="0">
                <a:solidFill>
                  <a:srgbClr val="FF0000"/>
                </a:solidFill>
              </a:rPr>
              <a:t>FIFO</a:t>
            </a:r>
            <a:r>
              <a:rPr lang="en-US" altLang="zh-CN" dirty="0"/>
              <a:t>)</a:t>
            </a:r>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en-US" altLang="zh-CN" dirty="0"/>
              <a:t>FIFO</a:t>
            </a:r>
            <a:r>
              <a:rPr lang="zh-CN" altLang="en-US" dirty="0"/>
              <a:t>在现实中的应用非常多</a:t>
            </a:r>
            <a:endParaRPr lang="en-US" altLang="zh-CN" dirty="0"/>
          </a:p>
          <a:p>
            <a:pPr lvl="2" eaLnBrk="1" hangingPunct="1"/>
            <a:r>
              <a:rPr lang="zh-CN" altLang="en-US" dirty="0"/>
              <a:t>如打印机任务处理，酒店储存过去</a:t>
            </a:r>
            <a:r>
              <a:rPr lang="en-US" altLang="zh-CN" dirty="0"/>
              <a:t>1</a:t>
            </a:r>
            <a:r>
              <a:rPr lang="zh-CN" altLang="en-US"/>
              <a:t>年内的</a:t>
            </a:r>
            <a:r>
              <a:rPr lang="zh-CN" altLang="en-US" dirty="0"/>
              <a:t>订单等。</a:t>
            </a:r>
            <a:endParaRPr lang="en-US" altLang="zh-CN" dirty="0"/>
          </a:p>
          <a:p>
            <a:endParaRPr lang="zh-Hans-HK" altLang="en-US" dirty="0"/>
          </a:p>
        </p:txBody>
      </p:sp>
      <p:grpSp>
        <p:nvGrpSpPr>
          <p:cNvPr id="4" name="Group 34">
            <a:extLst>
              <a:ext uri="{FF2B5EF4-FFF2-40B4-BE49-F238E27FC236}">
                <a16:creationId xmlns:a16="http://schemas.microsoft.com/office/drawing/2014/main" id="{CDE8F07C-7080-43ED-A0F5-18A6F2DE236C}"/>
              </a:ext>
            </a:extLst>
          </p:cNvPr>
          <p:cNvGrpSpPr>
            <a:grpSpLocks/>
          </p:cNvGrpSpPr>
          <p:nvPr/>
        </p:nvGrpSpPr>
        <p:grpSpPr bwMode="auto">
          <a:xfrm>
            <a:off x="1466850" y="4033203"/>
            <a:ext cx="6302375" cy="1357312"/>
            <a:chOff x="849" y="2163"/>
            <a:chExt cx="3970" cy="855"/>
          </a:xfrm>
        </p:grpSpPr>
        <p:grpSp>
          <p:nvGrpSpPr>
            <p:cNvPr id="5" name="Group 3">
              <a:extLst>
                <a:ext uri="{FF2B5EF4-FFF2-40B4-BE49-F238E27FC236}">
                  <a16:creationId xmlns:a16="http://schemas.microsoft.com/office/drawing/2014/main" id="{7EDA720D-21D2-4D9E-8B23-051375E4D92A}"/>
                </a:ext>
              </a:extLst>
            </p:cNvPr>
            <p:cNvGrpSpPr>
              <a:grpSpLocks/>
            </p:cNvGrpSpPr>
            <p:nvPr/>
          </p:nvGrpSpPr>
          <p:grpSpPr bwMode="auto">
            <a:xfrm>
              <a:off x="849" y="2163"/>
              <a:ext cx="3970" cy="663"/>
              <a:chOff x="649" y="2352"/>
              <a:chExt cx="3970" cy="663"/>
            </a:xfrm>
          </p:grpSpPr>
          <p:sp>
            <p:nvSpPr>
              <p:cNvPr id="7" name="Line 4">
                <a:extLst>
                  <a:ext uri="{FF2B5EF4-FFF2-40B4-BE49-F238E27FC236}">
                    <a16:creationId xmlns:a16="http://schemas.microsoft.com/office/drawing/2014/main" id="{16CDCCAD-EEA3-41F0-91A8-6570CDA67DF6}"/>
                  </a:ext>
                </a:extLst>
              </p:cNvPr>
              <p:cNvSpPr>
                <a:spLocks noChangeShapeType="1"/>
              </p:cNvSpPr>
              <p:nvPr/>
            </p:nvSpPr>
            <p:spPr bwMode="auto">
              <a:xfrm>
                <a:off x="1278" y="2355"/>
                <a:ext cx="2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5">
                <a:extLst>
                  <a:ext uri="{FF2B5EF4-FFF2-40B4-BE49-F238E27FC236}">
                    <a16:creationId xmlns:a16="http://schemas.microsoft.com/office/drawing/2014/main" id="{04B7EE22-8600-4DC4-940A-AF0819CB34D0}"/>
                  </a:ext>
                </a:extLst>
              </p:cNvPr>
              <p:cNvSpPr>
                <a:spLocks noChangeShapeType="1"/>
              </p:cNvSpPr>
              <p:nvPr/>
            </p:nvSpPr>
            <p:spPr bwMode="auto">
              <a:xfrm>
                <a:off x="1285" y="2618"/>
                <a:ext cx="27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Text Box 6">
                <a:extLst>
                  <a:ext uri="{FF2B5EF4-FFF2-40B4-BE49-F238E27FC236}">
                    <a16:creationId xmlns:a16="http://schemas.microsoft.com/office/drawing/2014/main" id="{211F4B44-C341-4133-8D7C-EB91F84DC44F}"/>
                  </a:ext>
                </a:extLst>
              </p:cNvPr>
              <p:cNvSpPr txBox="1">
                <a:spLocks noChangeArrowheads="1"/>
              </p:cNvSpPr>
              <p:nvPr/>
            </p:nvSpPr>
            <p:spPr bwMode="auto">
              <a:xfrm>
                <a:off x="1434" y="2364"/>
                <a:ext cx="244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a1    a2     a3…………………….an </a:t>
                </a:r>
              </a:p>
            </p:txBody>
          </p:sp>
          <p:sp>
            <p:nvSpPr>
              <p:cNvPr id="10" name="Line 7">
                <a:extLst>
                  <a:ext uri="{FF2B5EF4-FFF2-40B4-BE49-F238E27FC236}">
                    <a16:creationId xmlns:a16="http://schemas.microsoft.com/office/drawing/2014/main" id="{17A50C3D-8CEB-4B5E-BE39-154F19A668A1}"/>
                  </a:ext>
                </a:extLst>
              </p:cNvPr>
              <p:cNvSpPr>
                <a:spLocks noChangeShapeType="1"/>
              </p:cNvSpPr>
              <p:nvPr/>
            </p:nvSpPr>
            <p:spPr bwMode="auto">
              <a:xfrm flipH="1">
                <a:off x="3923" y="2489"/>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Line 8">
                <a:extLst>
                  <a:ext uri="{FF2B5EF4-FFF2-40B4-BE49-F238E27FC236}">
                    <a16:creationId xmlns:a16="http://schemas.microsoft.com/office/drawing/2014/main" id="{973D8098-A402-40F5-ACEE-C85E23F2FA3B}"/>
                  </a:ext>
                </a:extLst>
              </p:cNvPr>
              <p:cNvSpPr>
                <a:spLocks noChangeShapeType="1"/>
              </p:cNvSpPr>
              <p:nvPr/>
            </p:nvSpPr>
            <p:spPr bwMode="auto">
              <a:xfrm flipH="1">
                <a:off x="1078" y="2489"/>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Text Box 9">
                <a:extLst>
                  <a:ext uri="{FF2B5EF4-FFF2-40B4-BE49-F238E27FC236}">
                    <a16:creationId xmlns:a16="http://schemas.microsoft.com/office/drawing/2014/main" id="{5CEA28CC-04EE-4D26-BADA-BD02E31009F5}"/>
                  </a:ext>
                </a:extLst>
              </p:cNvPr>
              <p:cNvSpPr txBox="1">
                <a:spLocks noChangeArrowheads="1"/>
              </p:cNvSpPr>
              <p:nvPr/>
            </p:nvSpPr>
            <p:spPr bwMode="auto">
              <a:xfrm>
                <a:off x="4183" y="2376"/>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3" name="Text Box 10">
                <a:extLst>
                  <a:ext uri="{FF2B5EF4-FFF2-40B4-BE49-F238E27FC236}">
                    <a16:creationId xmlns:a16="http://schemas.microsoft.com/office/drawing/2014/main" id="{E343686C-7E99-4AE6-BC25-7051AEA021A8}"/>
                  </a:ext>
                </a:extLst>
              </p:cNvPr>
              <p:cNvSpPr txBox="1">
                <a:spLocks noChangeArrowheads="1"/>
              </p:cNvSpPr>
              <p:nvPr/>
            </p:nvSpPr>
            <p:spPr bwMode="auto">
              <a:xfrm>
                <a:off x="649" y="2352"/>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sp>
            <p:nvSpPr>
              <p:cNvPr id="14" name="Line 11">
                <a:extLst>
                  <a:ext uri="{FF2B5EF4-FFF2-40B4-BE49-F238E27FC236}">
                    <a16:creationId xmlns:a16="http://schemas.microsoft.com/office/drawing/2014/main" id="{6CE93515-B2DA-4AC6-A9FD-DE7C4B70891A}"/>
                  </a:ext>
                </a:extLst>
              </p:cNvPr>
              <p:cNvSpPr>
                <a:spLocks noChangeShapeType="1"/>
              </p:cNvSpPr>
              <p:nvPr/>
            </p:nvSpPr>
            <p:spPr bwMode="auto">
              <a:xfrm flipV="1">
                <a:off x="1556" y="2622"/>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Line 12">
                <a:extLst>
                  <a:ext uri="{FF2B5EF4-FFF2-40B4-BE49-F238E27FC236}">
                    <a16:creationId xmlns:a16="http://schemas.microsoft.com/office/drawing/2014/main" id="{507607CA-C8A9-44B3-8CF4-75130070B382}"/>
                  </a:ext>
                </a:extLst>
              </p:cNvPr>
              <p:cNvSpPr>
                <a:spLocks noChangeShapeType="1"/>
              </p:cNvSpPr>
              <p:nvPr/>
            </p:nvSpPr>
            <p:spPr bwMode="auto">
              <a:xfrm flipV="1">
                <a:off x="3667" y="2622"/>
                <a:ext cx="0"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Text Box 13">
                <a:extLst>
                  <a:ext uri="{FF2B5EF4-FFF2-40B4-BE49-F238E27FC236}">
                    <a16:creationId xmlns:a16="http://schemas.microsoft.com/office/drawing/2014/main" id="{311564A4-1490-466F-A77A-457AFFC2E98E}"/>
                  </a:ext>
                </a:extLst>
              </p:cNvPr>
              <p:cNvSpPr txBox="1">
                <a:spLocks noChangeArrowheads="1"/>
              </p:cNvSpPr>
              <p:nvPr/>
            </p:nvSpPr>
            <p:spPr bwMode="auto">
              <a:xfrm>
                <a:off x="1343" y="2764"/>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17" name="Text Box 14">
                <a:extLst>
                  <a:ext uri="{FF2B5EF4-FFF2-40B4-BE49-F238E27FC236}">
                    <a16:creationId xmlns:a16="http://schemas.microsoft.com/office/drawing/2014/main" id="{C8453633-A04F-4B18-A338-1765BB6FF12A}"/>
                  </a:ext>
                </a:extLst>
              </p:cNvPr>
              <p:cNvSpPr txBox="1">
                <a:spLocks noChangeArrowheads="1"/>
              </p:cNvSpPr>
              <p:nvPr/>
            </p:nvSpPr>
            <p:spPr bwMode="auto">
              <a:xfrm>
                <a:off x="3510" y="2765"/>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6" name="AutoShape 15">
              <a:extLst>
                <a:ext uri="{FF2B5EF4-FFF2-40B4-BE49-F238E27FC236}">
                  <a16:creationId xmlns:a16="http://schemas.microsoft.com/office/drawing/2014/main" id="{C9EE196D-F202-4240-BDCF-980FB257FF87}"/>
                </a:ext>
              </a:extLst>
            </p:cNvPr>
            <p:cNvSpPr>
              <a:spLocks noChangeArrowheads="1"/>
            </p:cNvSpPr>
            <p:nvPr/>
          </p:nvSpPr>
          <p:spPr bwMode="auto">
            <a:xfrm>
              <a:off x="2064" y="2762"/>
              <a:ext cx="1647" cy="256"/>
            </a:xfrm>
            <a:prstGeom prst="wedgeRectCallout">
              <a:avLst>
                <a:gd name="adj1" fmla="val -3250"/>
                <a:gd name="adj2" fmla="val -1777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队列</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Q=(a1,a2,……,an)</a:t>
              </a:r>
            </a:p>
          </p:txBody>
        </p:sp>
      </p:grpSp>
    </p:spTree>
    <p:extLst>
      <p:ext uri="{BB962C8B-B14F-4D97-AF65-F5344CB8AC3E}">
        <p14:creationId xmlns:p14="http://schemas.microsoft.com/office/powerpoint/2010/main" val="147207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936563-497F-4F2F-BC84-2C9480821EE3}"/>
              </a:ext>
            </a:extLst>
          </p:cNvPr>
          <p:cNvSpPr>
            <a:spLocks noGrp="1" noChangeArrowheads="1"/>
          </p:cNvSpPr>
          <p:nvPr>
            <p:ph type="body" idx="1"/>
          </p:nvPr>
        </p:nvSpPr>
        <p:spPr>
          <a:xfrm>
            <a:off x="642938" y="323850"/>
            <a:ext cx="4864100" cy="981075"/>
          </a:xfrm>
        </p:spPr>
        <p:txBody>
          <a:bodyPr/>
          <a:lstStyle/>
          <a:p>
            <a:pPr lvl="1" eaLnBrk="1" hangingPunct="1"/>
            <a:r>
              <a:rPr lang="zh-CN" altLang="en-US" sz="4000" dirty="0">
                <a:solidFill>
                  <a:schemeClr val="tx2"/>
                </a:solidFill>
              </a:rPr>
              <a:t>链队列</a:t>
            </a:r>
            <a:r>
              <a:rPr lang="en-US" altLang="zh-CN" sz="4000" dirty="0">
                <a:solidFill>
                  <a:schemeClr val="tx2"/>
                </a:solidFill>
              </a:rPr>
              <a:t>(</a:t>
            </a:r>
            <a:r>
              <a:rPr lang="zh-CN" altLang="en-US" sz="4000" dirty="0">
                <a:solidFill>
                  <a:schemeClr val="tx2"/>
                </a:solidFill>
              </a:rPr>
              <a:t>带头节点）</a:t>
            </a:r>
          </a:p>
          <a:p>
            <a:pPr lvl="2" eaLnBrk="1" hangingPunct="1"/>
            <a:r>
              <a:rPr lang="zh-CN" altLang="en-US" dirty="0"/>
              <a:t>结点定义</a:t>
            </a:r>
          </a:p>
        </p:txBody>
      </p:sp>
      <p:sp>
        <p:nvSpPr>
          <p:cNvPr id="40963" name="Text Box 3">
            <a:extLst>
              <a:ext uri="{FF2B5EF4-FFF2-40B4-BE49-F238E27FC236}">
                <a16:creationId xmlns:a16="http://schemas.microsoft.com/office/drawing/2014/main" id="{8601BA4A-5E78-4990-9BF4-D2797A2589D0}"/>
              </a:ext>
            </a:extLst>
          </p:cNvPr>
          <p:cNvSpPr txBox="1">
            <a:spLocks noChangeArrowheads="1"/>
          </p:cNvSpPr>
          <p:nvPr/>
        </p:nvSpPr>
        <p:spPr bwMode="auto">
          <a:xfrm>
            <a:off x="2584257" y="1387090"/>
            <a:ext cx="2797561" cy="156966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 node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struct node  *link;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a:t>
            </a:r>
          </a:p>
        </p:txBody>
      </p:sp>
      <p:grpSp>
        <p:nvGrpSpPr>
          <p:cNvPr id="40964" name="Group 4">
            <a:extLst>
              <a:ext uri="{FF2B5EF4-FFF2-40B4-BE49-F238E27FC236}">
                <a16:creationId xmlns:a16="http://schemas.microsoft.com/office/drawing/2014/main" id="{9D158535-F8D1-4B8D-8EC0-344EE02972A8}"/>
              </a:ext>
            </a:extLst>
          </p:cNvPr>
          <p:cNvGrpSpPr>
            <a:grpSpLocks/>
          </p:cNvGrpSpPr>
          <p:nvPr/>
        </p:nvGrpSpPr>
        <p:grpSpPr bwMode="auto">
          <a:xfrm>
            <a:off x="530225" y="3405823"/>
            <a:ext cx="7945438" cy="1524000"/>
            <a:chOff x="310" y="1387"/>
            <a:chExt cx="5005" cy="960"/>
          </a:xfrm>
        </p:grpSpPr>
        <p:sp>
          <p:nvSpPr>
            <p:cNvPr id="40966" name="Line 5">
              <a:extLst>
                <a:ext uri="{FF2B5EF4-FFF2-40B4-BE49-F238E27FC236}">
                  <a16:creationId xmlns:a16="http://schemas.microsoft.com/office/drawing/2014/main" id="{BCCA4BFF-E6B5-41B8-868F-04A1D2E804A4}"/>
                </a:ext>
              </a:extLst>
            </p:cNvPr>
            <p:cNvSpPr>
              <a:spLocks noChangeShapeType="1"/>
            </p:cNvSpPr>
            <p:nvPr/>
          </p:nvSpPr>
          <p:spPr bwMode="auto">
            <a:xfrm>
              <a:off x="694" y="1764"/>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7" name="Rectangle 6">
              <a:extLst>
                <a:ext uri="{FF2B5EF4-FFF2-40B4-BE49-F238E27FC236}">
                  <a16:creationId xmlns:a16="http://schemas.microsoft.com/office/drawing/2014/main" id="{EA580382-18EE-4233-A4C9-85E6A980BB05}"/>
                </a:ext>
              </a:extLst>
            </p:cNvPr>
            <p:cNvSpPr>
              <a:spLocks noChangeArrowheads="1"/>
            </p:cNvSpPr>
            <p:nvPr/>
          </p:nvSpPr>
          <p:spPr bwMode="auto">
            <a:xfrm>
              <a:off x="1891" y="163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8" name="Line 7">
              <a:extLst>
                <a:ext uri="{FF2B5EF4-FFF2-40B4-BE49-F238E27FC236}">
                  <a16:creationId xmlns:a16="http://schemas.microsoft.com/office/drawing/2014/main" id="{47FCC53A-DD0E-4902-936B-9621496FF35B}"/>
                </a:ext>
              </a:extLst>
            </p:cNvPr>
            <p:cNvSpPr>
              <a:spLocks noChangeShapeType="1"/>
            </p:cNvSpPr>
            <p:nvPr/>
          </p:nvSpPr>
          <p:spPr bwMode="auto">
            <a:xfrm>
              <a:off x="2213" y="164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69" name="Rectangle 8">
              <a:extLst>
                <a:ext uri="{FF2B5EF4-FFF2-40B4-BE49-F238E27FC236}">
                  <a16:creationId xmlns:a16="http://schemas.microsoft.com/office/drawing/2014/main" id="{E3B4AFEF-348A-49CC-9EF3-8D4881A20335}"/>
                </a:ext>
              </a:extLst>
            </p:cNvPr>
            <p:cNvSpPr>
              <a:spLocks noChangeArrowheads="1"/>
            </p:cNvSpPr>
            <p:nvPr/>
          </p:nvSpPr>
          <p:spPr bwMode="auto">
            <a:xfrm>
              <a:off x="2865" y="1645"/>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0" name="Line 9">
              <a:extLst>
                <a:ext uri="{FF2B5EF4-FFF2-40B4-BE49-F238E27FC236}">
                  <a16:creationId xmlns:a16="http://schemas.microsoft.com/office/drawing/2014/main" id="{7C514EDC-B2BA-4F94-BECF-2AC98EA3BED4}"/>
                </a:ext>
              </a:extLst>
            </p:cNvPr>
            <p:cNvSpPr>
              <a:spLocks noChangeShapeType="1"/>
            </p:cNvSpPr>
            <p:nvPr/>
          </p:nvSpPr>
          <p:spPr bwMode="auto">
            <a:xfrm>
              <a:off x="3187" y="1656"/>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1" name="Line 10">
              <a:extLst>
                <a:ext uri="{FF2B5EF4-FFF2-40B4-BE49-F238E27FC236}">
                  <a16:creationId xmlns:a16="http://schemas.microsoft.com/office/drawing/2014/main" id="{54A67B64-A2AF-493C-AC55-C5DE33EE4670}"/>
                </a:ext>
              </a:extLst>
            </p:cNvPr>
            <p:cNvSpPr>
              <a:spLocks noChangeShapeType="1"/>
            </p:cNvSpPr>
            <p:nvPr/>
          </p:nvSpPr>
          <p:spPr bwMode="auto">
            <a:xfrm>
              <a:off x="1474" y="1762"/>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2" name="Line 11">
              <a:extLst>
                <a:ext uri="{FF2B5EF4-FFF2-40B4-BE49-F238E27FC236}">
                  <a16:creationId xmlns:a16="http://schemas.microsoft.com/office/drawing/2014/main" id="{6A1CBC15-62D4-40EC-AF89-1A5D974EAD1C}"/>
                </a:ext>
              </a:extLst>
            </p:cNvPr>
            <p:cNvSpPr>
              <a:spLocks noChangeShapeType="1"/>
            </p:cNvSpPr>
            <p:nvPr/>
          </p:nvSpPr>
          <p:spPr bwMode="auto">
            <a:xfrm>
              <a:off x="2397" y="1762"/>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40973" name="Group 12">
              <a:extLst>
                <a:ext uri="{FF2B5EF4-FFF2-40B4-BE49-F238E27FC236}">
                  <a16:creationId xmlns:a16="http://schemas.microsoft.com/office/drawing/2014/main" id="{447DA774-E55E-40E1-90D5-944B2714181A}"/>
                </a:ext>
              </a:extLst>
            </p:cNvPr>
            <p:cNvGrpSpPr>
              <a:grpSpLocks/>
            </p:cNvGrpSpPr>
            <p:nvPr/>
          </p:nvGrpSpPr>
          <p:grpSpPr bwMode="auto">
            <a:xfrm>
              <a:off x="947" y="1642"/>
              <a:ext cx="681" cy="262"/>
              <a:chOff x="1780" y="2219"/>
              <a:chExt cx="681" cy="262"/>
            </a:xfrm>
          </p:grpSpPr>
          <p:sp>
            <p:nvSpPr>
              <p:cNvPr id="40985" name="Rectangle 13" descr="宽上对角线">
                <a:extLst>
                  <a:ext uri="{FF2B5EF4-FFF2-40B4-BE49-F238E27FC236}">
                    <a16:creationId xmlns:a16="http://schemas.microsoft.com/office/drawing/2014/main" id="{93BC7B88-C327-4402-9A14-C70FE0F9894E}"/>
                  </a:ext>
                </a:extLst>
              </p:cNvPr>
              <p:cNvSpPr>
                <a:spLocks noChangeArrowheads="1"/>
              </p:cNvSpPr>
              <p:nvPr/>
            </p:nvSpPr>
            <p:spPr bwMode="auto">
              <a:xfrm>
                <a:off x="2117" y="2219"/>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6" name="Rectangle 14" descr="浅色上对角线">
                <a:extLst>
                  <a:ext uri="{FF2B5EF4-FFF2-40B4-BE49-F238E27FC236}">
                    <a16:creationId xmlns:a16="http://schemas.microsoft.com/office/drawing/2014/main" id="{FE76259B-0CB5-407E-B892-4A8434C57A7C}"/>
                  </a:ext>
                </a:extLst>
              </p:cNvPr>
              <p:cNvSpPr>
                <a:spLocks noChangeArrowheads="1"/>
              </p:cNvSpPr>
              <p:nvPr/>
            </p:nvSpPr>
            <p:spPr bwMode="auto">
              <a:xfrm>
                <a:off x="1780" y="2226"/>
                <a:ext cx="344" cy="255"/>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0974" name="Text Box 15">
              <a:extLst>
                <a:ext uri="{FF2B5EF4-FFF2-40B4-BE49-F238E27FC236}">
                  <a16:creationId xmlns:a16="http://schemas.microsoft.com/office/drawing/2014/main" id="{C703D721-8467-40C6-AA9F-C7F1ADA11600}"/>
                </a:ext>
              </a:extLst>
            </p:cNvPr>
            <p:cNvSpPr txBox="1">
              <a:spLocks noChangeArrowheads="1"/>
            </p:cNvSpPr>
            <p:nvPr/>
          </p:nvSpPr>
          <p:spPr bwMode="auto">
            <a:xfrm>
              <a:off x="991" y="1387"/>
              <a:ext cx="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头结点</a:t>
              </a:r>
            </a:p>
          </p:txBody>
        </p:sp>
        <p:sp>
          <p:nvSpPr>
            <p:cNvPr id="40975" name="Rectangle 16">
              <a:extLst>
                <a:ext uri="{FF2B5EF4-FFF2-40B4-BE49-F238E27FC236}">
                  <a16:creationId xmlns:a16="http://schemas.microsoft.com/office/drawing/2014/main" id="{FF173C54-A977-4080-B0D8-D4804354DAAC}"/>
                </a:ext>
              </a:extLst>
            </p:cNvPr>
            <p:cNvSpPr>
              <a:spLocks noChangeArrowheads="1"/>
            </p:cNvSpPr>
            <p:nvPr/>
          </p:nvSpPr>
          <p:spPr bwMode="auto">
            <a:xfrm>
              <a:off x="4649" y="1641"/>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40976" name="Line 17">
              <a:extLst>
                <a:ext uri="{FF2B5EF4-FFF2-40B4-BE49-F238E27FC236}">
                  <a16:creationId xmlns:a16="http://schemas.microsoft.com/office/drawing/2014/main" id="{FC85ED04-2882-4366-8866-D74828FF6DCC}"/>
                </a:ext>
              </a:extLst>
            </p:cNvPr>
            <p:cNvSpPr>
              <a:spLocks noChangeShapeType="1"/>
            </p:cNvSpPr>
            <p:nvPr/>
          </p:nvSpPr>
          <p:spPr bwMode="auto">
            <a:xfrm>
              <a:off x="3445" y="1778"/>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7" name="Text Box 18">
              <a:extLst>
                <a:ext uri="{FF2B5EF4-FFF2-40B4-BE49-F238E27FC236}">
                  <a16:creationId xmlns:a16="http://schemas.microsoft.com/office/drawing/2014/main" id="{B1DA1A12-768A-4DA6-ACD0-931331E36DB1}"/>
                </a:ext>
              </a:extLst>
            </p:cNvPr>
            <p:cNvSpPr txBox="1">
              <a:spLocks noChangeArrowheads="1"/>
            </p:cNvSpPr>
            <p:nvPr/>
          </p:nvSpPr>
          <p:spPr bwMode="auto">
            <a:xfrm>
              <a:off x="3848" y="1630"/>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0978" name="Line 19">
              <a:extLst>
                <a:ext uri="{FF2B5EF4-FFF2-40B4-BE49-F238E27FC236}">
                  <a16:creationId xmlns:a16="http://schemas.microsoft.com/office/drawing/2014/main" id="{45787FF7-DB63-4F08-8AE7-4CB43121108A}"/>
                </a:ext>
              </a:extLst>
            </p:cNvPr>
            <p:cNvSpPr>
              <a:spLocks noChangeShapeType="1"/>
            </p:cNvSpPr>
            <p:nvPr/>
          </p:nvSpPr>
          <p:spPr bwMode="auto">
            <a:xfrm>
              <a:off x="4189" y="1766"/>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79" name="Line 20">
              <a:extLst>
                <a:ext uri="{FF2B5EF4-FFF2-40B4-BE49-F238E27FC236}">
                  <a16:creationId xmlns:a16="http://schemas.microsoft.com/office/drawing/2014/main" id="{68E7BDA3-D09F-472D-8767-851853881488}"/>
                </a:ext>
              </a:extLst>
            </p:cNvPr>
            <p:cNvSpPr>
              <a:spLocks noChangeShapeType="1"/>
            </p:cNvSpPr>
            <p:nvPr/>
          </p:nvSpPr>
          <p:spPr bwMode="auto">
            <a:xfrm>
              <a:off x="4979" y="164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0" name="Text Box 21">
              <a:extLst>
                <a:ext uri="{FF2B5EF4-FFF2-40B4-BE49-F238E27FC236}">
                  <a16:creationId xmlns:a16="http://schemas.microsoft.com/office/drawing/2014/main" id="{578A1885-975B-4FB8-8600-FA225CEF9010}"/>
                </a:ext>
              </a:extLst>
            </p:cNvPr>
            <p:cNvSpPr txBox="1">
              <a:spLocks noChangeArrowheads="1"/>
            </p:cNvSpPr>
            <p:nvPr/>
          </p:nvSpPr>
          <p:spPr bwMode="auto">
            <a:xfrm>
              <a:off x="310" y="1641"/>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0981" name="Text Box 22">
              <a:extLst>
                <a:ext uri="{FF2B5EF4-FFF2-40B4-BE49-F238E27FC236}">
                  <a16:creationId xmlns:a16="http://schemas.microsoft.com/office/drawing/2014/main" id="{64A48E34-4CF6-408D-AFCC-89224EFC3FA2}"/>
                </a:ext>
              </a:extLst>
            </p:cNvPr>
            <p:cNvSpPr txBox="1">
              <a:spLocks noChangeArrowheads="1"/>
            </p:cNvSpPr>
            <p:nvPr/>
          </p:nvSpPr>
          <p:spPr bwMode="auto">
            <a:xfrm>
              <a:off x="2049" y="1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队头</a:t>
              </a:r>
            </a:p>
          </p:txBody>
        </p:sp>
        <p:sp>
          <p:nvSpPr>
            <p:cNvPr id="40982" name="Text Box 23">
              <a:extLst>
                <a:ext uri="{FF2B5EF4-FFF2-40B4-BE49-F238E27FC236}">
                  <a16:creationId xmlns:a16="http://schemas.microsoft.com/office/drawing/2014/main" id="{0297EE75-BDAC-4558-9D5A-AA09EAF40547}"/>
                </a:ext>
              </a:extLst>
            </p:cNvPr>
            <p:cNvSpPr txBox="1">
              <a:spLocks noChangeArrowheads="1"/>
            </p:cNvSpPr>
            <p:nvPr/>
          </p:nvSpPr>
          <p:spPr bwMode="auto">
            <a:xfrm>
              <a:off x="4761" y="1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队尾</a:t>
              </a:r>
            </a:p>
          </p:txBody>
        </p:sp>
        <p:sp>
          <p:nvSpPr>
            <p:cNvPr id="40983" name="Line 24">
              <a:extLst>
                <a:ext uri="{FF2B5EF4-FFF2-40B4-BE49-F238E27FC236}">
                  <a16:creationId xmlns:a16="http://schemas.microsoft.com/office/drawing/2014/main" id="{4F5BA4F4-BE71-4EBF-B21F-5487C81438F0}"/>
                </a:ext>
              </a:extLst>
            </p:cNvPr>
            <p:cNvSpPr>
              <a:spLocks noChangeShapeType="1"/>
            </p:cNvSpPr>
            <p:nvPr/>
          </p:nvSpPr>
          <p:spPr bwMode="auto">
            <a:xfrm flipV="1">
              <a:off x="4808" y="1900"/>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0984" name="Text Box 25">
              <a:extLst>
                <a:ext uri="{FF2B5EF4-FFF2-40B4-BE49-F238E27FC236}">
                  <a16:creationId xmlns:a16="http://schemas.microsoft.com/office/drawing/2014/main" id="{2F2D36EF-4104-40D1-92CB-1113329BC94B}"/>
                </a:ext>
              </a:extLst>
            </p:cNvPr>
            <p:cNvSpPr txBox="1">
              <a:spLocks noChangeArrowheads="1"/>
            </p:cNvSpPr>
            <p:nvPr/>
          </p:nvSpPr>
          <p:spPr bwMode="auto">
            <a:xfrm>
              <a:off x="4639" y="209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40965" name="AutoShape 26">
            <a:extLst>
              <a:ext uri="{FF2B5EF4-FFF2-40B4-BE49-F238E27FC236}">
                <a16:creationId xmlns:a16="http://schemas.microsoft.com/office/drawing/2014/main" id="{87B201A3-44A2-44EB-BD37-87975762A993}"/>
              </a:ext>
            </a:extLst>
          </p:cNvPr>
          <p:cNvSpPr>
            <a:spLocks noChangeArrowheads="1"/>
          </p:cNvSpPr>
          <p:nvPr/>
        </p:nvSpPr>
        <p:spPr bwMode="auto">
          <a:xfrm>
            <a:off x="1964375" y="4799044"/>
            <a:ext cx="3679188" cy="442674"/>
          </a:xfrm>
          <a:prstGeom prst="wedgeRoundRectCallout">
            <a:avLst>
              <a:gd name="adj1" fmla="val -8702"/>
              <a:gd name="adj2" fmla="val -76379"/>
              <a:gd name="adj3" fmla="val 16667"/>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指向头结点，</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指向队尾</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15" name="Group 11">
            <a:extLst>
              <a:ext uri="{FF2B5EF4-FFF2-40B4-BE49-F238E27FC236}">
                <a16:creationId xmlns:a16="http://schemas.microsoft.com/office/drawing/2014/main" id="{7119C600-9100-4D45-9390-F576AD99A8AA}"/>
              </a:ext>
            </a:extLst>
          </p:cNvPr>
          <p:cNvGrpSpPr>
            <a:grpSpLocks/>
          </p:cNvGrpSpPr>
          <p:nvPr/>
        </p:nvGrpSpPr>
        <p:grpSpPr bwMode="auto">
          <a:xfrm>
            <a:off x="1701800" y="1768475"/>
            <a:ext cx="3692525" cy="1131888"/>
            <a:chOff x="2150" y="2615"/>
            <a:chExt cx="2326" cy="713"/>
          </a:xfrm>
        </p:grpSpPr>
        <p:grpSp>
          <p:nvGrpSpPr>
            <p:cNvPr id="42046" name="Group 12">
              <a:extLst>
                <a:ext uri="{FF2B5EF4-FFF2-40B4-BE49-F238E27FC236}">
                  <a16:creationId xmlns:a16="http://schemas.microsoft.com/office/drawing/2014/main" id="{53CCE7A4-1943-4715-A40E-C64992257D2A}"/>
                </a:ext>
              </a:extLst>
            </p:cNvPr>
            <p:cNvGrpSpPr>
              <a:grpSpLocks/>
            </p:cNvGrpSpPr>
            <p:nvPr/>
          </p:nvGrpSpPr>
          <p:grpSpPr bwMode="auto">
            <a:xfrm>
              <a:off x="2784" y="2630"/>
              <a:ext cx="681" cy="259"/>
              <a:chOff x="1087" y="2412"/>
              <a:chExt cx="681" cy="259"/>
            </a:xfrm>
          </p:grpSpPr>
          <p:sp>
            <p:nvSpPr>
              <p:cNvPr id="42057" name="Rectangle 13" descr="宽上对角线">
                <a:extLst>
                  <a:ext uri="{FF2B5EF4-FFF2-40B4-BE49-F238E27FC236}">
                    <a16:creationId xmlns:a16="http://schemas.microsoft.com/office/drawing/2014/main" id="{01B514B3-4B81-42E1-80D5-6CF012733C60}"/>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8" name="Rectangle 14" descr="浅色上对角线">
                <a:extLst>
                  <a:ext uri="{FF2B5EF4-FFF2-40B4-BE49-F238E27FC236}">
                    <a16:creationId xmlns:a16="http://schemas.microsoft.com/office/drawing/2014/main" id="{4DF1A430-FA45-4DDC-BD4A-A521CE81F639}"/>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47" name="Text Box 15">
              <a:extLst>
                <a:ext uri="{FF2B5EF4-FFF2-40B4-BE49-F238E27FC236}">
                  <a16:creationId xmlns:a16="http://schemas.microsoft.com/office/drawing/2014/main" id="{E74F2D25-F079-412C-951A-5E1DE229C66C}"/>
                </a:ext>
              </a:extLst>
            </p:cNvPr>
            <p:cNvSpPr txBox="1">
              <a:spLocks noChangeArrowheads="1"/>
            </p:cNvSpPr>
            <p:nvPr/>
          </p:nvSpPr>
          <p:spPr bwMode="auto">
            <a:xfrm>
              <a:off x="2715" y="3065"/>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48" name="Line 16">
              <a:extLst>
                <a:ext uri="{FF2B5EF4-FFF2-40B4-BE49-F238E27FC236}">
                  <a16:creationId xmlns:a16="http://schemas.microsoft.com/office/drawing/2014/main" id="{090EBC20-D4A7-4578-8DFF-A80C0834A87E}"/>
                </a:ext>
              </a:extLst>
            </p:cNvPr>
            <p:cNvSpPr>
              <a:spLocks noChangeShapeType="1"/>
            </p:cNvSpPr>
            <p:nvPr/>
          </p:nvSpPr>
          <p:spPr bwMode="auto">
            <a:xfrm flipV="1">
              <a:off x="3972" y="2881"/>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9" name="Text Box 17">
              <a:extLst>
                <a:ext uri="{FF2B5EF4-FFF2-40B4-BE49-F238E27FC236}">
                  <a16:creationId xmlns:a16="http://schemas.microsoft.com/office/drawing/2014/main" id="{10B18152-DDA5-42FD-99D8-EF19239A540D}"/>
                </a:ext>
              </a:extLst>
            </p:cNvPr>
            <p:cNvSpPr txBox="1">
              <a:spLocks noChangeArrowheads="1"/>
            </p:cNvSpPr>
            <p:nvPr/>
          </p:nvSpPr>
          <p:spPr bwMode="auto">
            <a:xfrm>
              <a:off x="3803" y="3078"/>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50" name="Line 18">
              <a:extLst>
                <a:ext uri="{FF2B5EF4-FFF2-40B4-BE49-F238E27FC236}">
                  <a16:creationId xmlns:a16="http://schemas.microsoft.com/office/drawing/2014/main" id="{A8DD9A6C-4F2E-425B-B04D-33291A0E05DD}"/>
                </a:ext>
              </a:extLst>
            </p:cNvPr>
            <p:cNvSpPr>
              <a:spLocks noChangeShapeType="1"/>
            </p:cNvSpPr>
            <p:nvPr/>
          </p:nvSpPr>
          <p:spPr bwMode="auto">
            <a:xfrm flipV="1">
              <a:off x="2942" y="2884"/>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1" name="Text Box 19">
              <a:extLst>
                <a:ext uri="{FF2B5EF4-FFF2-40B4-BE49-F238E27FC236}">
                  <a16:creationId xmlns:a16="http://schemas.microsoft.com/office/drawing/2014/main" id="{933A2B77-AC3E-4051-A73B-9992B0B07ECD}"/>
                </a:ext>
              </a:extLst>
            </p:cNvPr>
            <p:cNvSpPr txBox="1">
              <a:spLocks noChangeArrowheads="1"/>
            </p:cNvSpPr>
            <p:nvPr/>
          </p:nvSpPr>
          <p:spPr bwMode="auto">
            <a:xfrm>
              <a:off x="2150" y="2615"/>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52" name="Rectangle 20">
              <a:extLst>
                <a:ext uri="{FF2B5EF4-FFF2-40B4-BE49-F238E27FC236}">
                  <a16:creationId xmlns:a16="http://schemas.microsoft.com/office/drawing/2014/main" id="{A960986C-A9A5-4058-BC0F-71AD7ECBA197}"/>
                </a:ext>
              </a:extLst>
            </p:cNvPr>
            <p:cNvSpPr>
              <a:spLocks noChangeArrowheads="1"/>
            </p:cNvSpPr>
            <p:nvPr/>
          </p:nvSpPr>
          <p:spPr bwMode="auto">
            <a:xfrm>
              <a:off x="3810" y="2634"/>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3" name="Line 21">
              <a:extLst>
                <a:ext uri="{FF2B5EF4-FFF2-40B4-BE49-F238E27FC236}">
                  <a16:creationId xmlns:a16="http://schemas.microsoft.com/office/drawing/2014/main" id="{31CAE761-06EC-40BA-B2E0-4537ED4DADBA}"/>
                </a:ext>
              </a:extLst>
            </p:cNvPr>
            <p:cNvSpPr>
              <a:spLocks noChangeShapeType="1"/>
            </p:cNvSpPr>
            <p:nvPr/>
          </p:nvSpPr>
          <p:spPr bwMode="auto">
            <a:xfrm>
              <a:off x="3393" y="2758"/>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4" name="Line 22">
              <a:extLst>
                <a:ext uri="{FF2B5EF4-FFF2-40B4-BE49-F238E27FC236}">
                  <a16:creationId xmlns:a16="http://schemas.microsoft.com/office/drawing/2014/main" id="{620647F2-88A1-49BE-BC50-63866B5BAF3A}"/>
                </a:ext>
              </a:extLst>
            </p:cNvPr>
            <p:cNvSpPr>
              <a:spLocks noChangeShapeType="1"/>
            </p:cNvSpPr>
            <p:nvPr/>
          </p:nvSpPr>
          <p:spPr bwMode="auto">
            <a:xfrm>
              <a:off x="4123" y="2633"/>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55" name="Text Box 23">
              <a:extLst>
                <a:ext uri="{FF2B5EF4-FFF2-40B4-BE49-F238E27FC236}">
                  <a16:creationId xmlns:a16="http://schemas.microsoft.com/office/drawing/2014/main" id="{61CAE8C3-29ED-4D7A-8EB0-F223146A88DB}"/>
                </a:ext>
              </a:extLst>
            </p:cNvPr>
            <p:cNvSpPr txBox="1">
              <a:spLocks noChangeArrowheads="1"/>
            </p:cNvSpPr>
            <p:nvPr/>
          </p:nvSpPr>
          <p:spPr bwMode="auto">
            <a:xfrm>
              <a:off x="4194" y="2664"/>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56" name="Text Box 24">
              <a:extLst>
                <a:ext uri="{FF2B5EF4-FFF2-40B4-BE49-F238E27FC236}">
                  <a16:creationId xmlns:a16="http://schemas.microsoft.com/office/drawing/2014/main" id="{9907FC9F-37D8-4397-9B0F-C4E1B9F8B964}"/>
                </a:ext>
              </a:extLst>
            </p:cNvPr>
            <p:cNvSpPr txBox="1">
              <a:spLocks noChangeArrowheads="1"/>
            </p:cNvSpPr>
            <p:nvPr/>
          </p:nvSpPr>
          <p:spPr bwMode="auto">
            <a:xfrm>
              <a:off x="3847" y="263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grpSp>
      <p:grpSp>
        <p:nvGrpSpPr>
          <p:cNvPr id="21529" name="Group 25">
            <a:extLst>
              <a:ext uri="{FF2B5EF4-FFF2-40B4-BE49-F238E27FC236}">
                <a16:creationId xmlns:a16="http://schemas.microsoft.com/office/drawing/2014/main" id="{F8CE3ACF-49D4-4783-BB65-545BDD25BDAC}"/>
              </a:ext>
            </a:extLst>
          </p:cNvPr>
          <p:cNvGrpSpPr>
            <a:grpSpLocks/>
          </p:cNvGrpSpPr>
          <p:nvPr/>
        </p:nvGrpSpPr>
        <p:grpSpPr bwMode="auto">
          <a:xfrm>
            <a:off x="1730375" y="2909888"/>
            <a:ext cx="5256213" cy="1111250"/>
            <a:chOff x="301" y="3333"/>
            <a:chExt cx="3311" cy="700"/>
          </a:xfrm>
        </p:grpSpPr>
        <p:grpSp>
          <p:nvGrpSpPr>
            <p:cNvPr id="42029" name="Group 26">
              <a:extLst>
                <a:ext uri="{FF2B5EF4-FFF2-40B4-BE49-F238E27FC236}">
                  <a16:creationId xmlns:a16="http://schemas.microsoft.com/office/drawing/2014/main" id="{BAA6055D-9936-4C65-9B0E-D01F641402DF}"/>
                </a:ext>
              </a:extLst>
            </p:cNvPr>
            <p:cNvGrpSpPr>
              <a:grpSpLocks/>
            </p:cNvGrpSpPr>
            <p:nvPr/>
          </p:nvGrpSpPr>
          <p:grpSpPr bwMode="auto">
            <a:xfrm>
              <a:off x="946" y="3348"/>
              <a:ext cx="681" cy="259"/>
              <a:chOff x="1087" y="2412"/>
              <a:chExt cx="681" cy="259"/>
            </a:xfrm>
          </p:grpSpPr>
          <p:sp>
            <p:nvSpPr>
              <p:cNvPr id="42044" name="Rectangle 27" descr="宽上对角线">
                <a:extLst>
                  <a:ext uri="{FF2B5EF4-FFF2-40B4-BE49-F238E27FC236}">
                    <a16:creationId xmlns:a16="http://schemas.microsoft.com/office/drawing/2014/main" id="{EDF4F832-0C06-4DCF-83EF-343F3463E18E}"/>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5" name="Rectangle 28" descr="浅色上对角线">
                <a:extLst>
                  <a:ext uri="{FF2B5EF4-FFF2-40B4-BE49-F238E27FC236}">
                    <a16:creationId xmlns:a16="http://schemas.microsoft.com/office/drawing/2014/main" id="{69C83445-2069-43B2-8428-5E1203F2E325}"/>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30" name="Text Box 29">
              <a:extLst>
                <a:ext uri="{FF2B5EF4-FFF2-40B4-BE49-F238E27FC236}">
                  <a16:creationId xmlns:a16="http://schemas.microsoft.com/office/drawing/2014/main" id="{13082A70-4B20-4165-AD78-41A3829424D8}"/>
                </a:ext>
              </a:extLst>
            </p:cNvPr>
            <p:cNvSpPr txBox="1">
              <a:spLocks noChangeArrowheads="1"/>
            </p:cNvSpPr>
            <p:nvPr/>
          </p:nvSpPr>
          <p:spPr bwMode="auto">
            <a:xfrm>
              <a:off x="866" y="3783"/>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31" name="Line 30">
              <a:extLst>
                <a:ext uri="{FF2B5EF4-FFF2-40B4-BE49-F238E27FC236}">
                  <a16:creationId xmlns:a16="http://schemas.microsoft.com/office/drawing/2014/main" id="{759C33AB-B5FB-4D2E-BA6D-7F79EB2B9234}"/>
                </a:ext>
              </a:extLst>
            </p:cNvPr>
            <p:cNvSpPr>
              <a:spLocks noChangeShapeType="1"/>
            </p:cNvSpPr>
            <p:nvPr/>
          </p:nvSpPr>
          <p:spPr bwMode="auto">
            <a:xfrm flipV="1">
              <a:off x="3099" y="3577"/>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2" name="Text Box 31">
              <a:extLst>
                <a:ext uri="{FF2B5EF4-FFF2-40B4-BE49-F238E27FC236}">
                  <a16:creationId xmlns:a16="http://schemas.microsoft.com/office/drawing/2014/main" id="{5BACAF71-1E6E-4026-BEDA-03C39967BAE6}"/>
                </a:ext>
              </a:extLst>
            </p:cNvPr>
            <p:cNvSpPr txBox="1">
              <a:spLocks noChangeArrowheads="1"/>
            </p:cNvSpPr>
            <p:nvPr/>
          </p:nvSpPr>
          <p:spPr bwMode="auto">
            <a:xfrm>
              <a:off x="2930" y="3774"/>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33" name="Line 32">
              <a:extLst>
                <a:ext uri="{FF2B5EF4-FFF2-40B4-BE49-F238E27FC236}">
                  <a16:creationId xmlns:a16="http://schemas.microsoft.com/office/drawing/2014/main" id="{8557008D-308A-4F62-A5F9-25B754BC085B}"/>
                </a:ext>
              </a:extLst>
            </p:cNvPr>
            <p:cNvSpPr>
              <a:spLocks noChangeShapeType="1"/>
            </p:cNvSpPr>
            <p:nvPr/>
          </p:nvSpPr>
          <p:spPr bwMode="auto">
            <a:xfrm flipV="1">
              <a:off x="1093" y="3602"/>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4" name="Text Box 33">
              <a:extLst>
                <a:ext uri="{FF2B5EF4-FFF2-40B4-BE49-F238E27FC236}">
                  <a16:creationId xmlns:a16="http://schemas.microsoft.com/office/drawing/2014/main" id="{E653406F-964E-41A9-B763-F2FE34A5E9D8}"/>
                </a:ext>
              </a:extLst>
            </p:cNvPr>
            <p:cNvSpPr txBox="1">
              <a:spLocks noChangeArrowheads="1"/>
            </p:cNvSpPr>
            <p:nvPr/>
          </p:nvSpPr>
          <p:spPr bwMode="auto">
            <a:xfrm>
              <a:off x="301" y="3333"/>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35" name="Rectangle 34">
              <a:extLst>
                <a:ext uri="{FF2B5EF4-FFF2-40B4-BE49-F238E27FC236}">
                  <a16:creationId xmlns:a16="http://schemas.microsoft.com/office/drawing/2014/main" id="{E8202EC6-CBBC-4B9E-AAD0-99763029EDFA}"/>
                </a:ext>
              </a:extLst>
            </p:cNvPr>
            <p:cNvSpPr>
              <a:spLocks noChangeArrowheads="1"/>
            </p:cNvSpPr>
            <p:nvPr/>
          </p:nvSpPr>
          <p:spPr bwMode="auto">
            <a:xfrm>
              <a:off x="1961" y="3352"/>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6" name="Line 35">
              <a:extLst>
                <a:ext uri="{FF2B5EF4-FFF2-40B4-BE49-F238E27FC236}">
                  <a16:creationId xmlns:a16="http://schemas.microsoft.com/office/drawing/2014/main" id="{1D005419-65DE-4F2F-9028-1DCCE601CD08}"/>
                </a:ext>
              </a:extLst>
            </p:cNvPr>
            <p:cNvSpPr>
              <a:spLocks noChangeShapeType="1"/>
            </p:cNvSpPr>
            <p:nvPr/>
          </p:nvSpPr>
          <p:spPr bwMode="auto">
            <a:xfrm>
              <a:off x="1544" y="3476"/>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7" name="Line 36">
              <a:extLst>
                <a:ext uri="{FF2B5EF4-FFF2-40B4-BE49-F238E27FC236}">
                  <a16:creationId xmlns:a16="http://schemas.microsoft.com/office/drawing/2014/main" id="{8FD3554F-B330-4F44-BBD6-340F84C1BEBE}"/>
                </a:ext>
              </a:extLst>
            </p:cNvPr>
            <p:cNvSpPr>
              <a:spLocks noChangeShapeType="1"/>
            </p:cNvSpPr>
            <p:nvPr/>
          </p:nvSpPr>
          <p:spPr bwMode="auto">
            <a:xfrm>
              <a:off x="2274" y="335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38" name="Text Box 37">
              <a:extLst>
                <a:ext uri="{FF2B5EF4-FFF2-40B4-BE49-F238E27FC236}">
                  <a16:creationId xmlns:a16="http://schemas.microsoft.com/office/drawing/2014/main" id="{542FBCE5-9EE8-409C-93AA-023EA9469C5E}"/>
                </a:ext>
              </a:extLst>
            </p:cNvPr>
            <p:cNvSpPr txBox="1">
              <a:spLocks noChangeArrowheads="1"/>
            </p:cNvSpPr>
            <p:nvPr/>
          </p:nvSpPr>
          <p:spPr bwMode="auto">
            <a:xfrm>
              <a:off x="1998" y="334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42039" name="Rectangle 38">
              <a:extLst>
                <a:ext uri="{FF2B5EF4-FFF2-40B4-BE49-F238E27FC236}">
                  <a16:creationId xmlns:a16="http://schemas.microsoft.com/office/drawing/2014/main" id="{204048B9-CC3C-442F-B322-07913225759E}"/>
                </a:ext>
              </a:extLst>
            </p:cNvPr>
            <p:cNvSpPr>
              <a:spLocks noChangeArrowheads="1"/>
            </p:cNvSpPr>
            <p:nvPr/>
          </p:nvSpPr>
          <p:spPr bwMode="auto">
            <a:xfrm>
              <a:off x="2946" y="3359"/>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0" name="Line 39">
              <a:extLst>
                <a:ext uri="{FF2B5EF4-FFF2-40B4-BE49-F238E27FC236}">
                  <a16:creationId xmlns:a16="http://schemas.microsoft.com/office/drawing/2014/main" id="{D719A46B-172C-4202-8862-3F6783F6D89C}"/>
                </a:ext>
              </a:extLst>
            </p:cNvPr>
            <p:cNvSpPr>
              <a:spLocks noChangeShapeType="1"/>
            </p:cNvSpPr>
            <p:nvPr/>
          </p:nvSpPr>
          <p:spPr bwMode="auto">
            <a:xfrm>
              <a:off x="3259" y="3358"/>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41" name="Text Box 40">
              <a:extLst>
                <a:ext uri="{FF2B5EF4-FFF2-40B4-BE49-F238E27FC236}">
                  <a16:creationId xmlns:a16="http://schemas.microsoft.com/office/drawing/2014/main" id="{F2A7183E-CD38-4756-BA43-359A8013A1D3}"/>
                </a:ext>
              </a:extLst>
            </p:cNvPr>
            <p:cNvSpPr txBox="1">
              <a:spLocks noChangeArrowheads="1"/>
            </p:cNvSpPr>
            <p:nvPr/>
          </p:nvSpPr>
          <p:spPr bwMode="auto">
            <a:xfrm>
              <a:off x="3330" y="3389"/>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42" name="Text Box 41">
              <a:extLst>
                <a:ext uri="{FF2B5EF4-FFF2-40B4-BE49-F238E27FC236}">
                  <a16:creationId xmlns:a16="http://schemas.microsoft.com/office/drawing/2014/main" id="{771E605B-C0E0-408E-9FC1-50FF6FF99794}"/>
                </a:ext>
              </a:extLst>
            </p:cNvPr>
            <p:cNvSpPr txBox="1">
              <a:spLocks noChangeArrowheads="1"/>
            </p:cNvSpPr>
            <p:nvPr/>
          </p:nvSpPr>
          <p:spPr bwMode="auto">
            <a:xfrm>
              <a:off x="2983" y="33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42043" name="Line 42">
              <a:extLst>
                <a:ext uri="{FF2B5EF4-FFF2-40B4-BE49-F238E27FC236}">
                  <a16:creationId xmlns:a16="http://schemas.microsoft.com/office/drawing/2014/main" id="{07CD33CF-028A-4CB5-97C5-763D71C0859E}"/>
                </a:ext>
              </a:extLst>
            </p:cNvPr>
            <p:cNvSpPr>
              <a:spLocks noChangeShapeType="1"/>
            </p:cNvSpPr>
            <p:nvPr/>
          </p:nvSpPr>
          <p:spPr bwMode="auto">
            <a:xfrm>
              <a:off x="2529" y="3483"/>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1547" name="Group 43">
            <a:extLst>
              <a:ext uri="{FF2B5EF4-FFF2-40B4-BE49-F238E27FC236}">
                <a16:creationId xmlns:a16="http://schemas.microsoft.com/office/drawing/2014/main" id="{167206AF-2EE7-446C-A6DE-C19A5573D967}"/>
              </a:ext>
            </a:extLst>
          </p:cNvPr>
          <p:cNvGrpSpPr>
            <a:grpSpLocks/>
          </p:cNvGrpSpPr>
          <p:nvPr/>
        </p:nvGrpSpPr>
        <p:grpSpPr bwMode="auto">
          <a:xfrm>
            <a:off x="1671638" y="4260850"/>
            <a:ext cx="5256212" cy="1111250"/>
            <a:chOff x="1108" y="496"/>
            <a:chExt cx="3311" cy="700"/>
          </a:xfrm>
        </p:grpSpPr>
        <p:grpSp>
          <p:nvGrpSpPr>
            <p:cNvPr id="42011" name="Group 44">
              <a:extLst>
                <a:ext uri="{FF2B5EF4-FFF2-40B4-BE49-F238E27FC236}">
                  <a16:creationId xmlns:a16="http://schemas.microsoft.com/office/drawing/2014/main" id="{19FEEA17-77A0-4C58-A924-8CA42B6A318C}"/>
                </a:ext>
              </a:extLst>
            </p:cNvPr>
            <p:cNvGrpSpPr>
              <a:grpSpLocks/>
            </p:cNvGrpSpPr>
            <p:nvPr/>
          </p:nvGrpSpPr>
          <p:grpSpPr bwMode="auto">
            <a:xfrm>
              <a:off x="1753" y="511"/>
              <a:ext cx="681" cy="259"/>
              <a:chOff x="1087" y="2412"/>
              <a:chExt cx="681" cy="259"/>
            </a:xfrm>
          </p:grpSpPr>
          <p:sp>
            <p:nvSpPr>
              <p:cNvPr id="42027" name="Rectangle 45" descr="宽上对角线">
                <a:extLst>
                  <a:ext uri="{FF2B5EF4-FFF2-40B4-BE49-F238E27FC236}">
                    <a16:creationId xmlns:a16="http://schemas.microsoft.com/office/drawing/2014/main" id="{20CD1261-0E3F-47F5-8AF8-54C6B2B35540}"/>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8" name="Rectangle 46" descr="浅色上对角线">
                <a:extLst>
                  <a:ext uri="{FF2B5EF4-FFF2-40B4-BE49-F238E27FC236}">
                    <a16:creationId xmlns:a16="http://schemas.microsoft.com/office/drawing/2014/main" id="{5FD3CC68-D9D7-4D9D-8579-3430E9C37CA1}"/>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12" name="Text Box 47">
              <a:extLst>
                <a:ext uri="{FF2B5EF4-FFF2-40B4-BE49-F238E27FC236}">
                  <a16:creationId xmlns:a16="http://schemas.microsoft.com/office/drawing/2014/main" id="{72242DD0-3FC9-4F8C-BD64-58947F09D29D}"/>
                </a:ext>
              </a:extLst>
            </p:cNvPr>
            <p:cNvSpPr txBox="1">
              <a:spLocks noChangeArrowheads="1"/>
            </p:cNvSpPr>
            <p:nvPr/>
          </p:nvSpPr>
          <p:spPr bwMode="auto">
            <a:xfrm>
              <a:off x="1673" y="94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13" name="Line 48">
              <a:extLst>
                <a:ext uri="{FF2B5EF4-FFF2-40B4-BE49-F238E27FC236}">
                  <a16:creationId xmlns:a16="http://schemas.microsoft.com/office/drawing/2014/main" id="{8C92338B-1BE9-4902-9A8C-AEE85CE1082E}"/>
                </a:ext>
              </a:extLst>
            </p:cNvPr>
            <p:cNvSpPr>
              <a:spLocks noChangeShapeType="1"/>
            </p:cNvSpPr>
            <p:nvPr/>
          </p:nvSpPr>
          <p:spPr bwMode="auto">
            <a:xfrm flipV="1">
              <a:off x="3924" y="740"/>
              <a:ext cx="0" cy="2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4" name="Text Box 49">
              <a:extLst>
                <a:ext uri="{FF2B5EF4-FFF2-40B4-BE49-F238E27FC236}">
                  <a16:creationId xmlns:a16="http://schemas.microsoft.com/office/drawing/2014/main" id="{F6F90942-997E-4C14-8B02-DD74E2AF4B03}"/>
                </a:ext>
              </a:extLst>
            </p:cNvPr>
            <p:cNvSpPr txBox="1">
              <a:spLocks noChangeArrowheads="1"/>
            </p:cNvSpPr>
            <p:nvPr/>
          </p:nvSpPr>
          <p:spPr bwMode="auto">
            <a:xfrm>
              <a:off x="3755" y="9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15" name="Line 50">
              <a:extLst>
                <a:ext uri="{FF2B5EF4-FFF2-40B4-BE49-F238E27FC236}">
                  <a16:creationId xmlns:a16="http://schemas.microsoft.com/office/drawing/2014/main" id="{0665EC89-1D35-4090-B3EF-D6404B4E9855}"/>
                </a:ext>
              </a:extLst>
            </p:cNvPr>
            <p:cNvSpPr>
              <a:spLocks noChangeShapeType="1"/>
            </p:cNvSpPr>
            <p:nvPr/>
          </p:nvSpPr>
          <p:spPr bwMode="auto">
            <a:xfrm flipV="1">
              <a:off x="1900" y="765"/>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6" name="Text Box 51">
              <a:extLst>
                <a:ext uri="{FF2B5EF4-FFF2-40B4-BE49-F238E27FC236}">
                  <a16:creationId xmlns:a16="http://schemas.microsoft.com/office/drawing/2014/main" id="{446B6E81-9432-492B-A838-93FCAA6B9774}"/>
                </a:ext>
              </a:extLst>
            </p:cNvPr>
            <p:cNvSpPr txBox="1">
              <a:spLocks noChangeArrowheads="1"/>
            </p:cNvSpPr>
            <p:nvPr/>
          </p:nvSpPr>
          <p:spPr bwMode="auto">
            <a:xfrm>
              <a:off x="1108" y="496"/>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sp>
          <p:nvSpPr>
            <p:cNvPr id="42017" name="Rectangle 52">
              <a:extLst>
                <a:ext uri="{FF2B5EF4-FFF2-40B4-BE49-F238E27FC236}">
                  <a16:creationId xmlns:a16="http://schemas.microsoft.com/office/drawing/2014/main" id="{9CDA8D90-EF20-48C9-97D8-5E1DBD6C3303}"/>
                </a:ext>
              </a:extLst>
            </p:cNvPr>
            <p:cNvSpPr>
              <a:spLocks noChangeArrowheads="1"/>
            </p:cNvSpPr>
            <p:nvPr/>
          </p:nvSpPr>
          <p:spPr bwMode="auto">
            <a:xfrm>
              <a:off x="2768" y="515"/>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8" name="Line 53">
              <a:extLst>
                <a:ext uri="{FF2B5EF4-FFF2-40B4-BE49-F238E27FC236}">
                  <a16:creationId xmlns:a16="http://schemas.microsoft.com/office/drawing/2014/main" id="{77C0BAE7-82D1-4D8A-A66A-739B3B6CF676}"/>
                </a:ext>
              </a:extLst>
            </p:cNvPr>
            <p:cNvSpPr>
              <a:spLocks noChangeShapeType="1"/>
            </p:cNvSpPr>
            <p:nvPr/>
          </p:nvSpPr>
          <p:spPr bwMode="auto">
            <a:xfrm>
              <a:off x="3081" y="51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9" name="Text Box 54">
              <a:extLst>
                <a:ext uri="{FF2B5EF4-FFF2-40B4-BE49-F238E27FC236}">
                  <a16:creationId xmlns:a16="http://schemas.microsoft.com/office/drawing/2014/main" id="{5BE8788E-BBB4-46EB-9038-2CD3B2B24F82}"/>
                </a:ext>
              </a:extLst>
            </p:cNvPr>
            <p:cNvSpPr txBox="1">
              <a:spLocks noChangeArrowheads="1"/>
            </p:cNvSpPr>
            <p:nvPr/>
          </p:nvSpPr>
          <p:spPr bwMode="auto">
            <a:xfrm>
              <a:off x="2805" y="511"/>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42020" name="Rectangle 55">
              <a:extLst>
                <a:ext uri="{FF2B5EF4-FFF2-40B4-BE49-F238E27FC236}">
                  <a16:creationId xmlns:a16="http://schemas.microsoft.com/office/drawing/2014/main" id="{DBACB6CB-7693-4559-B4EF-9204F438FC3D}"/>
                </a:ext>
              </a:extLst>
            </p:cNvPr>
            <p:cNvSpPr>
              <a:spLocks noChangeArrowheads="1"/>
            </p:cNvSpPr>
            <p:nvPr/>
          </p:nvSpPr>
          <p:spPr bwMode="auto">
            <a:xfrm>
              <a:off x="3753" y="522"/>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1" name="Line 56">
              <a:extLst>
                <a:ext uri="{FF2B5EF4-FFF2-40B4-BE49-F238E27FC236}">
                  <a16:creationId xmlns:a16="http://schemas.microsoft.com/office/drawing/2014/main" id="{32B81C34-5B9F-489C-B0E1-BCC9DB048327}"/>
                </a:ext>
              </a:extLst>
            </p:cNvPr>
            <p:cNvSpPr>
              <a:spLocks noChangeShapeType="1"/>
            </p:cNvSpPr>
            <p:nvPr/>
          </p:nvSpPr>
          <p:spPr bwMode="auto">
            <a:xfrm>
              <a:off x="4066" y="52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2" name="Text Box 57">
              <a:extLst>
                <a:ext uri="{FF2B5EF4-FFF2-40B4-BE49-F238E27FC236}">
                  <a16:creationId xmlns:a16="http://schemas.microsoft.com/office/drawing/2014/main" id="{EC36387E-172B-4B8F-8E3A-223B54EE8DD9}"/>
                </a:ext>
              </a:extLst>
            </p:cNvPr>
            <p:cNvSpPr txBox="1">
              <a:spLocks noChangeArrowheads="1"/>
            </p:cNvSpPr>
            <p:nvPr/>
          </p:nvSpPr>
          <p:spPr bwMode="auto">
            <a:xfrm>
              <a:off x="4137" y="552"/>
              <a:ext cx="191"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2023" name="Text Box 58">
              <a:extLst>
                <a:ext uri="{FF2B5EF4-FFF2-40B4-BE49-F238E27FC236}">
                  <a16:creationId xmlns:a16="http://schemas.microsoft.com/office/drawing/2014/main" id="{E1158CBD-CA59-40E4-8003-CC9AC33F4E4A}"/>
                </a:ext>
              </a:extLst>
            </p:cNvPr>
            <p:cNvSpPr txBox="1">
              <a:spLocks noChangeArrowheads="1"/>
            </p:cNvSpPr>
            <p:nvPr/>
          </p:nvSpPr>
          <p:spPr bwMode="auto">
            <a:xfrm>
              <a:off x="3790" y="51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p>
          </p:txBody>
        </p:sp>
        <p:sp>
          <p:nvSpPr>
            <p:cNvPr id="42024" name="Line 59">
              <a:extLst>
                <a:ext uri="{FF2B5EF4-FFF2-40B4-BE49-F238E27FC236}">
                  <a16:creationId xmlns:a16="http://schemas.microsoft.com/office/drawing/2014/main" id="{BA160B83-667E-4B4C-9E36-738AC2F5BC5D}"/>
                </a:ext>
              </a:extLst>
            </p:cNvPr>
            <p:cNvSpPr>
              <a:spLocks noChangeShapeType="1"/>
            </p:cNvSpPr>
            <p:nvPr/>
          </p:nvSpPr>
          <p:spPr bwMode="auto">
            <a:xfrm>
              <a:off x="2256" y="711"/>
              <a:ext cx="0"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5" name="Line 60">
              <a:extLst>
                <a:ext uri="{FF2B5EF4-FFF2-40B4-BE49-F238E27FC236}">
                  <a16:creationId xmlns:a16="http://schemas.microsoft.com/office/drawing/2014/main" id="{56F5C577-84D4-4B4B-824C-42AA40BBBCDC}"/>
                </a:ext>
              </a:extLst>
            </p:cNvPr>
            <p:cNvSpPr>
              <a:spLocks noChangeShapeType="1"/>
            </p:cNvSpPr>
            <p:nvPr/>
          </p:nvSpPr>
          <p:spPr bwMode="auto">
            <a:xfrm>
              <a:off x="2256" y="878"/>
              <a:ext cx="15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26" name="Line 61">
              <a:extLst>
                <a:ext uri="{FF2B5EF4-FFF2-40B4-BE49-F238E27FC236}">
                  <a16:creationId xmlns:a16="http://schemas.microsoft.com/office/drawing/2014/main" id="{C9B275D9-5E48-4175-8D83-BBD2CFC34D01}"/>
                </a:ext>
              </a:extLst>
            </p:cNvPr>
            <p:cNvSpPr>
              <a:spLocks noChangeShapeType="1"/>
            </p:cNvSpPr>
            <p:nvPr/>
          </p:nvSpPr>
          <p:spPr bwMode="auto">
            <a:xfrm flipV="1">
              <a:off x="3813" y="778"/>
              <a:ext cx="0" cy="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1567" name="Group 63">
            <a:extLst>
              <a:ext uri="{FF2B5EF4-FFF2-40B4-BE49-F238E27FC236}">
                <a16:creationId xmlns:a16="http://schemas.microsoft.com/office/drawing/2014/main" id="{8787A5A0-4369-43DC-8070-5493C82F57C1}"/>
              </a:ext>
            </a:extLst>
          </p:cNvPr>
          <p:cNvGrpSpPr>
            <a:grpSpLocks/>
          </p:cNvGrpSpPr>
          <p:nvPr/>
        </p:nvGrpSpPr>
        <p:grpSpPr bwMode="auto">
          <a:xfrm>
            <a:off x="1770063" y="612775"/>
            <a:ext cx="2041525" cy="1111250"/>
            <a:chOff x="1115" y="386"/>
            <a:chExt cx="1286" cy="700"/>
          </a:xfrm>
        </p:grpSpPr>
        <p:grpSp>
          <p:nvGrpSpPr>
            <p:cNvPr id="42001" name="Group 2">
              <a:extLst>
                <a:ext uri="{FF2B5EF4-FFF2-40B4-BE49-F238E27FC236}">
                  <a16:creationId xmlns:a16="http://schemas.microsoft.com/office/drawing/2014/main" id="{43E04545-4054-4AFD-9421-1380C4653D82}"/>
                </a:ext>
              </a:extLst>
            </p:cNvPr>
            <p:cNvGrpSpPr>
              <a:grpSpLocks/>
            </p:cNvGrpSpPr>
            <p:nvPr/>
          </p:nvGrpSpPr>
          <p:grpSpPr bwMode="auto">
            <a:xfrm>
              <a:off x="1115" y="386"/>
              <a:ext cx="1286" cy="700"/>
              <a:chOff x="493" y="2397"/>
              <a:chExt cx="1286" cy="700"/>
            </a:xfrm>
          </p:grpSpPr>
          <p:grpSp>
            <p:nvGrpSpPr>
              <p:cNvPr id="42003" name="Group 3">
                <a:extLst>
                  <a:ext uri="{FF2B5EF4-FFF2-40B4-BE49-F238E27FC236}">
                    <a16:creationId xmlns:a16="http://schemas.microsoft.com/office/drawing/2014/main" id="{8F4A139C-85E2-4970-A4EE-E96AC2075BFC}"/>
                  </a:ext>
                </a:extLst>
              </p:cNvPr>
              <p:cNvGrpSpPr>
                <a:grpSpLocks/>
              </p:cNvGrpSpPr>
              <p:nvPr/>
            </p:nvGrpSpPr>
            <p:grpSpPr bwMode="auto">
              <a:xfrm>
                <a:off x="1087" y="2412"/>
                <a:ext cx="681" cy="259"/>
                <a:chOff x="1087" y="2412"/>
                <a:chExt cx="681" cy="259"/>
              </a:xfrm>
            </p:grpSpPr>
            <p:sp>
              <p:nvSpPr>
                <p:cNvPr id="42009" name="Rectangle 4" descr="宽上对角线">
                  <a:extLst>
                    <a:ext uri="{FF2B5EF4-FFF2-40B4-BE49-F238E27FC236}">
                      <a16:creationId xmlns:a16="http://schemas.microsoft.com/office/drawing/2014/main" id="{FEAE92DF-5CDA-4C09-B7B0-3272635695CF}"/>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10" name="Rectangle 5" descr="浅色上对角线">
                  <a:extLst>
                    <a:ext uri="{FF2B5EF4-FFF2-40B4-BE49-F238E27FC236}">
                      <a16:creationId xmlns:a16="http://schemas.microsoft.com/office/drawing/2014/main" id="{688A862D-38E1-45F3-8B09-677183BE62AA}"/>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2004" name="Text Box 6">
                <a:extLst>
                  <a:ext uri="{FF2B5EF4-FFF2-40B4-BE49-F238E27FC236}">
                    <a16:creationId xmlns:a16="http://schemas.microsoft.com/office/drawing/2014/main" id="{EF5D2A18-118E-400B-9F64-936444D9B7EC}"/>
                  </a:ext>
                </a:extLst>
              </p:cNvPr>
              <p:cNvSpPr txBox="1">
                <a:spLocks noChangeArrowheads="1"/>
              </p:cNvSpPr>
              <p:nvPr/>
            </p:nvSpPr>
            <p:spPr bwMode="auto">
              <a:xfrm>
                <a:off x="1018" y="2847"/>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2005" name="Line 7">
                <a:extLst>
                  <a:ext uri="{FF2B5EF4-FFF2-40B4-BE49-F238E27FC236}">
                    <a16:creationId xmlns:a16="http://schemas.microsoft.com/office/drawing/2014/main" id="{F0502C2F-0BBB-4E30-9F0B-14421F1E2AE9}"/>
                  </a:ext>
                </a:extLst>
              </p:cNvPr>
              <p:cNvSpPr>
                <a:spLocks noChangeShapeType="1"/>
              </p:cNvSpPr>
              <p:nvPr/>
            </p:nvSpPr>
            <p:spPr bwMode="auto">
              <a:xfrm flipH="1" flipV="1">
                <a:off x="1304" y="2684"/>
                <a:ext cx="28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6" name="Text Box 8">
                <a:extLst>
                  <a:ext uri="{FF2B5EF4-FFF2-40B4-BE49-F238E27FC236}">
                    <a16:creationId xmlns:a16="http://schemas.microsoft.com/office/drawing/2014/main" id="{8EB2B410-E46F-4EC2-8D2A-FA68E34FFF7F}"/>
                  </a:ext>
                </a:extLst>
              </p:cNvPr>
              <p:cNvSpPr txBox="1">
                <a:spLocks noChangeArrowheads="1"/>
              </p:cNvSpPr>
              <p:nvPr/>
            </p:nvSpPr>
            <p:spPr bwMode="auto">
              <a:xfrm>
                <a:off x="1415" y="28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2007" name="Line 9">
                <a:extLst>
                  <a:ext uri="{FF2B5EF4-FFF2-40B4-BE49-F238E27FC236}">
                    <a16:creationId xmlns:a16="http://schemas.microsoft.com/office/drawing/2014/main" id="{66101E87-69EE-4B34-99D3-F1C65DC786A9}"/>
                  </a:ext>
                </a:extLst>
              </p:cNvPr>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8" name="Text Box 10">
                <a:extLst>
                  <a:ext uri="{FF2B5EF4-FFF2-40B4-BE49-F238E27FC236}">
                    <a16:creationId xmlns:a16="http://schemas.microsoft.com/office/drawing/2014/main" id="{E63F9293-D733-4773-A7B2-6FD9251EE201}"/>
                  </a:ext>
                </a:extLst>
              </p:cNvPr>
              <p:cNvSpPr txBox="1">
                <a:spLocks noChangeArrowheads="1"/>
              </p:cNvSpPr>
              <p:nvPr/>
            </p:nvSpPr>
            <p:spPr bwMode="auto">
              <a:xfrm>
                <a:off x="493" y="2397"/>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空队</a:t>
                </a:r>
              </a:p>
            </p:txBody>
          </p:sp>
        </p:grpSp>
        <p:sp>
          <p:nvSpPr>
            <p:cNvPr id="42002" name="Text Box 62">
              <a:extLst>
                <a:ext uri="{FF2B5EF4-FFF2-40B4-BE49-F238E27FC236}">
                  <a16:creationId xmlns:a16="http://schemas.microsoft.com/office/drawing/2014/main" id="{ADE487AD-8E9B-4F4D-BF1A-901B80324B62}"/>
                </a:ext>
              </a:extLst>
            </p:cNvPr>
            <p:cNvSpPr txBox="1">
              <a:spLocks noChangeArrowheads="1"/>
            </p:cNvSpPr>
            <p:nvPr/>
          </p:nvSpPr>
          <p:spPr bwMode="auto">
            <a:xfrm>
              <a:off x="2112" y="432"/>
              <a:ext cx="1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grpSp>
        <p:nvGrpSpPr>
          <p:cNvPr id="21568" name="Group 64">
            <a:extLst>
              <a:ext uri="{FF2B5EF4-FFF2-40B4-BE49-F238E27FC236}">
                <a16:creationId xmlns:a16="http://schemas.microsoft.com/office/drawing/2014/main" id="{6DD292F6-55AC-4B16-B51D-C85D97AE1670}"/>
              </a:ext>
            </a:extLst>
          </p:cNvPr>
          <p:cNvGrpSpPr>
            <a:grpSpLocks/>
          </p:cNvGrpSpPr>
          <p:nvPr/>
        </p:nvGrpSpPr>
        <p:grpSpPr bwMode="auto">
          <a:xfrm>
            <a:off x="1689100" y="5410200"/>
            <a:ext cx="2105025" cy="1111250"/>
            <a:chOff x="1075" y="386"/>
            <a:chExt cx="1326" cy="700"/>
          </a:xfrm>
        </p:grpSpPr>
        <p:grpSp>
          <p:nvGrpSpPr>
            <p:cNvPr id="41991" name="Group 65">
              <a:extLst>
                <a:ext uri="{FF2B5EF4-FFF2-40B4-BE49-F238E27FC236}">
                  <a16:creationId xmlns:a16="http://schemas.microsoft.com/office/drawing/2014/main" id="{BFF10604-1B5C-40AC-9FAE-ED1C1AA41736}"/>
                </a:ext>
              </a:extLst>
            </p:cNvPr>
            <p:cNvGrpSpPr>
              <a:grpSpLocks/>
            </p:cNvGrpSpPr>
            <p:nvPr/>
          </p:nvGrpSpPr>
          <p:grpSpPr bwMode="auto">
            <a:xfrm>
              <a:off x="1075" y="386"/>
              <a:ext cx="1326" cy="700"/>
              <a:chOff x="453" y="2397"/>
              <a:chExt cx="1326" cy="700"/>
            </a:xfrm>
          </p:grpSpPr>
          <p:grpSp>
            <p:nvGrpSpPr>
              <p:cNvPr id="41993" name="Group 66">
                <a:extLst>
                  <a:ext uri="{FF2B5EF4-FFF2-40B4-BE49-F238E27FC236}">
                    <a16:creationId xmlns:a16="http://schemas.microsoft.com/office/drawing/2014/main" id="{9F233723-95C5-4892-A985-4E0AA1FC1441}"/>
                  </a:ext>
                </a:extLst>
              </p:cNvPr>
              <p:cNvGrpSpPr>
                <a:grpSpLocks/>
              </p:cNvGrpSpPr>
              <p:nvPr/>
            </p:nvGrpSpPr>
            <p:grpSpPr bwMode="auto">
              <a:xfrm>
                <a:off x="1087" y="2412"/>
                <a:ext cx="681" cy="259"/>
                <a:chOff x="1087" y="2412"/>
                <a:chExt cx="681" cy="259"/>
              </a:xfrm>
            </p:grpSpPr>
            <p:sp>
              <p:nvSpPr>
                <p:cNvPr id="41999" name="Rectangle 67" descr="宽上对角线">
                  <a:extLst>
                    <a:ext uri="{FF2B5EF4-FFF2-40B4-BE49-F238E27FC236}">
                      <a16:creationId xmlns:a16="http://schemas.microsoft.com/office/drawing/2014/main" id="{72481361-50E6-47DE-A2A0-4F86604135B3}"/>
                    </a:ext>
                  </a:extLst>
                </p:cNvPr>
                <p:cNvSpPr>
                  <a:spLocks noChangeArrowheads="1"/>
                </p:cNvSpPr>
                <p:nvPr/>
              </p:nvSpPr>
              <p:spPr bwMode="auto">
                <a:xfrm>
                  <a:off x="1424" y="2416"/>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Rectangle 68" descr="浅色上对角线">
                  <a:extLst>
                    <a:ext uri="{FF2B5EF4-FFF2-40B4-BE49-F238E27FC236}">
                      <a16:creationId xmlns:a16="http://schemas.microsoft.com/office/drawing/2014/main" id="{A6385484-E12E-4162-AF2F-DCCCCBF01627}"/>
                    </a:ext>
                  </a:extLst>
                </p:cNvPr>
                <p:cNvSpPr>
                  <a:spLocks noChangeArrowheads="1"/>
                </p:cNvSpPr>
                <p:nvPr/>
              </p:nvSpPr>
              <p:spPr bwMode="auto">
                <a:xfrm>
                  <a:off x="1087" y="2412"/>
                  <a:ext cx="344" cy="255"/>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1994" name="Text Box 69">
                <a:extLst>
                  <a:ext uri="{FF2B5EF4-FFF2-40B4-BE49-F238E27FC236}">
                    <a16:creationId xmlns:a16="http://schemas.microsoft.com/office/drawing/2014/main" id="{D4899721-B676-4D32-BFDC-FB0408BA2D33}"/>
                  </a:ext>
                </a:extLst>
              </p:cNvPr>
              <p:cNvSpPr txBox="1">
                <a:spLocks noChangeArrowheads="1"/>
              </p:cNvSpPr>
              <p:nvPr/>
            </p:nvSpPr>
            <p:spPr bwMode="auto">
              <a:xfrm>
                <a:off x="1018" y="2847"/>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1995" name="Line 70">
                <a:extLst>
                  <a:ext uri="{FF2B5EF4-FFF2-40B4-BE49-F238E27FC236}">
                    <a16:creationId xmlns:a16="http://schemas.microsoft.com/office/drawing/2014/main" id="{20E2AAB5-9342-4973-8D74-2E517C77D447}"/>
                  </a:ext>
                </a:extLst>
              </p:cNvPr>
              <p:cNvSpPr>
                <a:spLocks noChangeShapeType="1"/>
              </p:cNvSpPr>
              <p:nvPr/>
            </p:nvSpPr>
            <p:spPr bwMode="auto">
              <a:xfrm flipH="1" flipV="1">
                <a:off x="1271" y="2662"/>
                <a:ext cx="313"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Text Box 71">
                <a:extLst>
                  <a:ext uri="{FF2B5EF4-FFF2-40B4-BE49-F238E27FC236}">
                    <a16:creationId xmlns:a16="http://schemas.microsoft.com/office/drawing/2014/main" id="{DCC1CF2A-EBA8-47DC-8048-F3169BE4D9BC}"/>
                  </a:ext>
                </a:extLst>
              </p:cNvPr>
              <p:cNvSpPr txBox="1">
                <a:spLocks noChangeArrowheads="1"/>
              </p:cNvSpPr>
              <p:nvPr/>
            </p:nvSpPr>
            <p:spPr bwMode="auto">
              <a:xfrm>
                <a:off x="1415" y="283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1997" name="Line 72">
                <a:extLst>
                  <a:ext uri="{FF2B5EF4-FFF2-40B4-BE49-F238E27FC236}">
                    <a16:creationId xmlns:a16="http://schemas.microsoft.com/office/drawing/2014/main" id="{50A34257-97AF-4C87-BED1-9CCEB728107F}"/>
                  </a:ext>
                </a:extLst>
              </p:cNvPr>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Text Box 73">
                <a:extLst>
                  <a:ext uri="{FF2B5EF4-FFF2-40B4-BE49-F238E27FC236}">
                    <a16:creationId xmlns:a16="http://schemas.microsoft.com/office/drawing/2014/main" id="{121583D2-0EC5-4441-9C43-092E1147342A}"/>
                  </a:ext>
                </a:extLst>
              </p:cNvPr>
              <p:cNvSpPr txBox="1">
                <a:spLocks noChangeArrowheads="1"/>
              </p:cNvSpPr>
              <p:nvPr/>
            </p:nvSpPr>
            <p:spPr bwMode="auto">
              <a:xfrm>
                <a:off x="453" y="2397"/>
                <a:ext cx="51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y</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a:t>
                </a:r>
              </a:p>
            </p:txBody>
          </p:sp>
        </p:grpSp>
        <p:sp>
          <p:nvSpPr>
            <p:cNvPr id="41992" name="Text Box 74">
              <a:extLst>
                <a:ext uri="{FF2B5EF4-FFF2-40B4-BE49-F238E27FC236}">
                  <a16:creationId xmlns:a16="http://schemas.microsoft.com/office/drawing/2014/main" id="{147A904B-2DD2-489C-88B3-AB3F0E3651E6}"/>
                </a:ext>
              </a:extLst>
            </p:cNvPr>
            <p:cNvSpPr txBox="1">
              <a:spLocks noChangeArrowheads="1"/>
            </p:cNvSpPr>
            <p:nvPr/>
          </p:nvSpPr>
          <p:spPr bwMode="auto">
            <a:xfrm>
              <a:off x="2112" y="432"/>
              <a:ext cx="1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67"/>
                                        </p:tgtEl>
                                        <p:attrNameLst>
                                          <p:attrName>style.visibility</p:attrName>
                                        </p:attrNameLst>
                                      </p:cBhvr>
                                      <p:to>
                                        <p:strVal val="visible"/>
                                      </p:to>
                                    </p:set>
                                    <p:anim calcmode="lin" valueType="num">
                                      <p:cBhvr additive="base">
                                        <p:cTn id="7" dur="500" fill="hold"/>
                                        <p:tgtEl>
                                          <p:spTgt spid="21567"/>
                                        </p:tgtEl>
                                        <p:attrNameLst>
                                          <p:attrName>ppt_x</p:attrName>
                                        </p:attrNameLst>
                                      </p:cBhvr>
                                      <p:tavLst>
                                        <p:tav tm="0">
                                          <p:val>
                                            <p:strVal val="0-#ppt_w/2"/>
                                          </p:val>
                                        </p:tav>
                                        <p:tav tm="100000">
                                          <p:val>
                                            <p:strVal val="#ppt_x"/>
                                          </p:val>
                                        </p:tav>
                                      </p:tavLst>
                                    </p:anim>
                                    <p:anim calcmode="lin" valueType="num">
                                      <p:cBhvr additive="base">
                                        <p:cTn id="8" dur="500" fill="hold"/>
                                        <p:tgtEl>
                                          <p:spTgt spid="215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15"/>
                                        </p:tgtEl>
                                        <p:attrNameLst>
                                          <p:attrName>style.visibility</p:attrName>
                                        </p:attrNameLst>
                                      </p:cBhvr>
                                      <p:to>
                                        <p:strVal val="visible"/>
                                      </p:to>
                                    </p:set>
                                    <p:anim calcmode="lin" valueType="num">
                                      <p:cBhvr additive="base">
                                        <p:cTn id="13" dur="500" fill="hold"/>
                                        <p:tgtEl>
                                          <p:spTgt spid="21515"/>
                                        </p:tgtEl>
                                        <p:attrNameLst>
                                          <p:attrName>ppt_x</p:attrName>
                                        </p:attrNameLst>
                                      </p:cBhvr>
                                      <p:tavLst>
                                        <p:tav tm="0">
                                          <p:val>
                                            <p:strVal val="0-#ppt_w/2"/>
                                          </p:val>
                                        </p:tav>
                                        <p:tav tm="100000">
                                          <p:val>
                                            <p:strVal val="#ppt_x"/>
                                          </p:val>
                                        </p:tav>
                                      </p:tavLst>
                                    </p:anim>
                                    <p:anim calcmode="lin" valueType="num">
                                      <p:cBhvr additive="base">
                                        <p:cTn id="14" dur="500" fill="hold"/>
                                        <p:tgtEl>
                                          <p:spTgt spid="21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29"/>
                                        </p:tgtEl>
                                        <p:attrNameLst>
                                          <p:attrName>style.visibility</p:attrName>
                                        </p:attrNameLst>
                                      </p:cBhvr>
                                      <p:to>
                                        <p:strVal val="visible"/>
                                      </p:to>
                                    </p:set>
                                    <p:anim calcmode="lin" valueType="num">
                                      <p:cBhvr additive="base">
                                        <p:cTn id="19" dur="500" fill="hold"/>
                                        <p:tgtEl>
                                          <p:spTgt spid="21529"/>
                                        </p:tgtEl>
                                        <p:attrNameLst>
                                          <p:attrName>ppt_x</p:attrName>
                                        </p:attrNameLst>
                                      </p:cBhvr>
                                      <p:tavLst>
                                        <p:tav tm="0">
                                          <p:val>
                                            <p:strVal val="0-#ppt_w/2"/>
                                          </p:val>
                                        </p:tav>
                                        <p:tav tm="100000">
                                          <p:val>
                                            <p:strVal val="#ppt_x"/>
                                          </p:val>
                                        </p:tav>
                                      </p:tavLst>
                                    </p:anim>
                                    <p:anim calcmode="lin" valueType="num">
                                      <p:cBhvr additive="base">
                                        <p:cTn id="20" dur="500" fill="hold"/>
                                        <p:tgtEl>
                                          <p:spTgt spid="215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47"/>
                                        </p:tgtEl>
                                        <p:attrNameLst>
                                          <p:attrName>style.visibility</p:attrName>
                                        </p:attrNameLst>
                                      </p:cBhvr>
                                      <p:to>
                                        <p:strVal val="visible"/>
                                      </p:to>
                                    </p:set>
                                    <p:anim calcmode="lin" valueType="num">
                                      <p:cBhvr additive="base">
                                        <p:cTn id="25" dur="500" fill="hold"/>
                                        <p:tgtEl>
                                          <p:spTgt spid="21547"/>
                                        </p:tgtEl>
                                        <p:attrNameLst>
                                          <p:attrName>ppt_x</p:attrName>
                                        </p:attrNameLst>
                                      </p:cBhvr>
                                      <p:tavLst>
                                        <p:tav tm="0">
                                          <p:val>
                                            <p:strVal val="0-#ppt_w/2"/>
                                          </p:val>
                                        </p:tav>
                                        <p:tav tm="100000">
                                          <p:val>
                                            <p:strVal val="#ppt_x"/>
                                          </p:val>
                                        </p:tav>
                                      </p:tavLst>
                                    </p:anim>
                                    <p:anim calcmode="lin" valueType="num">
                                      <p:cBhvr additive="base">
                                        <p:cTn id="26" dur="500" fill="hold"/>
                                        <p:tgtEl>
                                          <p:spTgt spid="215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21568"/>
                                        </p:tgtEl>
                                        <p:attrNameLst>
                                          <p:attrName>style.visibility</p:attrName>
                                        </p:attrNameLst>
                                      </p:cBhvr>
                                      <p:to>
                                        <p:strVal val="visible"/>
                                      </p:to>
                                    </p:set>
                                    <p:animEffect transition="in" filter="box(out)">
                                      <p:cBhvr>
                                        <p:cTn id="31" dur="500"/>
                                        <p:tgtEl>
                                          <p:spTgt spid="2156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F20F117-9446-4212-ABC6-6AD800BF3A5B}"/>
              </a:ext>
            </a:extLst>
          </p:cNvPr>
          <p:cNvSpPr>
            <a:spLocks noGrp="1" noChangeArrowheads="1"/>
          </p:cNvSpPr>
          <p:nvPr>
            <p:ph type="body" idx="1"/>
          </p:nvPr>
        </p:nvSpPr>
        <p:spPr>
          <a:xfrm>
            <a:off x="642938" y="411163"/>
            <a:ext cx="8501062" cy="893762"/>
          </a:xfrm>
        </p:spPr>
        <p:txBody>
          <a:bodyPr/>
          <a:lstStyle/>
          <a:p>
            <a:pPr marL="457200" lvl="1" indent="0" eaLnBrk="1" hangingPunct="1">
              <a:buNone/>
            </a:pPr>
            <a:r>
              <a:rPr lang="zh-CN" altLang="en-US" sz="4400" dirty="0">
                <a:solidFill>
                  <a:schemeClr val="tx2"/>
                </a:solidFill>
              </a:rPr>
              <a:t>队列的顺序存储结构</a:t>
            </a:r>
          </a:p>
          <a:p>
            <a:pPr lvl="2" eaLnBrk="1" hangingPunct="1"/>
            <a:r>
              <a:rPr lang="zh-CN" altLang="en-US" dirty="0"/>
              <a:t>实现：用一维数组实现</a:t>
            </a:r>
            <a:r>
              <a:rPr lang="en-US" altLang="zh-CN" dirty="0" err="1"/>
              <a:t>sq</a:t>
            </a:r>
            <a:r>
              <a:rPr lang="en-US" altLang="zh-CN" dirty="0"/>
              <a:t>[M]</a:t>
            </a:r>
          </a:p>
        </p:txBody>
      </p:sp>
      <p:sp>
        <p:nvSpPr>
          <p:cNvPr id="23571" name="Line 19">
            <a:extLst>
              <a:ext uri="{FF2B5EF4-FFF2-40B4-BE49-F238E27FC236}">
                <a16:creationId xmlns:a16="http://schemas.microsoft.com/office/drawing/2014/main" id="{2D6500A9-273A-494C-8E68-A2C2CDAAC9FC}"/>
              </a:ext>
            </a:extLst>
          </p:cNvPr>
          <p:cNvSpPr>
            <a:spLocks noChangeShapeType="1"/>
          </p:cNvSpPr>
          <p:nvPr/>
        </p:nvSpPr>
        <p:spPr bwMode="auto">
          <a:xfrm>
            <a:off x="782638" y="3883025"/>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Text Box 20">
            <a:extLst>
              <a:ext uri="{FF2B5EF4-FFF2-40B4-BE49-F238E27FC236}">
                <a16:creationId xmlns:a16="http://schemas.microsoft.com/office/drawing/2014/main" id="{283AF9A6-AFD1-47B7-9E82-13881748D44F}"/>
              </a:ext>
            </a:extLst>
          </p:cNvPr>
          <p:cNvSpPr txBox="1">
            <a:spLocks noChangeArrowheads="1"/>
          </p:cNvSpPr>
          <p:nvPr/>
        </p:nvSpPr>
        <p:spPr bwMode="auto">
          <a:xfrm>
            <a:off x="41275" y="3586163"/>
            <a:ext cx="946150" cy="7016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front=0</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rear=0</a:t>
            </a:r>
          </a:p>
        </p:txBody>
      </p:sp>
      <p:grpSp>
        <p:nvGrpSpPr>
          <p:cNvPr id="23573" name="Group 21">
            <a:extLst>
              <a:ext uri="{FF2B5EF4-FFF2-40B4-BE49-F238E27FC236}">
                <a16:creationId xmlns:a16="http://schemas.microsoft.com/office/drawing/2014/main" id="{4572A9B1-1CF0-4254-BBC9-9E7EA874325C}"/>
              </a:ext>
            </a:extLst>
          </p:cNvPr>
          <p:cNvGrpSpPr>
            <a:grpSpLocks/>
          </p:cNvGrpSpPr>
          <p:nvPr/>
        </p:nvGrpSpPr>
        <p:grpSpPr bwMode="auto">
          <a:xfrm>
            <a:off x="1223963" y="1763713"/>
            <a:ext cx="1392237" cy="2432050"/>
            <a:chOff x="1568" y="1378"/>
            <a:chExt cx="1362" cy="1532"/>
          </a:xfrm>
        </p:grpSpPr>
        <p:grpSp>
          <p:nvGrpSpPr>
            <p:cNvPr id="43106" name="Group 22">
              <a:extLst>
                <a:ext uri="{FF2B5EF4-FFF2-40B4-BE49-F238E27FC236}">
                  <a16:creationId xmlns:a16="http://schemas.microsoft.com/office/drawing/2014/main" id="{08546AC2-10AB-47F6-BC4D-80735BBBA2E0}"/>
                </a:ext>
              </a:extLst>
            </p:cNvPr>
            <p:cNvGrpSpPr>
              <a:grpSpLocks/>
            </p:cNvGrpSpPr>
            <p:nvPr/>
          </p:nvGrpSpPr>
          <p:grpSpPr bwMode="auto">
            <a:xfrm>
              <a:off x="1568" y="1378"/>
              <a:ext cx="1133" cy="1498"/>
              <a:chOff x="1568" y="1378"/>
              <a:chExt cx="1133" cy="1498"/>
            </a:xfrm>
          </p:grpSpPr>
          <p:sp>
            <p:nvSpPr>
              <p:cNvPr id="43113" name="Rectangle 23">
                <a:extLst>
                  <a:ext uri="{FF2B5EF4-FFF2-40B4-BE49-F238E27FC236}">
                    <a16:creationId xmlns:a16="http://schemas.microsoft.com/office/drawing/2014/main" id="{278616CD-EABD-402C-AF79-49430E2D1038}"/>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4" name="Line 24">
                <a:extLst>
                  <a:ext uri="{FF2B5EF4-FFF2-40B4-BE49-F238E27FC236}">
                    <a16:creationId xmlns:a16="http://schemas.microsoft.com/office/drawing/2014/main" id="{11667664-4A9D-40BF-8263-44E846BAFB96}"/>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5" name="Line 25">
                <a:extLst>
                  <a:ext uri="{FF2B5EF4-FFF2-40B4-BE49-F238E27FC236}">
                    <a16:creationId xmlns:a16="http://schemas.microsoft.com/office/drawing/2014/main" id="{1403CA3F-60FB-4DF0-9C7D-FAFB455CAE59}"/>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6" name="Line 26">
                <a:extLst>
                  <a:ext uri="{FF2B5EF4-FFF2-40B4-BE49-F238E27FC236}">
                    <a16:creationId xmlns:a16="http://schemas.microsoft.com/office/drawing/2014/main" id="{4DEDBB4D-EECD-4B2C-B5C3-12331A993015}"/>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7" name="Line 27">
                <a:extLst>
                  <a:ext uri="{FF2B5EF4-FFF2-40B4-BE49-F238E27FC236}">
                    <a16:creationId xmlns:a16="http://schemas.microsoft.com/office/drawing/2014/main" id="{EE561947-0070-473F-9152-1DE6B626235B}"/>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18" name="Line 28">
                <a:extLst>
                  <a:ext uri="{FF2B5EF4-FFF2-40B4-BE49-F238E27FC236}">
                    <a16:creationId xmlns:a16="http://schemas.microsoft.com/office/drawing/2014/main" id="{055576F5-287F-474D-B2A6-53E495874812}"/>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107" name="Text Box 29">
              <a:extLst>
                <a:ext uri="{FF2B5EF4-FFF2-40B4-BE49-F238E27FC236}">
                  <a16:creationId xmlns:a16="http://schemas.microsoft.com/office/drawing/2014/main" id="{A8D8B8F3-3763-4364-8836-3F7C724F7486}"/>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108" name="Text Box 30">
              <a:extLst>
                <a:ext uri="{FF2B5EF4-FFF2-40B4-BE49-F238E27FC236}">
                  <a16:creationId xmlns:a16="http://schemas.microsoft.com/office/drawing/2014/main" id="{B9E7D039-4476-4946-ABB2-EF763402D152}"/>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109" name="Text Box 31">
              <a:extLst>
                <a:ext uri="{FF2B5EF4-FFF2-40B4-BE49-F238E27FC236}">
                  <a16:creationId xmlns:a16="http://schemas.microsoft.com/office/drawing/2014/main" id="{AE9EE0DF-2C18-462B-B93A-9235C4C01128}"/>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110" name="Text Box 32">
              <a:extLst>
                <a:ext uri="{FF2B5EF4-FFF2-40B4-BE49-F238E27FC236}">
                  <a16:creationId xmlns:a16="http://schemas.microsoft.com/office/drawing/2014/main" id="{F485F057-BA7A-4625-A400-37517E531293}"/>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111" name="Text Box 33">
              <a:extLst>
                <a:ext uri="{FF2B5EF4-FFF2-40B4-BE49-F238E27FC236}">
                  <a16:creationId xmlns:a16="http://schemas.microsoft.com/office/drawing/2014/main" id="{B1176E32-AEF9-4E98-9085-2E1093EDE781}"/>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112" name="Text Box 34">
              <a:extLst>
                <a:ext uri="{FF2B5EF4-FFF2-40B4-BE49-F238E27FC236}">
                  <a16:creationId xmlns:a16="http://schemas.microsoft.com/office/drawing/2014/main" id="{84EEF0E5-9125-4F5D-94C9-3A0D3AFDEC57}"/>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587" name="Text Box 35">
            <a:extLst>
              <a:ext uri="{FF2B5EF4-FFF2-40B4-BE49-F238E27FC236}">
                <a16:creationId xmlns:a16="http://schemas.microsoft.com/office/drawing/2014/main" id="{1C8B86A4-8DF3-47D1-BEE3-B58CD18C68B8}"/>
              </a:ext>
            </a:extLst>
          </p:cNvPr>
          <p:cNvSpPr txBox="1">
            <a:spLocks noChangeArrowheads="1"/>
          </p:cNvSpPr>
          <p:nvPr/>
        </p:nvSpPr>
        <p:spPr bwMode="auto">
          <a:xfrm>
            <a:off x="1492250" y="4122738"/>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队空</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6">
            <a:extLst>
              <a:ext uri="{FF2B5EF4-FFF2-40B4-BE49-F238E27FC236}">
                <a16:creationId xmlns:a16="http://schemas.microsoft.com/office/drawing/2014/main" id="{D2DA5763-5F75-4D3B-9772-EE466681144E}"/>
              </a:ext>
            </a:extLst>
          </p:cNvPr>
          <p:cNvSpPr>
            <a:spLocks noChangeShapeType="1"/>
          </p:cNvSpPr>
          <p:nvPr/>
        </p:nvSpPr>
        <p:spPr bwMode="auto">
          <a:xfrm>
            <a:off x="811213" y="4016375"/>
            <a:ext cx="423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55" name="Group 3">
            <a:extLst>
              <a:ext uri="{FF2B5EF4-FFF2-40B4-BE49-F238E27FC236}">
                <a16:creationId xmlns:a16="http://schemas.microsoft.com/office/drawing/2014/main" id="{373C4AFC-6B42-4A97-9AC5-DAD68FED3849}"/>
              </a:ext>
            </a:extLst>
          </p:cNvPr>
          <p:cNvGrpSpPr>
            <a:grpSpLocks/>
          </p:cNvGrpSpPr>
          <p:nvPr/>
        </p:nvGrpSpPr>
        <p:grpSpPr bwMode="auto">
          <a:xfrm>
            <a:off x="3384550" y="1774825"/>
            <a:ext cx="1392238" cy="2432050"/>
            <a:chOff x="1568" y="1378"/>
            <a:chExt cx="1362" cy="1532"/>
          </a:xfrm>
        </p:grpSpPr>
        <p:grpSp>
          <p:nvGrpSpPr>
            <p:cNvPr id="43093" name="Group 4">
              <a:extLst>
                <a:ext uri="{FF2B5EF4-FFF2-40B4-BE49-F238E27FC236}">
                  <a16:creationId xmlns:a16="http://schemas.microsoft.com/office/drawing/2014/main" id="{DC0B8183-4D2B-4368-A3A1-DD06A817AC02}"/>
                </a:ext>
              </a:extLst>
            </p:cNvPr>
            <p:cNvGrpSpPr>
              <a:grpSpLocks/>
            </p:cNvGrpSpPr>
            <p:nvPr/>
          </p:nvGrpSpPr>
          <p:grpSpPr bwMode="auto">
            <a:xfrm>
              <a:off x="1568" y="1378"/>
              <a:ext cx="1133" cy="1498"/>
              <a:chOff x="1568" y="1378"/>
              <a:chExt cx="1133" cy="1498"/>
            </a:xfrm>
          </p:grpSpPr>
          <p:sp>
            <p:nvSpPr>
              <p:cNvPr id="43100" name="Rectangle 5">
                <a:extLst>
                  <a:ext uri="{FF2B5EF4-FFF2-40B4-BE49-F238E27FC236}">
                    <a16:creationId xmlns:a16="http://schemas.microsoft.com/office/drawing/2014/main" id="{C07889DC-BC9C-4C03-9DB4-3EFA1F891EB6}"/>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1" name="Line 6">
                <a:extLst>
                  <a:ext uri="{FF2B5EF4-FFF2-40B4-BE49-F238E27FC236}">
                    <a16:creationId xmlns:a16="http://schemas.microsoft.com/office/drawing/2014/main" id="{D04EC6F0-AA85-466C-898F-6332CFB9065A}"/>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2" name="Line 7">
                <a:extLst>
                  <a:ext uri="{FF2B5EF4-FFF2-40B4-BE49-F238E27FC236}">
                    <a16:creationId xmlns:a16="http://schemas.microsoft.com/office/drawing/2014/main" id="{15673EDC-4E9B-4C51-AAAD-EC95A0D4E2CE}"/>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3" name="Line 8">
                <a:extLst>
                  <a:ext uri="{FF2B5EF4-FFF2-40B4-BE49-F238E27FC236}">
                    <a16:creationId xmlns:a16="http://schemas.microsoft.com/office/drawing/2014/main" id="{07E7EB8E-8FAD-4756-8F10-C31984F7FF78}"/>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4" name="Line 9">
                <a:extLst>
                  <a:ext uri="{FF2B5EF4-FFF2-40B4-BE49-F238E27FC236}">
                    <a16:creationId xmlns:a16="http://schemas.microsoft.com/office/drawing/2014/main" id="{10D85503-8730-4593-B061-611234254F66}"/>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105" name="Line 10">
                <a:extLst>
                  <a:ext uri="{FF2B5EF4-FFF2-40B4-BE49-F238E27FC236}">
                    <a16:creationId xmlns:a16="http://schemas.microsoft.com/office/drawing/2014/main" id="{72AA4AB0-F629-443A-A3B6-7562868C279F}"/>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94" name="Text Box 11">
              <a:extLst>
                <a:ext uri="{FF2B5EF4-FFF2-40B4-BE49-F238E27FC236}">
                  <a16:creationId xmlns:a16="http://schemas.microsoft.com/office/drawing/2014/main" id="{4F0D4FC2-0B6F-46E0-B02F-D312DFFE6890}"/>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95" name="Text Box 12">
              <a:extLst>
                <a:ext uri="{FF2B5EF4-FFF2-40B4-BE49-F238E27FC236}">
                  <a16:creationId xmlns:a16="http://schemas.microsoft.com/office/drawing/2014/main" id="{2C5620A9-FFF8-4148-8687-7418847982D2}"/>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96" name="Text Box 13">
              <a:extLst>
                <a:ext uri="{FF2B5EF4-FFF2-40B4-BE49-F238E27FC236}">
                  <a16:creationId xmlns:a16="http://schemas.microsoft.com/office/drawing/2014/main" id="{376E6D97-DFDA-496A-9956-154C07908161}"/>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97" name="Text Box 14">
              <a:extLst>
                <a:ext uri="{FF2B5EF4-FFF2-40B4-BE49-F238E27FC236}">
                  <a16:creationId xmlns:a16="http://schemas.microsoft.com/office/drawing/2014/main" id="{199B3EF7-10EB-45CA-A0D7-7B3F965C7339}"/>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98" name="Text Box 15">
              <a:extLst>
                <a:ext uri="{FF2B5EF4-FFF2-40B4-BE49-F238E27FC236}">
                  <a16:creationId xmlns:a16="http://schemas.microsoft.com/office/drawing/2014/main" id="{FFED4273-45C1-40C4-B5FA-FA7203E873AE}"/>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99" name="Text Box 16">
              <a:extLst>
                <a:ext uri="{FF2B5EF4-FFF2-40B4-BE49-F238E27FC236}">
                  <a16:creationId xmlns:a16="http://schemas.microsoft.com/office/drawing/2014/main" id="{50A64C90-DB7E-430C-85D8-2BF3CE73F79D}"/>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590" name="Line 38">
            <a:extLst>
              <a:ext uri="{FF2B5EF4-FFF2-40B4-BE49-F238E27FC236}">
                <a16:creationId xmlns:a16="http://schemas.microsoft.com/office/drawing/2014/main" id="{4A72A5B0-CE0D-4D1F-8DE4-C2F237DC1F3D}"/>
              </a:ext>
            </a:extLst>
          </p:cNvPr>
          <p:cNvSpPr>
            <a:spLocks noChangeShapeType="1"/>
          </p:cNvSpPr>
          <p:nvPr/>
        </p:nvSpPr>
        <p:spPr bwMode="auto">
          <a:xfrm>
            <a:off x="2979420" y="3995420"/>
            <a:ext cx="401638"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Text Box 39">
            <a:extLst>
              <a:ext uri="{FF2B5EF4-FFF2-40B4-BE49-F238E27FC236}">
                <a16:creationId xmlns:a16="http://schemas.microsoft.com/office/drawing/2014/main" id="{DDB18988-F3EE-4B59-BD92-3AC4584D8BF7}"/>
              </a:ext>
            </a:extLst>
          </p:cNvPr>
          <p:cNvSpPr txBox="1">
            <a:spLocks noChangeArrowheads="1"/>
          </p:cNvSpPr>
          <p:nvPr/>
        </p:nvSpPr>
        <p:spPr bwMode="auto">
          <a:xfrm>
            <a:off x="2562357" y="3670300"/>
            <a:ext cx="7731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23592" name="Text Box 40">
            <a:extLst>
              <a:ext uri="{FF2B5EF4-FFF2-40B4-BE49-F238E27FC236}">
                <a16:creationId xmlns:a16="http://schemas.microsoft.com/office/drawing/2014/main" id="{469085F9-79CD-4E1C-9DDC-14FD617B1348}"/>
              </a:ext>
            </a:extLst>
          </p:cNvPr>
          <p:cNvSpPr txBox="1">
            <a:spLocks noChangeArrowheads="1"/>
          </p:cNvSpPr>
          <p:nvPr/>
        </p:nvSpPr>
        <p:spPr bwMode="auto">
          <a:xfrm>
            <a:off x="3074988" y="4168775"/>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J1,J1,J3</a:t>
            </a: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23593" name="Text Box 41">
            <a:extLst>
              <a:ext uri="{FF2B5EF4-FFF2-40B4-BE49-F238E27FC236}">
                <a16:creationId xmlns:a16="http://schemas.microsoft.com/office/drawing/2014/main" id="{54449077-2EE8-40AD-8014-E072C21FBBDC}"/>
              </a:ext>
            </a:extLst>
          </p:cNvPr>
          <p:cNvSpPr txBox="1">
            <a:spLocks noChangeArrowheads="1"/>
          </p:cNvSpPr>
          <p:nvPr/>
        </p:nvSpPr>
        <p:spPr bwMode="auto">
          <a:xfrm>
            <a:off x="3641725" y="378618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J1</a:t>
            </a:r>
          </a:p>
        </p:txBody>
      </p:sp>
      <p:sp>
        <p:nvSpPr>
          <p:cNvPr id="23594" name="Text Box 42">
            <a:extLst>
              <a:ext uri="{FF2B5EF4-FFF2-40B4-BE49-F238E27FC236}">
                <a16:creationId xmlns:a16="http://schemas.microsoft.com/office/drawing/2014/main" id="{E0CDF74A-9F76-4260-A0EB-9B42EF063A75}"/>
              </a:ext>
            </a:extLst>
          </p:cNvPr>
          <p:cNvSpPr txBox="1">
            <a:spLocks noChangeArrowheads="1"/>
          </p:cNvSpPr>
          <p:nvPr/>
        </p:nvSpPr>
        <p:spPr bwMode="auto">
          <a:xfrm>
            <a:off x="3624263" y="333057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J2</a:t>
            </a:r>
          </a:p>
        </p:txBody>
      </p:sp>
      <p:sp>
        <p:nvSpPr>
          <p:cNvPr id="23595" name="Text Box 43">
            <a:extLst>
              <a:ext uri="{FF2B5EF4-FFF2-40B4-BE49-F238E27FC236}">
                <a16:creationId xmlns:a16="http://schemas.microsoft.com/office/drawing/2014/main" id="{D02FC361-052B-4621-920C-B1B329285DA4}"/>
              </a:ext>
            </a:extLst>
          </p:cNvPr>
          <p:cNvSpPr txBox="1">
            <a:spLocks noChangeArrowheads="1"/>
          </p:cNvSpPr>
          <p:nvPr/>
        </p:nvSpPr>
        <p:spPr bwMode="auto">
          <a:xfrm>
            <a:off x="3640138" y="294005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J3</a:t>
            </a:r>
          </a:p>
        </p:txBody>
      </p:sp>
      <p:grpSp>
        <p:nvGrpSpPr>
          <p:cNvPr id="23644" name="Group 92">
            <a:extLst>
              <a:ext uri="{FF2B5EF4-FFF2-40B4-BE49-F238E27FC236}">
                <a16:creationId xmlns:a16="http://schemas.microsoft.com/office/drawing/2014/main" id="{693B501E-5810-4A95-B840-66E6C45BA732}"/>
              </a:ext>
            </a:extLst>
          </p:cNvPr>
          <p:cNvGrpSpPr>
            <a:grpSpLocks/>
          </p:cNvGrpSpPr>
          <p:nvPr/>
        </p:nvGrpSpPr>
        <p:grpSpPr bwMode="auto">
          <a:xfrm>
            <a:off x="2850833" y="2405698"/>
            <a:ext cx="577850" cy="396875"/>
            <a:chOff x="1687" y="1741"/>
            <a:chExt cx="364" cy="250"/>
          </a:xfrm>
        </p:grpSpPr>
        <p:sp>
          <p:nvSpPr>
            <p:cNvPr id="43091" name="Line 44">
              <a:extLst>
                <a:ext uri="{FF2B5EF4-FFF2-40B4-BE49-F238E27FC236}">
                  <a16:creationId xmlns:a16="http://schemas.microsoft.com/office/drawing/2014/main" id="{A3E913C7-0CA3-4BE3-9435-52287C72C377}"/>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92" name="Text Box 45">
              <a:extLst>
                <a:ext uri="{FF2B5EF4-FFF2-40B4-BE49-F238E27FC236}">
                  <a16:creationId xmlns:a16="http://schemas.microsoft.com/office/drawing/2014/main" id="{CBB61B85-FD77-41C6-91B8-FC7418D7FF83}"/>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sp>
        <p:nvSpPr>
          <p:cNvPr id="23619" name="Line 67">
            <a:extLst>
              <a:ext uri="{FF2B5EF4-FFF2-40B4-BE49-F238E27FC236}">
                <a16:creationId xmlns:a16="http://schemas.microsoft.com/office/drawing/2014/main" id="{8361DCB7-214F-457E-AD33-7BF142DE947B}"/>
              </a:ext>
            </a:extLst>
          </p:cNvPr>
          <p:cNvSpPr>
            <a:spLocks noChangeShapeType="1"/>
          </p:cNvSpPr>
          <p:nvPr/>
        </p:nvSpPr>
        <p:spPr bwMode="auto">
          <a:xfrm>
            <a:off x="7031038" y="1673225"/>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20" name="Text Box 68">
            <a:extLst>
              <a:ext uri="{FF2B5EF4-FFF2-40B4-BE49-F238E27FC236}">
                <a16:creationId xmlns:a16="http://schemas.microsoft.com/office/drawing/2014/main" id="{A001BB47-15F3-4168-B4E2-6CCA708F81B4}"/>
              </a:ext>
            </a:extLst>
          </p:cNvPr>
          <p:cNvSpPr txBox="1">
            <a:spLocks noChangeArrowheads="1"/>
          </p:cNvSpPr>
          <p:nvPr/>
        </p:nvSpPr>
        <p:spPr bwMode="auto">
          <a:xfrm>
            <a:off x="6953250" y="1287463"/>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nvGrpSpPr>
          <p:cNvPr id="23621" name="Group 69">
            <a:extLst>
              <a:ext uri="{FF2B5EF4-FFF2-40B4-BE49-F238E27FC236}">
                <a16:creationId xmlns:a16="http://schemas.microsoft.com/office/drawing/2014/main" id="{9ABBED17-5947-4AF6-B110-508F72128DD3}"/>
              </a:ext>
            </a:extLst>
          </p:cNvPr>
          <p:cNvGrpSpPr>
            <a:grpSpLocks/>
          </p:cNvGrpSpPr>
          <p:nvPr/>
        </p:nvGrpSpPr>
        <p:grpSpPr bwMode="auto">
          <a:xfrm>
            <a:off x="7507288" y="1741488"/>
            <a:ext cx="1392237" cy="2432050"/>
            <a:chOff x="1568" y="1378"/>
            <a:chExt cx="1362" cy="1532"/>
          </a:xfrm>
        </p:grpSpPr>
        <p:grpSp>
          <p:nvGrpSpPr>
            <p:cNvPr id="43078" name="Group 70">
              <a:extLst>
                <a:ext uri="{FF2B5EF4-FFF2-40B4-BE49-F238E27FC236}">
                  <a16:creationId xmlns:a16="http://schemas.microsoft.com/office/drawing/2014/main" id="{E33D4001-657D-4E1D-A1C6-F40AFAF003A3}"/>
                </a:ext>
              </a:extLst>
            </p:cNvPr>
            <p:cNvGrpSpPr>
              <a:grpSpLocks/>
            </p:cNvGrpSpPr>
            <p:nvPr/>
          </p:nvGrpSpPr>
          <p:grpSpPr bwMode="auto">
            <a:xfrm>
              <a:off x="1568" y="1378"/>
              <a:ext cx="1133" cy="1498"/>
              <a:chOff x="1568" y="1378"/>
              <a:chExt cx="1133" cy="1498"/>
            </a:xfrm>
          </p:grpSpPr>
          <p:sp>
            <p:nvSpPr>
              <p:cNvPr id="43085" name="Rectangle 71">
                <a:extLst>
                  <a:ext uri="{FF2B5EF4-FFF2-40B4-BE49-F238E27FC236}">
                    <a16:creationId xmlns:a16="http://schemas.microsoft.com/office/drawing/2014/main" id="{0EF39FAB-3F81-4BBB-A699-3B94BA4D0B1E}"/>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6" name="Line 72">
                <a:extLst>
                  <a:ext uri="{FF2B5EF4-FFF2-40B4-BE49-F238E27FC236}">
                    <a16:creationId xmlns:a16="http://schemas.microsoft.com/office/drawing/2014/main" id="{8C818B77-1616-439A-9F6B-8E78DBD0839D}"/>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7" name="Line 73">
                <a:extLst>
                  <a:ext uri="{FF2B5EF4-FFF2-40B4-BE49-F238E27FC236}">
                    <a16:creationId xmlns:a16="http://schemas.microsoft.com/office/drawing/2014/main" id="{430CDBE5-7562-4FA5-BE65-A2B51258AA1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8" name="Line 74">
                <a:extLst>
                  <a:ext uri="{FF2B5EF4-FFF2-40B4-BE49-F238E27FC236}">
                    <a16:creationId xmlns:a16="http://schemas.microsoft.com/office/drawing/2014/main" id="{BB2AC4B7-7FBE-4BD1-819C-51554B05E5C7}"/>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89" name="Line 75">
                <a:extLst>
                  <a:ext uri="{FF2B5EF4-FFF2-40B4-BE49-F238E27FC236}">
                    <a16:creationId xmlns:a16="http://schemas.microsoft.com/office/drawing/2014/main" id="{C890F5A3-E349-4873-A8CE-8690ABED4766}"/>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90" name="Line 76">
                <a:extLst>
                  <a:ext uri="{FF2B5EF4-FFF2-40B4-BE49-F238E27FC236}">
                    <a16:creationId xmlns:a16="http://schemas.microsoft.com/office/drawing/2014/main" id="{30AFBFFF-B21C-4E91-B9F7-BF9733B89839}"/>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79" name="Text Box 77">
              <a:extLst>
                <a:ext uri="{FF2B5EF4-FFF2-40B4-BE49-F238E27FC236}">
                  <a16:creationId xmlns:a16="http://schemas.microsoft.com/office/drawing/2014/main" id="{26DF9730-0324-47EF-BB0F-FDF56C01EB8E}"/>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80" name="Text Box 78">
              <a:extLst>
                <a:ext uri="{FF2B5EF4-FFF2-40B4-BE49-F238E27FC236}">
                  <a16:creationId xmlns:a16="http://schemas.microsoft.com/office/drawing/2014/main" id="{42E4A69B-D477-4F4F-A0D2-AF97DC0CD9FF}"/>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81" name="Text Box 79">
              <a:extLst>
                <a:ext uri="{FF2B5EF4-FFF2-40B4-BE49-F238E27FC236}">
                  <a16:creationId xmlns:a16="http://schemas.microsoft.com/office/drawing/2014/main" id="{88EFD9A3-C5BA-4C1E-8290-A369B9192C97}"/>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82" name="Text Box 80">
              <a:extLst>
                <a:ext uri="{FF2B5EF4-FFF2-40B4-BE49-F238E27FC236}">
                  <a16:creationId xmlns:a16="http://schemas.microsoft.com/office/drawing/2014/main" id="{00892D9D-9418-48F8-B8BA-90B1576F9275}"/>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83" name="Text Box 81">
              <a:extLst>
                <a:ext uri="{FF2B5EF4-FFF2-40B4-BE49-F238E27FC236}">
                  <a16:creationId xmlns:a16="http://schemas.microsoft.com/office/drawing/2014/main" id="{80B42BC2-9DB7-447F-A895-FE7F6E1574A3}"/>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84" name="Text Box 82">
              <a:extLst>
                <a:ext uri="{FF2B5EF4-FFF2-40B4-BE49-F238E27FC236}">
                  <a16:creationId xmlns:a16="http://schemas.microsoft.com/office/drawing/2014/main" id="{3A60A281-0AB8-42A7-B51C-2F7384DB3499}"/>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635" name="Text Box 83">
            <a:extLst>
              <a:ext uri="{FF2B5EF4-FFF2-40B4-BE49-F238E27FC236}">
                <a16:creationId xmlns:a16="http://schemas.microsoft.com/office/drawing/2014/main" id="{E4A8CBF8-CE04-4163-B632-0D8C92508E74}"/>
              </a:ext>
            </a:extLst>
          </p:cNvPr>
          <p:cNvSpPr txBox="1">
            <a:spLocks noChangeArrowheads="1"/>
          </p:cNvSpPr>
          <p:nvPr/>
        </p:nvSpPr>
        <p:spPr bwMode="auto">
          <a:xfrm>
            <a:off x="7372350" y="4100513"/>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J4,J5,J6</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36" name="Text Box 84">
            <a:extLst>
              <a:ext uri="{FF2B5EF4-FFF2-40B4-BE49-F238E27FC236}">
                <a16:creationId xmlns:a16="http://schemas.microsoft.com/office/drawing/2014/main" id="{00BF03AD-24C0-4D5E-A596-3F718CF18277}"/>
              </a:ext>
            </a:extLst>
          </p:cNvPr>
          <p:cNvSpPr txBox="1">
            <a:spLocks noChangeArrowheads="1"/>
          </p:cNvSpPr>
          <p:nvPr/>
        </p:nvSpPr>
        <p:spPr bwMode="auto">
          <a:xfrm>
            <a:off x="7891463" y="25733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23637" name="Text Box 85">
            <a:extLst>
              <a:ext uri="{FF2B5EF4-FFF2-40B4-BE49-F238E27FC236}">
                <a16:creationId xmlns:a16="http://schemas.microsoft.com/office/drawing/2014/main" id="{4313F839-DE83-4D7C-9C14-32C56037419C}"/>
              </a:ext>
            </a:extLst>
          </p:cNvPr>
          <p:cNvSpPr txBox="1">
            <a:spLocks noChangeArrowheads="1"/>
          </p:cNvSpPr>
          <p:nvPr/>
        </p:nvSpPr>
        <p:spPr bwMode="auto">
          <a:xfrm>
            <a:off x="7883525" y="215582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23638" name="Text Box 86">
            <a:extLst>
              <a:ext uri="{FF2B5EF4-FFF2-40B4-BE49-F238E27FC236}">
                <a16:creationId xmlns:a16="http://schemas.microsoft.com/office/drawing/2014/main" id="{A8C11998-5ACE-4AA1-A055-C8F0A3D63213}"/>
              </a:ext>
            </a:extLst>
          </p:cNvPr>
          <p:cNvSpPr txBox="1">
            <a:spLocks noChangeArrowheads="1"/>
          </p:cNvSpPr>
          <p:nvPr/>
        </p:nvSpPr>
        <p:spPr bwMode="auto">
          <a:xfrm>
            <a:off x="7883525" y="173990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23639" name="Line 87">
            <a:extLst>
              <a:ext uri="{FF2B5EF4-FFF2-40B4-BE49-F238E27FC236}">
                <a16:creationId xmlns:a16="http://schemas.microsoft.com/office/drawing/2014/main" id="{F9FF308F-241E-4861-8840-C0F0A87AE8CB}"/>
              </a:ext>
            </a:extLst>
          </p:cNvPr>
          <p:cNvSpPr>
            <a:spLocks noChangeShapeType="1"/>
          </p:cNvSpPr>
          <p:nvPr/>
        </p:nvSpPr>
        <p:spPr bwMode="auto">
          <a:xfrm>
            <a:off x="7002463" y="2789238"/>
            <a:ext cx="5127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40" name="Text Box 88">
            <a:extLst>
              <a:ext uri="{FF2B5EF4-FFF2-40B4-BE49-F238E27FC236}">
                <a16:creationId xmlns:a16="http://schemas.microsoft.com/office/drawing/2014/main" id="{595AF1EA-950E-49E9-AB15-E51BF7CEB343}"/>
              </a:ext>
            </a:extLst>
          </p:cNvPr>
          <p:cNvSpPr txBox="1">
            <a:spLocks noChangeArrowheads="1"/>
          </p:cNvSpPr>
          <p:nvPr/>
        </p:nvSpPr>
        <p:spPr bwMode="auto">
          <a:xfrm>
            <a:off x="6896100" y="243522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23641" name="AutoShape 89">
            <a:extLst>
              <a:ext uri="{FF2B5EF4-FFF2-40B4-BE49-F238E27FC236}">
                <a16:creationId xmlns:a16="http://schemas.microsoft.com/office/drawing/2014/main" id="{922CFBC1-914E-4A30-986A-FD74495F8D5C}"/>
              </a:ext>
            </a:extLst>
          </p:cNvPr>
          <p:cNvSpPr>
            <a:spLocks noChangeArrowheads="1"/>
          </p:cNvSpPr>
          <p:nvPr/>
        </p:nvSpPr>
        <p:spPr bwMode="auto">
          <a:xfrm>
            <a:off x="234950" y="4846906"/>
            <a:ext cx="3873368" cy="1323439"/>
          </a:xfrm>
          <a:prstGeom prst="wedgeRectCallout">
            <a:avLst>
              <a:gd name="adj1" fmla="val 14069"/>
              <a:gd name="adj2" fmla="val -78125"/>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约定：</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rear</a:t>
            </a:r>
            <a:r>
              <a:rPr kumimoji="1"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指示队尾元素</a:t>
            </a:r>
            <a:r>
              <a:rPr kumimoji="1"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的下一位置</a:t>
            </a:r>
            <a:r>
              <a:rPr kumimoji="1" lang="zh-CN"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Front</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指示队头元素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初值</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front=rear=0</a:t>
            </a:r>
          </a:p>
        </p:txBody>
      </p:sp>
      <p:sp>
        <p:nvSpPr>
          <p:cNvPr id="23642" name="AutoShape 90">
            <a:extLst>
              <a:ext uri="{FF2B5EF4-FFF2-40B4-BE49-F238E27FC236}">
                <a16:creationId xmlns:a16="http://schemas.microsoft.com/office/drawing/2014/main" id="{636407AA-EAED-4CB6-89D9-3D4ED79DFEB2}"/>
              </a:ext>
            </a:extLst>
          </p:cNvPr>
          <p:cNvSpPr>
            <a:spLocks noChangeArrowheads="1"/>
          </p:cNvSpPr>
          <p:nvPr/>
        </p:nvSpPr>
        <p:spPr bwMode="auto">
          <a:xfrm>
            <a:off x="5211763" y="5110163"/>
            <a:ext cx="2917825" cy="1044575"/>
          </a:xfrm>
          <a:prstGeom prst="wedgeRectCallout">
            <a:avLst>
              <a:gd name="adj1" fmla="val -52255"/>
              <a:gd name="adj2" fmla="val -103593"/>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空队列条件：</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front==rear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入队列：</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sq</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[rear++]=x;</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出队列</a:t>
            </a:r>
            <a:r>
              <a:rPr kumimoji="1" lang="zh-CN"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x=</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sq</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[front++];</a:t>
            </a:r>
          </a:p>
        </p:txBody>
      </p:sp>
      <p:grpSp>
        <p:nvGrpSpPr>
          <p:cNvPr id="23646" name="Group 94">
            <a:extLst>
              <a:ext uri="{FF2B5EF4-FFF2-40B4-BE49-F238E27FC236}">
                <a16:creationId xmlns:a16="http://schemas.microsoft.com/office/drawing/2014/main" id="{11B6740A-98B1-4414-8CE2-1113BF94084C}"/>
              </a:ext>
            </a:extLst>
          </p:cNvPr>
          <p:cNvGrpSpPr>
            <a:grpSpLocks/>
          </p:cNvGrpSpPr>
          <p:nvPr/>
        </p:nvGrpSpPr>
        <p:grpSpPr bwMode="auto">
          <a:xfrm>
            <a:off x="2860993" y="3180398"/>
            <a:ext cx="577850" cy="396875"/>
            <a:chOff x="1687" y="1741"/>
            <a:chExt cx="364" cy="250"/>
          </a:xfrm>
        </p:grpSpPr>
        <p:sp>
          <p:nvSpPr>
            <p:cNvPr id="43076" name="Line 95">
              <a:extLst>
                <a:ext uri="{FF2B5EF4-FFF2-40B4-BE49-F238E27FC236}">
                  <a16:creationId xmlns:a16="http://schemas.microsoft.com/office/drawing/2014/main" id="{C7851894-7C75-487D-B708-71E15918B116}"/>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7" name="Text Box 96">
              <a:extLst>
                <a:ext uri="{FF2B5EF4-FFF2-40B4-BE49-F238E27FC236}">
                  <a16:creationId xmlns:a16="http://schemas.microsoft.com/office/drawing/2014/main" id="{4DDBA8B4-565F-4BAD-B499-E128F197995B}"/>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49" name="Group 97">
            <a:extLst>
              <a:ext uri="{FF2B5EF4-FFF2-40B4-BE49-F238E27FC236}">
                <a16:creationId xmlns:a16="http://schemas.microsoft.com/office/drawing/2014/main" id="{6D93F42C-21D4-4B79-972D-BD636B6A9808}"/>
              </a:ext>
            </a:extLst>
          </p:cNvPr>
          <p:cNvGrpSpPr>
            <a:grpSpLocks/>
          </p:cNvGrpSpPr>
          <p:nvPr/>
        </p:nvGrpSpPr>
        <p:grpSpPr bwMode="auto">
          <a:xfrm>
            <a:off x="2850833" y="2790508"/>
            <a:ext cx="577850" cy="396875"/>
            <a:chOff x="1687" y="1741"/>
            <a:chExt cx="364" cy="250"/>
          </a:xfrm>
        </p:grpSpPr>
        <p:sp>
          <p:nvSpPr>
            <p:cNvPr id="43074" name="Line 98">
              <a:extLst>
                <a:ext uri="{FF2B5EF4-FFF2-40B4-BE49-F238E27FC236}">
                  <a16:creationId xmlns:a16="http://schemas.microsoft.com/office/drawing/2014/main" id="{031E8464-5695-48A8-B4A0-3DF383DF5C64}"/>
                </a:ext>
              </a:extLst>
            </p:cNvPr>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5" name="Text Box 99">
              <a:extLst>
                <a:ext uri="{FF2B5EF4-FFF2-40B4-BE49-F238E27FC236}">
                  <a16:creationId xmlns:a16="http://schemas.microsoft.com/office/drawing/2014/main" id="{0D470801-112C-44B6-9423-308FE0990308}"/>
                </a:ext>
              </a:extLst>
            </p:cNvPr>
            <p:cNvSpPr txBox="1">
              <a:spLocks noChangeArrowheads="1"/>
            </p:cNvSpPr>
            <p:nvPr/>
          </p:nvSpPr>
          <p:spPr bwMode="auto">
            <a:xfrm>
              <a:off x="1687" y="1741"/>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65" name="Group 113">
            <a:extLst>
              <a:ext uri="{FF2B5EF4-FFF2-40B4-BE49-F238E27FC236}">
                <a16:creationId xmlns:a16="http://schemas.microsoft.com/office/drawing/2014/main" id="{CE49C9B5-DAE6-4940-AC9C-597F2F9E58A7}"/>
              </a:ext>
            </a:extLst>
          </p:cNvPr>
          <p:cNvGrpSpPr>
            <a:grpSpLocks/>
          </p:cNvGrpSpPr>
          <p:nvPr/>
        </p:nvGrpSpPr>
        <p:grpSpPr bwMode="auto">
          <a:xfrm>
            <a:off x="4816473" y="3867150"/>
            <a:ext cx="676275" cy="396875"/>
            <a:chOff x="2986" y="2580"/>
            <a:chExt cx="426" cy="250"/>
          </a:xfrm>
        </p:grpSpPr>
        <p:sp>
          <p:nvSpPr>
            <p:cNvPr id="43072" name="Line 64">
              <a:extLst>
                <a:ext uri="{FF2B5EF4-FFF2-40B4-BE49-F238E27FC236}">
                  <a16:creationId xmlns:a16="http://schemas.microsoft.com/office/drawing/2014/main" id="{DA2FDDC9-1EBD-48A4-84B5-BF41052B119E}"/>
                </a:ext>
              </a:extLst>
            </p:cNvPr>
            <p:cNvSpPr>
              <a:spLocks noChangeShapeType="1"/>
            </p:cNvSpPr>
            <p:nvPr/>
          </p:nvSpPr>
          <p:spPr bwMode="auto">
            <a:xfrm>
              <a:off x="3110" y="2660"/>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3" name="Text Box 65">
              <a:extLst>
                <a:ext uri="{FF2B5EF4-FFF2-40B4-BE49-F238E27FC236}">
                  <a16:creationId xmlns:a16="http://schemas.microsoft.com/office/drawing/2014/main" id="{41D3FCE2-0760-46B2-878E-FA968498FD0A}"/>
                </a:ext>
              </a:extLst>
            </p:cNvPr>
            <p:cNvSpPr txBox="1">
              <a:spLocks noChangeArrowheads="1"/>
            </p:cNvSpPr>
            <p:nvPr/>
          </p:nvSpPr>
          <p:spPr bwMode="auto">
            <a:xfrm>
              <a:off x="2986" y="2580"/>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grpSp>
        <p:nvGrpSpPr>
          <p:cNvPr id="23656" name="Group 104">
            <a:extLst>
              <a:ext uri="{FF2B5EF4-FFF2-40B4-BE49-F238E27FC236}">
                <a16:creationId xmlns:a16="http://schemas.microsoft.com/office/drawing/2014/main" id="{24393A42-4AD1-4330-BD70-2EE20BAFB86B}"/>
              </a:ext>
            </a:extLst>
          </p:cNvPr>
          <p:cNvGrpSpPr>
            <a:grpSpLocks/>
          </p:cNvGrpSpPr>
          <p:nvPr/>
        </p:nvGrpSpPr>
        <p:grpSpPr bwMode="auto">
          <a:xfrm>
            <a:off x="4896485" y="2339975"/>
            <a:ext cx="577850" cy="396875"/>
            <a:chOff x="2994" y="1410"/>
            <a:chExt cx="364" cy="250"/>
          </a:xfrm>
        </p:grpSpPr>
        <p:sp>
          <p:nvSpPr>
            <p:cNvPr id="43070" name="Line 47">
              <a:extLst>
                <a:ext uri="{FF2B5EF4-FFF2-40B4-BE49-F238E27FC236}">
                  <a16:creationId xmlns:a16="http://schemas.microsoft.com/office/drawing/2014/main" id="{22C34ADC-C7E7-4541-ABCD-7B869E97ABBF}"/>
                </a:ext>
              </a:extLst>
            </p:cNvPr>
            <p:cNvSpPr>
              <a:spLocks noChangeShapeType="1"/>
            </p:cNvSpPr>
            <p:nvPr/>
          </p:nvSpPr>
          <p:spPr bwMode="auto">
            <a:xfrm>
              <a:off x="3042" y="163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71" name="Text Box 48">
              <a:extLst>
                <a:ext uri="{FF2B5EF4-FFF2-40B4-BE49-F238E27FC236}">
                  <a16:creationId xmlns:a16="http://schemas.microsoft.com/office/drawing/2014/main" id="{6A19144A-3DDE-44A4-AA93-492408B036F9}"/>
                </a:ext>
              </a:extLst>
            </p:cNvPr>
            <p:cNvSpPr txBox="1">
              <a:spLocks noChangeArrowheads="1"/>
            </p:cNvSpPr>
            <p:nvPr/>
          </p:nvSpPr>
          <p:spPr bwMode="auto">
            <a:xfrm>
              <a:off x="2994" y="1410"/>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grpSp>
      <p:grpSp>
        <p:nvGrpSpPr>
          <p:cNvPr id="23601" name="Group 49">
            <a:extLst>
              <a:ext uri="{FF2B5EF4-FFF2-40B4-BE49-F238E27FC236}">
                <a16:creationId xmlns:a16="http://schemas.microsoft.com/office/drawing/2014/main" id="{052340FA-7500-4E33-9F04-6985E0DB2FE6}"/>
              </a:ext>
            </a:extLst>
          </p:cNvPr>
          <p:cNvGrpSpPr>
            <a:grpSpLocks/>
          </p:cNvGrpSpPr>
          <p:nvPr/>
        </p:nvGrpSpPr>
        <p:grpSpPr bwMode="auto">
          <a:xfrm>
            <a:off x="5440363" y="1751013"/>
            <a:ext cx="1392237" cy="2432050"/>
            <a:chOff x="1568" y="1378"/>
            <a:chExt cx="1362" cy="1532"/>
          </a:xfrm>
        </p:grpSpPr>
        <p:grpSp>
          <p:nvGrpSpPr>
            <p:cNvPr id="43057" name="Group 50">
              <a:extLst>
                <a:ext uri="{FF2B5EF4-FFF2-40B4-BE49-F238E27FC236}">
                  <a16:creationId xmlns:a16="http://schemas.microsoft.com/office/drawing/2014/main" id="{35F09CAA-7D3E-4C93-B028-76597F881D02}"/>
                </a:ext>
              </a:extLst>
            </p:cNvPr>
            <p:cNvGrpSpPr>
              <a:grpSpLocks/>
            </p:cNvGrpSpPr>
            <p:nvPr/>
          </p:nvGrpSpPr>
          <p:grpSpPr bwMode="auto">
            <a:xfrm>
              <a:off x="1568" y="1378"/>
              <a:ext cx="1133" cy="1498"/>
              <a:chOff x="1568" y="1378"/>
              <a:chExt cx="1133" cy="1498"/>
            </a:xfrm>
          </p:grpSpPr>
          <p:sp>
            <p:nvSpPr>
              <p:cNvPr id="43064" name="Rectangle 51">
                <a:extLst>
                  <a:ext uri="{FF2B5EF4-FFF2-40B4-BE49-F238E27FC236}">
                    <a16:creationId xmlns:a16="http://schemas.microsoft.com/office/drawing/2014/main" id="{E851993E-4E13-4BB0-A0BE-4E51031D08B3}"/>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5" name="Line 52">
                <a:extLst>
                  <a:ext uri="{FF2B5EF4-FFF2-40B4-BE49-F238E27FC236}">
                    <a16:creationId xmlns:a16="http://schemas.microsoft.com/office/drawing/2014/main" id="{4C184B88-C7D6-40E6-BD52-86A6B7430496}"/>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6" name="Line 53">
                <a:extLst>
                  <a:ext uri="{FF2B5EF4-FFF2-40B4-BE49-F238E27FC236}">
                    <a16:creationId xmlns:a16="http://schemas.microsoft.com/office/drawing/2014/main" id="{3A23DE9C-81B3-40F1-83FF-94477E8BBA3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7" name="Line 54">
                <a:extLst>
                  <a:ext uri="{FF2B5EF4-FFF2-40B4-BE49-F238E27FC236}">
                    <a16:creationId xmlns:a16="http://schemas.microsoft.com/office/drawing/2014/main" id="{127A020A-2822-4A90-A125-BC732064794D}"/>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8" name="Line 55">
                <a:extLst>
                  <a:ext uri="{FF2B5EF4-FFF2-40B4-BE49-F238E27FC236}">
                    <a16:creationId xmlns:a16="http://schemas.microsoft.com/office/drawing/2014/main" id="{7743155C-D09E-4B59-9CB6-386153D1E519}"/>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69" name="Line 56">
                <a:extLst>
                  <a:ext uri="{FF2B5EF4-FFF2-40B4-BE49-F238E27FC236}">
                    <a16:creationId xmlns:a16="http://schemas.microsoft.com/office/drawing/2014/main" id="{F47BE46C-5FBC-485E-BE91-2791ED1CE09C}"/>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3058" name="Text Box 57">
              <a:extLst>
                <a:ext uri="{FF2B5EF4-FFF2-40B4-BE49-F238E27FC236}">
                  <a16:creationId xmlns:a16="http://schemas.microsoft.com/office/drawing/2014/main" id="{DA173CB9-8381-44DA-AC70-C827D43367AD}"/>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3059" name="Text Box 58">
              <a:extLst>
                <a:ext uri="{FF2B5EF4-FFF2-40B4-BE49-F238E27FC236}">
                  <a16:creationId xmlns:a16="http://schemas.microsoft.com/office/drawing/2014/main" id="{C1D6D228-8D69-46AA-AF12-2A14B450EC88}"/>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43060" name="Text Box 59">
              <a:extLst>
                <a:ext uri="{FF2B5EF4-FFF2-40B4-BE49-F238E27FC236}">
                  <a16:creationId xmlns:a16="http://schemas.microsoft.com/office/drawing/2014/main" id="{339793F0-3D48-4F61-BDE1-F9770943FBA9}"/>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3061" name="Text Box 60">
              <a:extLst>
                <a:ext uri="{FF2B5EF4-FFF2-40B4-BE49-F238E27FC236}">
                  <a16:creationId xmlns:a16="http://schemas.microsoft.com/office/drawing/2014/main" id="{77DAF285-452D-4756-A4A5-A5D17DC620D3}"/>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3062" name="Text Box 61">
              <a:extLst>
                <a:ext uri="{FF2B5EF4-FFF2-40B4-BE49-F238E27FC236}">
                  <a16:creationId xmlns:a16="http://schemas.microsoft.com/office/drawing/2014/main" id="{928F519D-1C01-4BA4-8F43-C41BF61B7428}"/>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063" name="Text Box 62">
              <a:extLst>
                <a:ext uri="{FF2B5EF4-FFF2-40B4-BE49-F238E27FC236}">
                  <a16:creationId xmlns:a16="http://schemas.microsoft.com/office/drawing/2014/main" id="{8C221099-4E61-403C-A049-D62FFF9DB775}"/>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23615" name="Text Box 63">
            <a:extLst>
              <a:ext uri="{FF2B5EF4-FFF2-40B4-BE49-F238E27FC236}">
                <a16:creationId xmlns:a16="http://schemas.microsoft.com/office/drawing/2014/main" id="{00AA0C5E-1E20-4EA0-871D-9A77E9405EB0}"/>
              </a:ext>
            </a:extLst>
          </p:cNvPr>
          <p:cNvSpPr txBox="1">
            <a:spLocks noChangeArrowheads="1"/>
          </p:cNvSpPr>
          <p:nvPr/>
        </p:nvSpPr>
        <p:spPr bwMode="auto">
          <a:xfrm>
            <a:off x="5307013" y="4110038"/>
            <a:ext cx="14954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J1,J2,J3</a:t>
            </a: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出队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52" name="Text Box 100">
            <a:extLst>
              <a:ext uri="{FF2B5EF4-FFF2-40B4-BE49-F238E27FC236}">
                <a16:creationId xmlns:a16="http://schemas.microsoft.com/office/drawing/2014/main" id="{8DE9F3F5-95A0-4C96-86DF-C214F4C82EA4}"/>
              </a:ext>
            </a:extLst>
          </p:cNvPr>
          <p:cNvSpPr txBox="1">
            <a:spLocks noChangeArrowheads="1"/>
          </p:cNvSpPr>
          <p:nvPr/>
        </p:nvSpPr>
        <p:spPr bwMode="auto">
          <a:xfrm>
            <a:off x="5813425" y="37290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J1</a:t>
            </a:r>
          </a:p>
        </p:txBody>
      </p:sp>
      <p:sp>
        <p:nvSpPr>
          <p:cNvPr id="23653" name="Text Box 101">
            <a:extLst>
              <a:ext uri="{FF2B5EF4-FFF2-40B4-BE49-F238E27FC236}">
                <a16:creationId xmlns:a16="http://schemas.microsoft.com/office/drawing/2014/main" id="{669999D4-CDD1-4419-8EC5-BAEB2DA16F06}"/>
              </a:ext>
            </a:extLst>
          </p:cNvPr>
          <p:cNvSpPr txBox="1">
            <a:spLocks noChangeArrowheads="1"/>
          </p:cNvSpPr>
          <p:nvPr/>
        </p:nvSpPr>
        <p:spPr bwMode="auto">
          <a:xfrm>
            <a:off x="5795963" y="327342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J2</a:t>
            </a:r>
          </a:p>
        </p:txBody>
      </p:sp>
      <p:sp>
        <p:nvSpPr>
          <p:cNvPr id="23654" name="Text Box 102">
            <a:extLst>
              <a:ext uri="{FF2B5EF4-FFF2-40B4-BE49-F238E27FC236}">
                <a16:creationId xmlns:a16="http://schemas.microsoft.com/office/drawing/2014/main" id="{089FA59F-6217-46BC-A568-E07772EF341C}"/>
              </a:ext>
            </a:extLst>
          </p:cNvPr>
          <p:cNvSpPr txBox="1">
            <a:spLocks noChangeArrowheads="1"/>
          </p:cNvSpPr>
          <p:nvPr/>
        </p:nvSpPr>
        <p:spPr bwMode="auto">
          <a:xfrm>
            <a:off x="5811838" y="2882900"/>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J3</a:t>
            </a:r>
          </a:p>
        </p:txBody>
      </p:sp>
      <p:sp>
        <p:nvSpPr>
          <p:cNvPr id="23658" name="Rectangle 106">
            <a:extLst>
              <a:ext uri="{FF2B5EF4-FFF2-40B4-BE49-F238E27FC236}">
                <a16:creationId xmlns:a16="http://schemas.microsoft.com/office/drawing/2014/main" id="{DDA4CB04-4717-4754-8F4E-25001561A504}"/>
              </a:ext>
            </a:extLst>
          </p:cNvPr>
          <p:cNvSpPr>
            <a:spLocks noChangeArrowheads="1"/>
          </p:cNvSpPr>
          <p:nvPr/>
        </p:nvSpPr>
        <p:spPr bwMode="auto">
          <a:xfrm>
            <a:off x="5594350" y="37338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659" name="Group 107">
            <a:extLst>
              <a:ext uri="{FF2B5EF4-FFF2-40B4-BE49-F238E27FC236}">
                <a16:creationId xmlns:a16="http://schemas.microsoft.com/office/drawing/2014/main" id="{8DF3DF54-5F56-46D9-A994-5090991416F6}"/>
              </a:ext>
            </a:extLst>
          </p:cNvPr>
          <p:cNvGrpSpPr>
            <a:grpSpLocks/>
          </p:cNvGrpSpPr>
          <p:nvPr/>
        </p:nvGrpSpPr>
        <p:grpSpPr bwMode="auto">
          <a:xfrm>
            <a:off x="4857750" y="3467100"/>
            <a:ext cx="676275" cy="396875"/>
            <a:chOff x="3048" y="1956"/>
            <a:chExt cx="426" cy="250"/>
          </a:xfrm>
        </p:grpSpPr>
        <p:sp>
          <p:nvSpPr>
            <p:cNvPr id="43055" name="Line 108">
              <a:extLst>
                <a:ext uri="{FF2B5EF4-FFF2-40B4-BE49-F238E27FC236}">
                  <a16:creationId xmlns:a16="http://schemas.microsoft.com/office/drawing/2014/main" id="{CA1F85B6-A7FA-4DC3-93F5-009CD67C3533}"/>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6" name="Text Box 109">
              <a:extLst>
                <a:ext uri="{FF2B5EF4-FFF2-40B4-BE49-F238E27FC236}">
                  <a16:creationId xmlns:a16="http://schemas.microsoft.com/office/drawing/2014/main" id="{50001060-F3BA-4B6A-83A8-FE9F549AB88D}"/>
                </a:ext>
              </a:extLst>
            </p:cNvPr>
            <p:cNvSpPr txBox="1">
              <a:spLocks noChangeArrowheads="1"/>
            </p:cNvSpPr>
            <p:nvPr/>
          </p:nvSpPr>
          <p:spPr bwMode="auto">
            <a:xfrm>
              <a:off x="3048" y="195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grpSp>
        <p:nvGrpSpPr>
          <p:cNvPr id="23662" name="Group 110">
            <a:extLst>
              <a:ext uri="{FF2B5EF4-FFF2-40B4-BE49-F238E27FC236}">
                <a16:creationId xmlns:a16="http://schemas.microsoft.com/office/drawing/2014/main" id="{CE1E65D8-DD1E-4BED-B5B4-BD42C508D90A}"/>
              </a:ext>
            </a:extLst>
          </p:cNvPr>
          <p:cNvGrpSpPr>
            <a:grpSpLocks/>
          </p:cNvGrpSpPr>
          <p:nvPr/>
        </p:nvGrpSpPr>
        <p:grpSpPr bwMode="auto">
          <a:xfrm>
            <a:off x="4838700" y="3087370"/>
            <a:ext cx="676275" cy="396875"/>
            <a:chOff x="3048" y="1932"/>
            <a:chExt cx="426" cy="250"/>
          </a:xfrm>
        </p:grpSpPr>
        <p:sp>
          <p:nvSpPr>
            <p:cNvPr id="43053" name="Line 111">
              <a:extLst>
                <a:ext uri="{FF2B5EF4-FFF2-40B4-BE49-F238E27FC236}">
                  <a16:creationId xmlns:a16="http://schemas.microsoft.com/office/drawing/2014/main" id="{E46D0EEA-C20D-489B-8037-A2F5EF85A4B0}"/>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4" name="Text Box 112">
              <a:extLst>
                <a:ext uri="{FF2B5EF4-FFF2-40B4-BE49-F238E27FC236}">
                  <a16:creationId xmlns:a16="http://schemas.microsoft.com/office/drawing/2014/main" id="{A1786014-3BCB-45E5-A269-80BE7BB8AF49}"/>
                </a:ext>
              </a:extLst>
            </p:cNvPr>
            <p:cNvSpPr txBox="1">
              <a:spLocks noChangeArrowheads="1"/>
            </p:cNvSpPr>
            <p:nvPr/>
          </p:nvSpPr>
          <p:spPr bwMode="auto">
            <a:xfrm>
              <a:off x="3048" y="1932"/>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sp>
        <p:nvSpPr>
          <p:cNvPr id="23671" name="Rectangle 119">
            <a:extLst>
              <a:ext uri="{FF2B5EF4-FFF2-40B4-BE49-F238E27FC236}">
                <a16:creationId xmlns:a16="http://schemas.microsoft.com/office/drawing/2014/main" id="{B6EC41AC-1BE1-4CBD-B7C8-6CD2304E52E9}"/>
              </a:ext>
            </a:extLst>
          </p:cNvPr>
          <p:cNvSpPr>
            <a:spLocks noChangeArrowheads="1"/>
          </p:cNvSpPr>
          <p:nvPr/>
        </p:nvSpPr>
        <p:spPr bwMode="auto">
          <a:xfrm>
            <a:off x="5607050" y="33147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72" name="Rectangle 120">
            <a:extLst>
              <a:ext uri="{FF2B5EF4-FFF2-40B4-BE49-F238E27FC236}">
                <a16:creationId xmlns:a16="http://schemas.microsoft.com/office/drawing/2014/main" id="{5D9F27E9-9A24-47F5-A9E2-DD209FEF536F}"/>
              </a:ext>
            </a:extLst>
          </p:cNvPr>
          <p:cNvSpPr>
            <a:spLocks noChangeArrowheads="1"/>
          </p:cNvSpPr>
          <p:nvPr/>
        </p:nvSpPr>
        <p:spPr bwMode="auto">
          <a:xfrm>
            <a:off x="5607050" y="2933700"/>
            <a:ext cx="895350" cy="381000"/>
          </a:xfrm>
          <a:prstGeom prst="rect">
            <a:avLst/>
          </a:prstGeom>
          <a:solidFill>
            <a:srgbClr val="FED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673" name="Group 121">
            <a:extLst>
              <a:ext uri="{FF2B5EF4-FFF2-40B4-BE49-F238E27FC236}">
                <a16:creationId xmlns:a16="http://schemas.microsoft.com/office/drawing/2014/main" id="{EE2D98C7-3CC1-4156-B42E-8B999EBD1793}"/>
              </a:ext>
            </a:extLst>
          </p:cNvPr>
          <p:cNvGrpSpPr>
            <a:grpSpLocks/>
          </p:cNvGrpSpPr>
          <p:nvPr/>
        </p:nvGrpSpPr>
        <p:grpSpPr bwMode="auto">
          <a:xfrm>
            <a:off x="4838700" y="2733624"/>
            <a:ext cx="676275" cy="396875"/>
            <a:chOff x="3048" y="1956"/>
            <a:chExt cx="426" cy="250"/>
          </a:xfrm>
        </p:grpSpPr>
        <p:sp>
          <p:nvSpPr>
            <p:cNvPr id="43051" name="Line 122">
              <a:extLst>
                <a:ext uri="{FF2B5EF4-FFF2-40B4-BE49-F238E27FC236}">
                  <a16:creationId xmlns:a16="http://schemas.microsoft.com/office/drawing/2014/main" id="{B58A6F6A-0276-4A5A-A76D-3FFCA78FD81D}"/>
                </a:ext>
              </a:extLst>
            </p:cNvPr>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Text Box 123">
              <a:extLst>
                <a:ext uri="{FF2B5EF4-FFF2-40B4-BE49-F238E27FC236}">
                  <a16:creationId xmlns:a16="http://schemas.microsoft.com/office/drawing/2014/main" id="{0208EE22-D9D6-4F06-97D3-57C4171EE805}"/>
                </a:ext>
              </a:extLst>
            </p:cNvPr>
            <p:cNvSpPr txBox="1">
              <a:spLocks noChangeArrowheads="1"/>
            </p:cNvSpPr>
            <p:nvPr/>
          </p:nvSpPr>
          <p:spPr bwMode="auto">
            <a:xfrm>
              <a:off x="3048" y="1956"/>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grpSp>
      <p:sp>
        <p:nvSpPr>
          <p:cNvPr id="43050" name="AutoShape 125">
            <a:hlinkClick r:id="" action="ppaction://hlinkshowjump?jump=nextslide" highlightClick="1"/>
            <a:extLst>
              <a:ext uri="{FF2B5EF4-FFF2-40B4-BE49-F238E27FC236}">
                <a16:creationId xmlns:a16="http://schemas.microsoft.com/office/drawing/2014/main" id="{C5847BD9-F7C4-4C99-88FE-F426586F8505}"/>
              </a:ext>
            </a:extLst>
          </p:cNvPr>
          <p:cNvSpPr>
            <a:spLocks noChangeArrowheads="1"/>
          </p:cNvSpPr>
          <p:nvPr/>
        </p:nvSpPr>
        <p:spPr bwMode="auto">
          <a:xfrm>
            <a:off x="8478838" y="6296025"/>
            <a:ext cx="423862" cy="334963"/>
          </a:xfrm>
          <a:prstGeom prst="actionButtonForwardNext">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anim calcmode="lin" valueType="num">
                                      <p:cBhvr additive="base">
                                        <p:cTn id="11"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71"/>
                                        </p:tgtEl>
                                        <p:attrNameLst>
                                          <p:attrName>style.visibility</p:attrName>
                                        </p:attrNameLst>
                                      </p:cBhvr>
                                      <p:to>
                                        <p:strVal val="visible"/>
                                      </p:to>
                                    </p:set>
                                    <p:anim calcmode="lin" valueType="num">
                                      <p:cBhvr additive="base">
                                        <p:cTn id="17" dur="500" fill="hold"/>
                                        <p:tgtEl>
                                          <p:spTgt spid="23571"/>
                                        </p:tgtEl>
                                        <p:attrNameLst>
                                          <p:attrName>ppt_x</p:attrName>
                                        </p:attrNameLst>
                                      </p:cBhvr>
                                      <p:tavLst>
                                        <p:tav tm="0">
                                          <p:val>
                                            <p:strVal val="#ppt_x"/>
                                          </p:val>
                                        </p:tav>
                                        <p:tav tm="100000">
                                          <p:val>
                                            <p:strVal val="#ppt_x"/>
                                          </p:val>
                                        </p:tav>
                                      </p:tavLst>
                                    </p:anim>
                                    <p:anim calcmode="lin" valueType="num">
                                      <p:cBhvr additive="base">
                                        <p:cTn id="18" dur="500" fill="hold"/>
                                        <p:tgtEl>
                                          <p:spTgt spid="2357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588"/>
                                        </p:tgtEl>
                                        <p:attrNameLst>
                                          <p:attrName>style.visibility</p:attrName>
                                        </p:attrNameLst>
                                      </p:cBhvr>
                                      <p:to>
                                        <p:strVal val="visible"/>
                                      </p:to>
                                    </p:set>
                                    <p:anim calcmode="lin" valueType="num">
                                      <p:cBhvr additive="base">
                                        <p:cTn id="21" dur="500" fill="hold"/>
                                        <p:tgtEl>
                                          <p:spTgt spid="23588"/>
                                        </p:tgtEl>
                                        <p:attrNameLst>
                                          <p:attrName>ppt_x</p:attrName>
                                        </p:attrNameLst>
                                      </p:cBhvr>
                                      <p:tavLst>
                                        <p:tav tm="0">
                                          <p:val>
                                            <p:strVal val="#ppt_x"/>
                                          </p:val>
                                        </p:tav>
                                        <p:tav tm="100000">
                                          <p:val>
                                            <p:strVal val="#ppt_x"/>
                                          </p:val>
                                        </p:tav>
                                      </p:tavLst>
                                    </p:anim>
                                    <p:anim calcmode="lin" valueType="num">
                                      <p:cBhvr additive="base">
                                        <p:cTn id="22" dur="500" fill="hold"/>
                                        <p:tgtEl>
                                          <p:spTgt spid="235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3572"/>
                                        </p:tgtEl>
                                        <p:attrNameLst>
                                          <p:attrName>style.visibility</p:attrName>
                                        </p:attrNameLst>
                                      </p:cBhvr>
                                      <p:to>
                                        <p:strVal val="visible"/>
                                      </p:to>
                                    </p:set>
                                    <p:anim calcmode="lin" valueType="num">
                                      <p:cBhvr additive="base">
                                        <p:cTn id="25" dur="500" fill="hold"/>
                                        <p:tgtEl>
                                          <p:spTgt spid="23572"/>
                                        </p:tgtEl>
                                        <p:attrNameLst>
                                          <p:attrName>ppt_x</p:attrName>
                                        </p:attrNameLst>
                                      </p:cBhvr>
                                      <p:tavLst>
                                        <p:tav tm="0">
                                          <p:val>
                                            <p:strVal val="#ppt_x"/>
                                          </p:val>
                                        </p:tav>
                                        <p:tav tm="100000">
                                          <p:val>
                                            <p:strVal val="#ppt_x"/>
                                          </p:val>
                                        </p:tav>
                                      </p:tavLst>
                                    </p:anim>
                                    <p:anim calcmode="lin" valueType="num">
                                      <p:cBhvr additive="base">
                                        <p:cTn id="26" dur="500" fill="hold"/>
                                        <p:tgtEl>
                                          <p:spTgt spid="2357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73"/>
                                        </p:tgtEl>
                                        <p:attrNameLst>
                                          <p:attrName>style.visibility</p:attrName>
                                        </p:attrNameLst>
                                      </p:cBhvr>
                                      <p:to>
                                        <p:strVal val="visible"/>
                                      </p:to>
                                    </p:set>
                                    <p:anim calcmode="lin" valueType="num">
                                      <p:cBhvr additive="base">
                                        <p:cTn id="29" dur="500" fill="hold"/>
                                        <p:tgtEl>
                                          <p:spTgt spid="23573"/>
                                        </p:tgtEl>
                                        <p:attrNameLst>
                                          <p:attrName>ppt_x</p:attrName>
                                        </p:attrNameLst>
                                      </p:cBhvr>
                                      <p:tavLst>
                                        <p:tav tm="0">
                                          <p:val>
                                            <p:strVal val="#ppt_x"/>
                                          </p:val>
                                        </p:tav>
                                        <p:tav tm="100000">
                                          <p:val>
                                            <p:strVal val="#ppt_x"/>
                                          </p:val>
                                        </p:tav>
                                      </p:tavLst>
                                    </p:anim>
                                    <p:anim calcmode="lin" valueType="num">
                                      <p:cBhvr additive="base">
                                        <p:cTn id="30" dur="500" fill="hold"/>
                                        <p:tgtEl>
                                          <p:spTgt spid="2357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587"/>
                                        </p:tgtEl>
                                        <p:attrNameLst>
                                          <p:attrName>style.visibility</p:attrName>
                                        </p:attrNameLst>
                                      </p:cBhvr>
                                      <p:to>
                                        <p:strVal val="visible"/>
                                      </p:to>
                                    </p:set>
                                    <p:anim calcmode="lin" valueType="num">
                                      <p:cBhvr additive="base">
                                        <p:cTn id="33" dur="500" fill="hold"/>
                                        <p:tgtEl>
                                          <p:spTgt spid="23587"/>
                                        </p:tgtEl>
                                        <p:attrNameLst>
                                          <p:attrName>ppt_x</p:attrName>
                                        </p:attrNameLst>
                                      </p:cBhvr>
                                      <p:tavLst>
                                        <p:tav tm="0">
                                          <p:val>
                                            <p:strVal val="#ppt_x"/>
                                          </p:val>
                                        </p:tav>
                                        <p:tav tm="100000">
                                          <p:val>
                                            <p:strVal val="#ppt_x"/>
                                          </p:val>
                                        </p:tav>
                                      </p:tavLst>
                                    </p:anim>
                                    <p:anim calcmode="lin" valueType="num">
                                      <p:cBhvr additive="base">
                                        <p:cTn id="34" dur="500" fill="hold"/>
                                        <p:tgtEl>
                                          <p:spTgt spid="2358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3641"/>
                                        </p:tgtEl>
                                        <p:attrNameLst>
                                          <p:attrName>style.visibility</p:attrName>
                                        </p:attrNameLst>
                                      </p:cBhvr>
                                      <p:to>
                                        <p:strVal val="visible"/>
                                      </p:to>
                                    </p:set>
                                    <p:animEffect transition="in" filter="box(out)">
                                      <p:cBhvr>
                                        <p:cTn id="39" dur="500"/>
                                        <p:tgtEl>
                                          <p:spTgt spid="23641"/>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3590"/>
                                        </p:tgtEl>
                                        <p:attrNameLst>
                                          <p:attrName>style.visibility</p:attrName>
                                        </p:attrNameLst>
                                      </p:cBhvr>
                                      <p:to>
                                        <p:strVal val="visible"/>
                                      </p:to>
                                    </p:set>
                                    <p:anim calcmode="lin" valueType="num">
                                      <p:cBhvr additive="base">
                                        <p:cTn id="44" dur="500" fill="hold"/>
                                        <p:tgtEl>
                                          <p:spTgt spid="23590"/>
                                        </p:tgtEl>
                                        <p:attrNameLst>
                                          <p:attrName>ppt_x</p:attrName>
                                        </p:attrNameLst>
                                      </p:cBhvr>
                                      <p:tavLst>
                                        <p:tav tm="0">
                                          <p:val>
                                            <p:strVal val="#ppt_x"/>
                                          </p:val>
                                        </p:tav>
                                        <p:tav tm="100000">
                                          <p:val>
                                            <p:strVal val="#ppt_x"/>
                                          </p:val>
                                        </p:tav>
                                      </p:tavLst>
                                    </p:anim>
                                    <p:anim calcmode="lin" valueType="num">
                                      <p:cBhvr additive="base">
                                        <p:cTn id="45" dur="500" fill="hold"/>
                                        <p:tgtEl>
                                          <p:spTgt spid="23590"/>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3591"/>
                                        </p:tgtEl>
                                        <p:attrNameLst>
                                          <p:attrName>style.visibility</p:attrName>
                                        </p:attrNameLst>
                                      </p:cBhvr>
                                      <p:to>
                                        <p:strVal val="visible"/>
                                      </p:to>
                                    </p:set>
                                    <p:anim calcmode="lin" valueType="num">
                                      <p:cBhvr additive="base">
                                        <p:cTn id="48" dur="500" fill="hold"/>
                                        <p:tgtEl>
                                          <p:spTgt spid="23591"/>
                                        </p:tgtEl>
                                        <p:attrNameLst>
                                          <p:attrName>ppt_x</p:attrName>
                                        </p:attrNameLst>
                                      </p:cBhvr>
                                      <p:tavLst>
                                        <p:tav tm="0">
                                          <p:val>
                                            <p:strVal val="#ppt_x"/>
                                          </p:val>
                                        </p:tav>
                                        <p:tav tm="100000">
                                          <p:val>
                                            <p:strVal val="#ppt_x"/>
                                          </p:val>
                                        </p:tav>
                                      </p:tavLst>
                                    </p:anim>
                                    <p:anim calcmode="lin" valueType="num">
                                      <p:cBhvr additive="base">
                                        <p:cTn id="49" dur="500" fill="hold"/>
                                        <p:tgtEl>
                                          <p:spTgt spid="2359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3592"/>
                                        </p:tgtEl>
                                        <p:attrNameLst>
                                          <p:attrName>style.visibility</p:attrName>
                                        </p:attrNameLst>
                                      </p:cBhvr>
                                      <p:to>
                                        <p:strVal val="visible"/>
                                      </p:to>
                                    </p:set>
                                    <p:anim calcmode="lin" valueType="num">
                                      <p:cBhvr additive="base">
                                        <p:cTn id="52" dur="500" fill="hold"/>
                                        <p:tgtEl>
                                          <p:spTgt spid="23592"/>
                                        </p:tgtEl>
                                        <p:attrNameLst>
                                          <p:attrName>ppt_x</p:attrName>
                                        </p:attrNameLst>
                                      </p:cBhvr>
                                      <p:tavLst>
                                        <p:tav tm="0">
                                          <p:val>
                                            <p:strVal val="#ppt_x"/>
                                          </p:val>
                                        </p:tav>
                                        <p:tav tm="100000">
                                          <p:val>
                                            <p:strVal val="#ppt_x"/>
                                          </p:val>
                                        </p:tav>
                                      </p:tavLst>
                                    </p:anim>
                                    <p:anim calcmode="lin" valueType="num">
                                      <p:cBhvr additive="base">
                                        <p:cTn id="53" dur="500" fill="hold"/>
                                        <p:tgtEl>
                                          <p:spTgt spid="2359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3555"/>
                                        </p:tgtEl>
                                        <p:attrNameLst>
                                          <p:attrName>style.visibility</p:attrName>
                                        </p:attrNameLst>
                                      </p:cBhvr>
                                      <p:to>
                                        <p:strVal val="visible"/>
                                      </p:to>
                                    </p:set>
                                    <p:anim calcmode="lin" valueType="num">
                                      <p:cBhvr additive="base">
                                        <p:cTn id="56" dur="500" fill="hold"/>
                                        <p:tgtEl>
                                          <p:spTgt spid="23555"/>
                                        </p:tgtEl>
                                        <p:attrNameLst>
                                          <p:attrName>ppt_x</p:attrName>
                                        </p:attrNameLst>
                                      </p:cBhvr>
                                      <p:tavLst>
                                        <p:tav tm="0">
                                          <p:val>
                                            <p:strVal val="#ppt_x"/>
                                          </p:val>
                                        </p:tav>
                                        <p:tav tm="100000">
                                          <p:val>
                                            <p:strVal val="#ppt_x"/>
                                          </p:val>
                                        </p:tav>
                                      </p:tavLst>
                                    </p:anim>
                                    <p:anim calcmode="lin" valueType="num">
                                      <p:cBhvr additive="base">
                                        <p:cTn id="57"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3593"/>
                                        </p:tgtEl>
                                        <p:attrNameLst>
                                          <p:attrName>style.visibility</p:attrName>
                                        </p:attrNameLst>
                                      </p:cBhvr>
                                      <p:to>
                                        <p:strVal val="visible"/>
                                      </p:to>
                                    </p:set>
                                    <p:anim calcmode="lin" valueType="num">
                                      <p:cBhvr additive="base">
                                        <p:cTn id="62" dur="500" fill="hold"/>
                                        <p:tgtEl>
                                          <p:spTgt spid="23593"/>
                                        </p:tgtEl>
                                        <p:attrNameLst>
                                          <p:attrName>ppt_x</p:attrName>
                                        </p:attrNameLst>
                                      </p:cBhvr>
                                      <p:tavLst>
                                        <p:tav tm="0">
                                          <p:val>
                                            <p:strVal val="#ppt_x"/>
                                          </p:val>
                                        </p:tav>
                                        <p:tav tm="100000">
                                          <p:val>
                                            <p:strVal val="#ppt_x"/>
                                          </p:val>
                                        </p:tav>
                                      </p:tavLst>
                                    </p:anim>
                                    <p:anim calcmode="lin" valueType="num">
                                      <p:cBhvr additive="base">
                                        <p:cTn id="63" dur="500" fill="hold"/>
                                        <p:tgtEl>
                                          <p:spTgt spid="2359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par>
                                <p:cTn id="64" presetID="1" presetClass="entr" presetSubtype="0" fill="hold" nodeType="withEffect">
                                  <p:stCondLst>
                                    <p:cond delay="0"/>
                                  </p:stCondLst>
                                  <p:childTnLst>
                                    <p:set>
                                      <p:cBhvr>
                                        <p:cTn id="65" dur="1" fill="hold">
                                          <p:stCondLst>
                                            <p:cond delay="499"/>
                                          </p:stCondLst>
                                        </p:cTn>
                                        <p:tgtEl>
                                          <p:spTgt spid="23646"/>
                                        </p:tgtEl>
                                        <p:attrNameLst>
                                          <p:attrName>style.visibility</p:attrName>
                                        </p:attrNameLst>
                                      </p:cBhvr>
                                      <p:to>
                                        <p:strVal val="visible"/>
                                      </p:to>
                                    </p:set>
                                  </p:childTnLst>
                                  <p:subTnLst>
                                    <p:set>
                                      <p:cBhvr override="childStyle">
                                        <p:cTn dur="1" fill="hold" display="0" masterRel="nextClick" afterEffect="1"/>
                                        <p:tgtEl>
                                          <p:spTgt spid="23646"/>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23594"/>
                                        </p:tgtEl>
                                        <p:attrNameLst>
                                          <p:attrName>style.visibility</p:attrName>
                                        </p:attrNameLst>
                                      </p:cBhvr>
                                      <p:to>
                                        <p:strVal val="visible"/>
                                      </p:to>
                                    </p:set>
                                    <p:anim calcmode="lin" valueType="num">
                                      <p:cBhvr additive="base">
                                        <p:cTn id="70" dur="500" fill="hold"/>
                                        <p:tgtEl>
                                          <p:spTgt spid="23594"/>
                                        </p:tgtEl>
                                        <p:attrNameLst>
                                          <p:attrName>ppt_x</p:attrName>
                                        </p:attrNameLst>
                                      </p:cBhvr>
                                      <p:tavLst>
                                        <p:tav tm="0">
                                          <p:val>
                                            <p:strVal val="#ppt_x"/>
                                          </p:val>
                                        </p:tav>
                                        <p:tav tm="100000">
                                          <p:val>
                                            <p:strVal val="#ppt_x"/>
                                          </p:val>
                                        </p:tav>
                                      </p:tavLst>
                                    </p:anim>
                                    <p:anim calcmode="lin" valueType="num">
                                      <p:cBhvr additive="base">
                                        <p:cTn id="71" dur="500" fill="hold"/>
                                        <p:tgtEl>
                                          <p:spTgt spid="2359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par>
                                <p:cTn id="72" presetID="1" presetClass="entr" presetSubtype="0" fill="hold" nodeType="withEffect">
                                  <p:stCondLst>
                                    <p:cond delay="0"/>
                                  </p:stCondLst>
                                  <p:childTnLst>
                                    <p:set>
                                      <p:cBhvr>
                                        <p:cTn id="73" dur="1" fill="hold">
                                          <p:stCondLst>
                                            <p:cond delay="499"/>
                                          </p:stCondLst>
                                        </p:cTn>
                                        <p:tgtEl>
                                          <p:spTgt spid="23649"/>
                                        </p:tgtEl>
                                        <p:attrNameLst>
                                          <p:attrName>style.visibility</p:attrName>
                                        </p:attrNameLst>
                                      </p:cBhvr>
                                      <p:to>
                                        <p:strVal val="visible"/>
                                      </p:to>
                                    </p:set>
                                  </p:childTnLst>
                                  <p:subTnLst>
                                    <p:set>
                                      <p:cBhvr override="childStyle">
                                        <p:cTn dur="1" fill="hold" display="0" masterRel="nextClick" afterEffect="1"/>
                                        <p:tgtEl>
                                          <p:spTgt spid="2364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23595"/>
                                        </p:tgtEl>
                                        <p:attrNameLst>
                                          <p:attrName>style.visibility</p:attrName>
                                        </p:attrNameLst>
                                      </p:cBhvr>
                                      <p:to>
                                        <p:strVal val="visible"/>
                                      </p:to>
                                    </p:set>
                                    <p:anim calcmode="lin" valueType="num">
                                      <p:cBhvr additive="base">
                                        <p:cTn id="78" dur="500" fill="hold"/>
                                        <p:tgtEl>
                                          <p:spTgt spid="23595"/>
                                        </p:tgtEl>
                                        <p:attrNameLst>
                                          <p:attrName>ppt_x</p:attrName>
                                        </p:attrNameLst>
                                      </p:cBhvr>
                                      <p:tavLst>
                                        <p:tav tm="0">
                                          <p:val>
                                            <p:strVal val="#ppt_x"/>
                                          </p:val>
                                        </p:tav>
                                        <p:tav tm="100000">
                                          <p:val>
                                            <p:strVal val="#ppt_x"/>
                                          </p:val>
                                        </p:tav>
                                      </p:tavLst>
                                    </p:anim>
                                    <p:anim calcmode="lin" valueType="num">
                                      <p:cBhvr additive="base">
                                        <p:cTn id="79" dur="500" fill="hold"/>
                                        <p:tgtEl>
                                          <p:spTgt spid="2359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par>
                                <p:cTn id="80" presetID="1" presetClass="entr" presetSubtype="0" fill="hold" nodeType="withEffect">
                                  <p:stCondLst>
                                    <p:cond delay="0"/>
                                  </p:stCondLst>
                                  <p:childTnLst>
                                    <p:set>
                                      <p:cBhvr>
                                        <p:cTn id="81" dur="1" fill="hold">
                                          <p:stCondLst>
                                            <p:cond delay="499"/>
                                          </p:stCondLst>
                                        </p:cTn>
                                        <p:tgtEl>
                                          <p:spTgt spid="23644"/>
                                        </p:tgtEl>
                                        <p:attrNameLst>
                                          <p:attrName>style.visibility</p:attrName>
                                        </p:attrNameLst>
                                      </p:cBhvr>
                                      <p:to>
                                        <p:strVal val="visible"/>
                                      </p:to>
                                    </p:se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4" fill="hold" nodeType="clickEffect">
                                  <p:stCondLst>
                                    <p:cond delay="0"/>
                                  </p:stCondLst>
                                  <p:childTnLst>
                                    <p:set>
                                      <p:cBhvr>
                                        <p:cTn id="85" dur="1" fill="hold">
                                          <p:stCondLst>
                                            <p:cond delay="0"/>
                                          </p:stCondLst>
                                        </p:cTn>
                                        <p:tgtEl>
                                          <p:spTgt spid="23656"/>
                                        </p:tgtEl>
                                        <p:attrNameLst>
                                          <p:attrName>style.visibility</p:attrName>
                                        </p:attrNameLst>
                                      </p:cBhvr>
                                      <p:to>
                                        <p:strVal val="visible"/>
                                      </p:to>
                                    </p:set>
                                    <p:anim calcmode="lin" valueType="num">
                                      <p:cBhvr additive="base">
                                        <p:cTn id="86" dur="500" fill="hold"/>
                                        <p:tgtEl>
                                          <p:spTgt spid="23656"/>
                                        </p:tgtEl>
                                        <p:attrNameLst>
                                          <p:attrName>ppt_x</p:attrName>
                                        </p:attrNameLst>
                                      </p:cBhvr>
                                      <p:tavLst>
                                        <p:tav tm="0">
                                          <p:val>
                                            <p:strVal val="#ppt_x"/>
                                          </p:val>
                                        </p:tav>
                                        <p:tav tm="100000">
                                          <p:val>
                                            <p:strVal val="#ppt_x"/>
                                          </p:val>
                                        </p:tav>
                                      </p:tavLst>
                                    </p:anim>
                                    <p:anim calcmode="lin" valueType="num">
                                      <p:cBhvr additive="base">
                                        <p:cTn id="87" dur="500" fill="hold"/>
                                        <p:tgtEl>
                                          <p:spTgt spid="23656"/>
                                        </p:tgtEl>
                                        <p:attrNameLst>
                                          <p:attrName>ppt_y</p:attrName>
                                        </p:attrNameLst>
                                      </p:cBhvr>
                                      <p:tavLst>
                                        <p:tav tm="0">
                                          <p:val>
                                            <p:strVal val="1+#ppt_h/2"/>
                                          </p:val>
                                        </p:tav>
                                        <p:tav tm="100000">
                                          <p:val>
                                            <p:strVal val="#ppt_y"/>
                                          </p:val>
                                        </p:tav>
                                      </p:tavLst>
                                    </p:anim>
                                  </p:childTnLst>
                                </p:cTn>
                              </p:par>
                              <p:par>
                                <p:cTn id="88" presetID="1" presetClass="entr" presetSubtype="0" fill="hold" nodeType="withEffect">
                                  <p:stCondLst>
                                    <p:cond delay="0"/>
                                  </p:stCondLst>
                                  <p:childTnLst>
                                    <p:set>
                                      <p:cBhvr>
                                        <p:cTn id="89" dur="1" fill="hold">
                                          <p:stCondLst>
                                            <p:cond delay="499"/>
                                          </p:stCondLst>
                                        </p:cTn>
                                        <p:tgtEl>
                                          <p:spTgt spid="23665"/>
                                        </p:tgtEl>
                                        <p:attrNameLst>
                                          <p:attrName>style.visibility</p:attrName>
                                        </p:attrNameLst>
                                      </p:cBhvr>
                                      <p:to>
                                        <p:strVal val="visible"/>
                                      </p:to>
                                    </p:set>
                                  </p:childTnLst>
                                  <p:subTnLst>
                                    <p:set>
                                      <p:cBhvr override="childStyle">
                                        <p:cTn dur="1" fill="hold" display="0" masterRel="nextClick" afterEffect="1"/>
                                        <p:tgtEl>
                                          <p:spTgt spid="23665"/>
                                        </p:tgtEl>
                                        <p:attrNameLst>
                                          <p:attrName>style.visibility</p:attrName>
                                        </p:attrNameLst>
                                      </p:cBhvr>
                                      <p:to>
                                        <p:strVal val="hidden"/>
                                      </p:to>
                                    </p:set>
                                  </p:subTnLst>
                                </p:cTn>
                              </p:par>
                              <p:par>
                                <p:cTn id="90" presetID="2" presetClass="entr" presetSubtype="4" fill="hold" nodeType="withEffect">
                                  <p:stCondLst>
                                    <p:cond delay="0"/>
                                  </p:stCondLst>
                                  <p:childTnLst>
                                    <p:set>
                                      <p:cBhvr>
                                        <p:cTn id="91" dur="1" fill="hold">
                                          <p:stCondLst>
                                            <p:cond delay="0"/>
                                          </p:stCondLst>
                                        </p:cTn>
                                        <p:tgtEl>
                                          <p:spTgt spid="23601"/>
                                        </p:tgtEl>
                                        <p:attrNameLst>
                                          <p:attrName>style.visibility</p:attrName>
                                        </p:attrNameLst>
                                      </p:cBhvr>
                                      <p:to>
                                        <p:strVal val="visible"/>
                                      </p:to>
                                    </p:set>
                                    <p:anim calcmode="lin" valueType="num">
                                      <p:cBhvr additive="base">
                                        <p:cTn id="92" dur="500" fill="hold"/>
                                        <p:tgtEl>
                                          <p:spTgt spid="23601"/>
                                        </p:tgtEl>
                                        <p:attrNameLst>
                                          <p:attrName>ppt_x</p:attrName>
                                        </p:attrNameLst>
                                      </p:cBhvr>
                                      <p:tavLst>
                                        <p:tav tm="0">
                                          <p:val>
                                            <p:strVal val="#ppt_x"/>
                                          </p:val>
                                        </p:tav>
                                        <p:tav tm="100000">
                                          <p:val>
                                            <p:strVal val="#ppt_x"/>
                                          </p:val>
                                        </p:tav>
                                      </p:tavLst>
                                    </p:anim>
                                    <p:anim calcmode="lin" valueType="num">
                                      <p:cBhvr additive="base">
                                        <p:cTn id="93" dur="500" fill="hold"/>
                                        <p:tgtEl>
                                          <p:spTgt spid="2360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3615"/>
                                        </p:tgtEl>
                                        <p:attrNameLst>
                                          <p:attrName>style.visibility</p:attrName>
                                        </p:attrNameLst>
                                      </p:cBhvr>
                                      <p:to>
                                        <p:strVal val="visible"/>
                                      </p:to>
                                    </p:set>
                                    <p:anim calcmode="lin" valueType="num">
                                      <p:cBhvr additive="base">
                                        <p:cTn id="96" dur="500" fill="hold"/>
                                        <p:tgtEl>
                                          <p:spTgt spid="23615"/>
                                        </p:tgtEl>
                                        <p:attrNameLst>
                                          <p:attrName>ppt_x</p:attrName>
                                        </p:attrNameLst>
                                      </p:cBhvr>
                                      <p:tavLst>
                                        <p:tav tm="0">
                                          <p:val>
                                            <p:strVal val="#ppt_x"/>
                                          </p:val>
                                        </p:tav>
                                        <p:tav tm="100000">
                                          <p:val>
                                            <p:strVal val="#ppt_x"/>
                                          </p:val>
                                        </p:tav>
                                      </p:tavLst>
                                    </p:anim>
                                    <p:anim calcmode="lin" valueType="num">
                                      <p:cBhvr additive="base">
                                        <p:cTn id="97" dur="500" fill="hold"/>
                                        <p:tgtEl>
                                          <p:spTgt spid="2361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3654"/>
                                        </p:tgtEl>
                                        <p:attrNameLst>
                                          <p:attrName>style.visibility</p:attrName>
                                        </p:attrNameLst>
                                      </p:cBhvr>
                                      <p:to>
                                        <p:strVal val="visible"/>
                                      </p:to>
                                    </p:set>
                                    <p:anim calcmode="lin" valueType="num">
                                      <p:cBhvr additive="base">
                                        <p:cTn id="100" dur="500" fill="hold"/>
                                        <p:tgtEl>
                                          <p:spTgt spid="23654"/>
                                        </p:tgtEl>
                                        <p:attrNameLst>
                                          <p:attrName>ppt_x</p:attrName>
                                        </p:attrNameLst>
                                      </p:cBhvr>
                                      <p:tavLst>
                                        <p:tav tm="0">
                                          <p:val>
                                            <p:strVal val="#ppt_x"/>
                                          </p:val>
                                        </p:tav>
                                        <p:tav tm="100000">
                                          <p:val>
                                            <p:strVal val="#ppt_x"/>
                                          </p:val>
                                        </p:tav>
                                      </p:tavLst>
                                    </p:anim>
                                    <p:anim calcmode="lin" valueType="num">
                                      <p:cBhvr additive="base">
                                        <p:cTn id="101" dur="500" fill="hold"/>
                                        <p:tgtEl>
                                          <p:spTgt spid="2365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3653"/>
                                        </p:tgtEl>
                                        <p:attrNameLst>
                                          <p:attrName>style.visibility</p:attrName>
                                        </p:attrNameLst>
                                      </p:cBhvr>
                                      <p:to>
                                        <p:strVal val="visible"/>
                                      </p:to>
                                    </p:set>
                                    <p:anim calcmode="lin" valueType="num">
                                      <p:cBhvr additive="base">
                                        <p:cTn id="104" dur="500" fill="hold"/>
                                        <p:tgtEl>
                                          <p:spTgt spid="23653"/>
                                        </p:tgtEl>
                                        <p:attrNameLst>
                                          <p:attrName>ppt_x</p:attrName>
                                        </p:attrNameLst>
                                      </p:cBhvr>
                                      <p:tavLst>
                                        <p:tav tm="0">
                                          <p:val>
                                            <p:strVal val="#ppt_x"/>
                                          </p:val>
                                        </p:tav>
                                        <p:tav tm="100000">
                                          <p:val>
                                            <p:strVal val="#ppt_x"/>
                                          </p:val>
                                        </p:tav>
                                      </p:tavLst>
                                    </p:anim>
                                    <p:anim calcmode="lin" valueType="num">
                                      <p:cBhvr additive="base">
                                        <p:cTn id="105" dur="500" fill="hold"/>
                                        <p:tgtEl>
                                          <p:spTgt spid="2365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3652"/>
                                        </p:tgtEl>
                                        <p:attrNameLst>
                                          <p:attrName>style.visibility</p:attrName>
                                        </p:attrNameLst>
                                      </p:cBhvr>
                                      <p:to>
                                        <p:strVal val="visible"/>
                                      </p:to>
                                    </p:set>
                                    <p:anim calcmode="lin" valueType="num">
                                      <p:cBhvr additive="base">
                                        <p:cTn id="108" dur="500" fill="hold"/>
                                        <p:tgtEl>
                                          <p:spTgt spid="23652"/>
                                        </p:tgtEl>
                                        <p:attrNameLst>
                                          <p:attrName>ppt_x</p:attrName>
                                        </p:attrNameLst>
                                      </p:cBhvr>
                                      <p:tavLst>
                                        <p:tav tm="0">
                                          <p:val>
                                            <p:strVal val="#ppt_x"/>
                                          </p:val>
                                        </p:tav>
                                        <p:tav tm="100000">
                                          <p:val>
                                            <p:strVal val="#ppt_x"/>
                                          </p:val>
                                        </p:tav>
                                      </p:tavLst>
                                    </p:anim>
                                    <p:anim calcmode="lin" valueType="num">
                                      <p:cBhvr additive="base">
                                        <p:cTn id="109" dur="500" fill="hold"/>
                                        <p:tgtEl>
                                          <p:spTgt spid="23652"/>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32" fill="hold" nodeType="clickEffect">
                                  <p:stCondLst>
                                    <p:cond delay="0"/>
                                  </p:stCondLst>
                                  <p:childTnLst>
                                    <p:set>
                                      <p:cBhvr>
                                        <p:cTn id="113" dur="1" fill="hold">
                                          <p:stCondLst>
                                            <p:cond delay="0"/>
                                          </p:stCondLst>
                                        </p:cTn>
                                        <p:tgtEl>
                                          <p:spTgt spid="23658"/>
                                        </p:tgtEl>
                                        <p:attrNameLst>
                                          <p:attrName>style.visibility</p:attrName>
                                        </p:attrNameLst>
                                      </p:cBhvr>
                                      <p:to>
                                        <p:strVal val="visible"/>
                                      </p:to>
                                    </p:set>
                                    <p:animEffect transition="in" filter="box(out)">
                                      <p:cBhvr>
                                        <p:cTn id="114" dur="500"/>
                                        <p:tgtEl>
                                          <p:spTgt spid="23658"/>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par>
                                <p:cTn id="115" presetID="4" presetClass="entr" presetSubtype="32" fill="hold" nodeType="withEffect">
                                  <p:stCondLst>
                                    <p:cond delay="0"/>
                                  </p:stCondLst>
                                  <p:childTnLst>
                                    <p:set>
                                      <p:cBhvr>
                                        <p:cTn id="116" dur="1" fill="hold">
                                          <p:stCondLst>
                                            <p:cond delay="0"/>
                                          </p:stCondLst>
                                        </p:cTn>
                                        <p:tgtEl>
                                          <p:spTgt spid="23659"/>
                                        </p:tgtEl>
                                        <p:attrNameLst>
                                          <p:attrName>style.visibility</p:attrName>
                                        </p:attrNameLst>
                                      </p:cBhvr>
                                      <p:to>
                                        <p:strVal val="visible"/>
                                      </p:to>
                                    </p:set>
                                    <p:animEffect transition="in" filter="box(out)">
                                      <p:cBhvr>
                                        <p:cTn id="117" dur="500"/>
                                        <p:tgtEl>
                                          <p:spTgt spid="23659"/>
                                        </p:tgtEl>
                                      </p:cBhvr>
                                    </p:animEffect>
                                  </p:childTnLst>
                                  <p:subTnLst>
                                    <p:set>
                                      <p:cBhvr override="childStyle">
                                        <p:cTn dur="1" fill="hold" display="0" masterRel="nextClick" afterEffect="1"/>
                                        <p:tgtEl>
                                          <p:spTgt spid="23659"/>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32" fill="hold" nodeType="clickEffect">
                                  <p:stCondLst>
                                    <p:cond delay="0"/>
                                  </p:stCondLst>
                                  <p:childTnLst>
                                    <p:set>
                                      <p:cBhvr>
                                        <p:cTn id="121" dur="1" fill="hold">
                                          <p:stCondLst>
                                            <p:cond delay="0"/>
                                          </p:stCondLst>
                                        </p:cTn>
                                        <p:tgtEl>
                                          <p:spTgt spid="23671"/>
                                        </p:tgtEl>
                                        <p:attrNameLst>
                                          <p:attrName>style.visibility</p:attrName>
                                        </p:attrNameLst>
                                      </p:cBhvr>
                                      <p:to>
                                        <p:strVal val="visible"/>
                                      </p:to>
                                    </p:set>
                                    <p:animEffect transition="in" filter="box(out)">
                                      <p:cBhvr>
                                        <p:cTn id="122" dur="500"/>
                                        <p:tgtEl>
                                          <p:spTgt spid="23671"/>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par>
                                <p:cTn id="123" presetID="4" presetClass="entr" presetSubtype="32" fill="hold" nodeType="withEffect">
                                  <p:stCondLst>
                                    <p:cond delay="0"/>
                                  </p:stCondLst>
                                  <p:childTnLst>
                                    <p:set>
                                      <p:cBhvr>
                                        <p:cTn id="124" dur="1" fill="hold">
                                          <p:stCondLst>
                                            <p:cond delay="0"/>
                                          </p:stCondLst>
                                        </p:cTn>
                                        <p:tgtEl>
                                          <p:spTgt spid="23662"/>
                                        </p:tgtEl>
                                        <p:attrNameLst>
                                          <p:attrName>style.visibility</p:attrName>
                                        </p:attrNameLst>
                                      </p:cBhvr>
                                      <p:to>
                                        <p:strVal val="visible"/>
                                      </p:to>
                                    </p:set>
                                    <p:animEffect transition="in" filter="box(out)">
                                      <p:cBhvr>
                                        <p:cTn id="125" dur="500"/>
                                        <p:tgtEl>
                                          <p:spTgt spid="23662"/>
                                        </p:tgtEl>
                                      </p:cBhvr>
                                    </p:animEffect>
                                  </p:childTnLst>
                                  <p:subTnLst>
                                    <p:set>
                                      <p:cBhvr override="childStyle">
                                        <p:cTn dur="1" fill="hold" display="0" masterRel="nextClick" afterEffect="1"/>
                                        <p:tgtEl>
                                          <p:spTgt spid="23662"/>
                                        </p:tgtEl>
                                        <p:attrNameLst>
                                          <p:attrName>style.visibility</p:attrName>
                                        </p:attrNameLst>
                                      </p:cBhvr>
                                      <p:to>
                                        <p:strVal val="hidden"/>
                                      </p:to>
                                    </p:set>
                                    <p:audio>
                                      <p:cMediaNode>
                                        <p:cTn display="0" masterRel="sameClick">
                                          <p:stCondLst>
                                            <p:cond evt="begin" delay="0">
                                              <p:tn val="123"/>
                                            </p:cond>
                                          </p:stCondLst>
                                          <p:endCondLst>
                                            <p:cond evt="onStopAudio" delay="0">
                                              <p:tgtEl>
                                                <p:sldTgt/>
                                              </p:tgtEl>
                                            </p:cond>
                                          </p:endCondLst>
                                        </p:cTn>
                                        <p:tgtEl>
                                          <p:sndTgt r:embed="rId3" name="CAMERA.WAV"/>
                                        </p:tgtEl>
                                      </p:cMediaNode>
                                    </p:audio>
                                  </p:subTnLst>
                                </p:cTn>
                              </p:par>
                            </p:childTnLst>
                          </p:cTn>
                        </p:par>
                      </p:childTnLst>
                    </p:cTn>
                  </p:par>
                  <p:par>
                    <p:cTn id="126" fill="hold" nodeType="clickPar">
                      <p:stCondLst>
                        <p:cond delay="indefinite"/>
                      </p:stCondLst>
                      <p:childTnLst>
                        <p:par>
                          <p:cTn id="127" fill="hold" nodeType="withGroup">
                            <p:stCondLst>
                              <p:cond delay="0"/>
                            </p:stCondLst>
                            <p:childTnLst>
                              <p:par>
                                <p:cTn id="128" presetID="4" presetClass="entr" presetSubtype="32" fill="hold" nodeType="clickEffect">
                                  <p:stCondLst>
                                    <p:cond delay="0"/>
                                  </p:stCondLst>
                                  <p:childTnLst>
                                    <p:set>
                                      <p:cBhvr>
                                        <p:cTn id="129" dur="1" fill="hold">
                                          <p:stCondLst>
                                            <p:cond delay="0"/>
                                          </p:stCondLst>
                                        </p:cTn>
                                        <p:tgtEl>
                                          <p:spTgt spid="23672"/>
                                        </p:tgtEl>
                                        <p:attrNameLst>
                                          <p:attrName>style.visibility</p:attrName>
                                        </p:attrNameLst>
                                      </p:cBhvr>
                                      <p:to>
                                        <p:strVal val="visible"/>
                                      </p:to>
                                    </p:set>
                                    <p:animEffect transition="in" filter="box(out)">
                                      <p:cBhvr>
                                        <p:cTn id="130" dur="500"/>
                                        <p:tgtEl>
                                          <p:spTgt spid="23672"/>
                                        </p:tgtEl>
                                      </p:cBhvr>
                                    </p:animEffect>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par>
                                <p:cTn id="131" presetID="4" presetClass="entr" presetSubtype="32" fill="hold" nodeType="withEffect">
                                  <p:stCondLst>
                                    <p:cond delay="0"/>
                                  </p:stCondLst>
                                  <p:childTnLst>
                                    <p:set>
                                      <p:cBhvr>
                                        <p:cTn id="132" dur="1" fill="hold">
                                          <p:stCondLst>
                                            <p:cond delay="0"/>
                                          </p:stCondLst>
                                        </p:cTn>
                                        <p:tgtEl>
                                          <p:spTgt spid="23673"/>
                                        </p:tgtEl>
                                        <p:attrNameLst>
                                          <p:attrName>style.visibility</p:attrName>
                                        </p:attrNameLst>
                                      </p:cBhvr>
                                      <p:to>
                                        <p:strVal val="visible"/>
                                      </p:to>
                                    </p:set>
                                    <p:animEffect transition="in" filter="box(out)">
                                      <p:cBhvr>
                                        <p:cTn id="133" dur="500"/>
                                        <p:tgtEl>
                                          <p:spTgt spid="23673"/>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23642"/>
                                        </p:tgtEl>
                                        <p:attrNameLst>
                                          <p:attrName>style.visibility</p:attrName>
                                        </p:attrNameLst>
                                      </p:cBhvr>
                                      <p:to>
                                        <p:strVal val="visible"/>
                                      </p:to>
                                    </p:set>
                                    <p:anim calcmode="lin" valueType="num">
                                      <p:cBhvr additive="base">
                                        <p:cTn id="138" dur="500" fill="hold"/>
                                        <p:tgtEl>
                                          <p:spTgt spid="23642"/>
                                        </p:tgtEl>
                                        <p:attrNameLst>
                                          <p:attrName>ppt_x</p:attrName>
                                        </p:attrNameLst>
                                      </p:cBhvr>
                                      <p:tavLst>
                                        <p:tav tm="0">
                                          <p:val>
                                            <p:strVal val="#ppt_x"/>
                                          </p:val>
                                        </p:tav>
                                        <p:tav tm="100000">
                                          <p:val>
                                            <p:strVal val="#ppt_x"/>
                                          </p:val>
                                        </p:tav>
                                      </p:tavLst>
                                    </p:anim>
                                    <p:anim calcmode="lin" valueType="num">
                                      <p:cBhvr additive="base">
                                        <p:cTn id="139" dur="500" fill="hold"/>
                                        <p:tgtEl>
                                          <p:spTgt spid="23642"/>
                                        </p:tgtEl>
                                        <p:attrNameLst>
                                          <p:attrName>ppt_y</p:attrName>
                                        </p:attrNameLst>
                                      </p:cBhvr>
                                      <p:tavLst>
                                        <p:tav tm="0">
                                          <p:val>
                                            <p:strVal val="1+#ppt_h/2"/>
                                          </p:val>
                                        </p:tav>
                                        <p:tav tm="100000">
                                          <p:val>
                                            <p:strVal val="#ppt_y"/>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4" fill="hold" nodeType="clickEffect">
                                  <p:stCondLst>
                                    <p:cond delay="0"/>
                                  </p:stCondLst>
                                  <p:childTnLst>
                                    <p:set>
                                      <p:cBhvr>
                                        <p:cTn id="143" dur="1" fill="hold">
                                          <p:stCondLst>
                                            <p:cond delay="0"/>
                                          </p:stCondLst>
                                        </p:cTn>
                                        <p:tgtEl>
                                          <p:spTgt spid="23619"/>
                                        </p:tgtEl>
                                        <p:attrNameLst>
                                          <p:attrName>style.visibility</p:attrName>
                                        </p:attrNameLst>
                                      </p:cBhvr>
                                      <p:to>
                                        <p:strVal val="visible"/>
                                      </p:to>
                                    </p:set>
                                    <p:anim calcmode="lin" valueType="num">
                                      <p:cBhvr additive="base">
                                        <p:cTn id="144" dur="500" fill="hold"/>
                                        <p:tgtEl>
                                          <p:spTgt spid="23619"/>
                                        </p:tgtEl>
                                        <p:attrNameLst>
                                          <p:attrName>ppt_x</p:attrName>
                                        </p:attrNameLst>
                                      </p:cBhvr>
                                      <p:tavLst>
                                        <p:tav tm="0">
                                          <p:val>
                                            <p:strVal val="#ppt_x"/>
                                          </p:val>
                                        </p:tav>
                                        <p:tav tm="100000">
                                          <p:val>
                                            <p:strVal val="#ppt_x"/>
                                          </p:val>
                                        </p:tav>
                                      </p:tavLst>
                                    </p:anim>
                                    <p:anim calcmode="lin" valueType="num">
                                      <p:cBhvr additive="base">
                                        <p:cTn id="145" dur="500" fill="hold"/>
                                        <p:tgtEl>
                                          <p:spTgt spid="23619"/>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23620"/>
                                        </p:tgtEl>
                                        <p:attrNameLst>
                                          <p:attrName>style.visibility</p:attrName>
                                        </p:attrNameLst>
                                      </p:cBhvr>
                                      <p:to>
                                        <p:strVal val="visible"/>
                                      </p:to>
                                    </p:set>
                                    <p:anim calcmode="lin" valueType="num">
                                      <p:cBhvr additive="base">
                                        <p:cTn id="148" dur="500" fill="hold"/>
                                        <p:tgtEl>
                                          <p:spTgt spid="23620"/>
                                        </p:tgtEl>
                                        <p:attrNameLst>
                                          <p:attrName>ppt_x</p:attrName>
                                        </p:attrNameLst>
                                      </p:cBhvr>
                                      <p:tavLst>
                                        <p:tav tm="0">
                                          <p:val>
                                            <p:strVal val="#ppt_x"/>
                                          </p:val>
                                        </p:tav>
                                        <p:tav tm="100000">
                                          <p:val>
                                            <p:strVal val="#ppt_x"/>
                                          </p:val>
                                        </p:tav>
                                      </p:tavLst>
                                    </p:anim>
                                    <p:anim calcmode="lin" valueType="num">
                                      <p:cBhvr additive="base">
                                        <p:cTn id="149" dur="500" fill="hold"/>
                                        <p:tgtEl>
                                          <p:spTgt spid="23620"/>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23621"/>
                                        </p:tgtEl>
                                        <p:attrNameLst>
                                          <p:attrName>style.visibility</p:attrName>
                                        </p:attrNameLst>
                                      </p:cBhvr>
                                      <p:to>
                                        <p:strVal val="visible"/>
                                      </p:to>
                                    </p:set>
                                    <p:anim calcmode="lin" valueType="num">
                                      <p:cBhvr additive="base">
                                        <p:cTn id="152" dur="500" fill="hold"/>
                                        <p:tgtEl>
                                          <p:spTgt spid="23621"/>
                                        </p:tgtEl>
                                        <p:attrNameLst>
                                          <p:attrName>ppt_x</p:attrName>
                                        </p:attrNameLst>
                                      </p:cBhvr>
                                      <p:tavLst>
                                        <p:tav tm="0">
                                          <p:val>
                                            <p:strVal val="#ppt_x"/>
                                          </p:val>
                                        </p:tav>
                                        <p:tav tm="100000">
                                          <p:val>
                                            <p:strVal val="#ppt_x"/>
                                          </p:val>
                                        </p:tav>
                                      </p:tavLst>
                                    </p:anim>
                                    <p:anim calcmode="lin" valueType="num">
                                      <p:cBhvr additive="base">
                                        <p:cTn id="153" dur="500" fill="hold"/>
                                        <p:tgtEl>
                                          <p:spTgt spid="23621"/>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23635"/>
                                        </p:tgtEl>
                                        <p:attrNameLst>
                                          <p:attrName>style.visibility</p:attrName>
                                        </p:attrNameLst>
                                      </p:cBhvr>
                                      <p:to>
                                        <p:strVal val="visible"/>
                                      </p:to>
                                    </p:set>
                                    <p:anim calcmode="lin" valueType="num">
                                      <p:cBhvr additive="base">
                                        <p:cTn id="156" dur="500" fill="hold"/>
                                        <p:tgtEl>
                                          <p:spTgt spid="23635"/>
                                        </p:tgtEl>
                                        <p:attrNameLst>
                                          <p:attrName>ppt_x</p:attrName>
                                        </p:attrNameLst>
                                      </p:cBhvr>
                                      <p:tavLst>
                                        <p:tav tm="0">
                                          <p:val>
                                            <p:strVal val="#ppt_x"/>
                                          </p:val>
                                        </p:tav>
                                        <p:tav tm="100000">
                                          <p:val>
                                            <p:strVal val="#ppt_x"/>
                                          </p:val>
                                        </p:tav>
                                      </p:tavLst>
                                    </p:anim>
                                    <p:anim calcmode="lin" valueType="num">
                                      <p:cBhvr additive="base">
                                        <p:cTn id="157" dur="500" fill="hold"/>
                                        <p:tgtEl>
                                          <p:spTgt spid="23635"/>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23636"/>
                                        </p:tgtEl>
                                        <p:attrNameLst>
                                          <p:attrName>style.visibility</p:attrName>
                                        </p:attrNameLst>
                                      </p:cBhvr>
                                      <p:to>
                                        <p:strVal val="visible"/>
                                      </p:to>
                                    </p:set>
                                    <p:anim calcmode="lin" valueType="num">
                                      <p:cBhvr additive="base">
                                        <p:cTn id="160" dur="500" fill="hold"/>
                                        <p:tgtEl>
                                          <p:spTgt spid="23636"/>
                                        </p:tgtEl>
                                        <p:attrNameLst>
                                          <p:attrName>ppt_x</p:attrName>
                                        </p:attrNameLst>
                                      </p:cBhvr>
                                      <p:tavLst>
                                        <p:tav tm="0">
                                          <p:val>
                                            <p:strVal val="#ppt_x"/>
                                          </p:val>
                                        </p:tav>
                                        <p:tav tm="100000">
                                          <p:val>
                                            <p:strVal val="#ppt_x"/>
                                          </p:val>
                                        </p:tav>
                                      </p:tavLst>
                                    </p:anim>
                                    <p:anim calcmode="lin" valueType="num">
                                      <p:cBhvr additive="base">
                                        <p:cTn id="161" dur="500" fill="hold"/>
                                        <p:tgtEl>
                                          <p:spTgt spid="23636"/>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23637"/>
                                        </p:tgtEl>
                                        <p:attrNameLst>
                                          <p:attrName>style.visibility</p:attrName>
                                        </p:attrNameLst>
                                      </p:cBhvr>
                                      <p:to>
                                        <p:strVal val="visible"/>
                                      </p:to>
                                    </p:set>
                                    <p:anim calcmode="lin" valueType="num">
                                      <p:cBhvr additive="base">
                                        <p:cTn id="164" dur="500" fill="hold"/>
                                        <p:tgtEl>
                                          <p:spTgt spid="23637"/>
                                        </p:tgtEl>
                                        <p:attrNameLst>
                                          <p:attrName>ppt_x</p:attrName>
                                        </p:attrNameLst>
                                      </p:cBhvr>
                                      <p:tavLst>
                                        <p:tav tm="0">
                                          <p:val>
                                            <p:strVal val="#ppt_x"/>
                                          </p:val>
                                        </p:tav>
                                        <p:tav tm="100000">
                                          <p:val>
                                            <p:strVal val="#ppt_x"/>
                                          </p:val>
                                        </p:tav>
                                      </p:tavLst>
                                    </p:anim>
                                    <p:anim calcmode="lin" valueType="num">
                                      <p:cBhvr additive="base">
                                        <p:cTn id="165" dur="500" fill="hold"/>
                                        <p:tgtEl>
                                          <p:spTgt spid="23637"/>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23638"/>
                                        </p:tgtEl>
                                        <p:attrNameLst>
                                          <p:attrName>style.visibility</p:attrName>
                                        </p:attrNameLst>
                                      </p:cBhvr>
                                      <p:to>
                                        <p:strVal val="visible"/>
                                      </p:to>
                                    </p:set>
                                    <p:anim calcmode="lin" valueType="num">
                                      <p:cBhvr additive="base">
                                        <p:cTn id="168" dur="500" fill="hold"/>
                                        <p:tgtEl>
                                          <p:spTgt spid="23638"/>
                                        </p:tgtEl>
                                        <p:attrNameLst>
                                          <p:attrName>ppt_x</p:attrName>
                                        </p:attrNameLst>
                                      </p:cBhvr>
                                      <p:tavLst>
                                        <p:tav tm="0">
                                          <p:val>
                                            <p:strVal val="#ppt_x"/>
                                          </p:val>
                                        </p:tav>
                                        <p:tav tm="100000">
                                          <p:val>
                                            <p:strVal val="#ppt_x"/>
                                          </p:val>
                                        </p:tav>
                                      </p:tavLst>
                                    </p:anim>
                                    <p:anim calcmode="lin" valueType="num">
                                      <p:cBhvr additive="base">
                                        <p:cTn id="169" dur="500" fill="hold"/>
                                        <p:tgtEl>
                                          <p:spTgt spid="23638"/>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3639"/>
                                        </p:tgtEl>
                                        <p:attrNameLst>
                                          <p:attrName>style.visibility</p:attrName>
                                        </p:attrNameLst>
                                      </p:cBhvr>
                                      <p:to>
                                        <p:strVal val="visible"/>
                                      </p:to>
                                    </p:set>
                                    <p:anim calcmode="lin" valueType="num">
                                      <p:cBhvr additive="base">
                                        <p:cTn id="172" dur="500" fill="hold"/>
                                        <p:tgtEl>
                                          <p:spTgt spid="23639"/>
                                        </p:tgtEl>
                                        <p:attrNameLst>
                                          <p:attrName>ppt_x</p:attrName>
                                        </p:attrNameLst>
                                      </p:cBhvr>
                                      <p:tavLst>
                                        <p:tav tm="0">
                                          <p:val>
                                            <p:strVal val="#ppt_x"/>
                                          </p:val>
                                        </p:tav>
                                        <p:tav tm="100000">
                                          <p:val>
                                            <p:strVal val="#ppt_x"/>
                                          </p:val>
                                        </p:tav>
                                      </p:tavLst>
                                    </p:anim>
                                    <p:anim calcmode="lin" valueType="num">
                                      <p:cBhvr additive="base">
                                        <p:cTn id="173" dur="500" fill="hold"/>
                                        <p:tgtEl>
                                          <p:spTgt spid="23639"/>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3640"/>
                                        </p:tgtEl>
                                        <p:attrNameLst>
                                          <p:attrName>style.visibility</p:attrName>
                                        </p:attrNameLst>
                                      </p:cBhvr>
                                      <p:to>
                                        <p:strVal val="visible"/>
                                      </p:to>
                                    </p:set>
                                    <p:anim calcmode="lin" valueType="num">
                                      <p:cBhvr additive="base">
                                        <p:cTn id="176" dur="500" fill="hold"/>
                                        <p:tgtEl>
                                          <p:spTgt spid="23640"/>
                                        </p:tgtEl>
                                        <p:attrNameLst>
                                          <p:attrName>ppt_x</p:attrName>
                                        </p:attrNameLst>
                                      </p:cBhvr>
                                      <p:tavLst>
                                        <p:tav tm="0">
                                          <p:val>
                                            <p:strVal val="#ppt_x"/>
                                          </p:val>
                                        </p:tav>
                                        <p:tav tm="100000">
                                          <p:val>
                                            <p:strVal val="#ppt_x"/>
                                          </p:val>
                                        </p:tav>
                                      </p:tavLst>
                                    </p:anim>
                                    <p:anim calcmode="lin" valueType="num">
                                      <p:cBhvr additive="base">
                                        <p:cTn id="177" dur="500" fill="hold"/>
                                        <p:tgtEl>
                                          <p:spTgt spid="23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3572" grpId="0"/>
      <p:bldP spid="23587" grpId="0"/>
      <p:bldP spid="23593" grpId="0" autoUpdateAnimBg="0"/>
      <p:bldP spid="23594" grpId="0" autoUpdateAnimBg="0"/>
      <p:bldP spid="23595" grpId="0" autoUpdateAnimBg="0"/>
      <p:bldP spid="23620" grpId="0"/>
      <p:bldP spid="23635" grpId="0"/>
      <p:bldP spid="23636" grpId="0"/>
      <p:bldP spid="23637" grpId="0"/>
      <p:bldP spid="23638" grpId="0"/>
      <p:bldP spid="23640" grpId="0"/>
      <p:bldP spid="23641" grpId="0" animBg="1" autoUpdateAnimBg="0"/>
      <p:bldP spid="23642" grpId="0" animBg="1"/>
      <p:bldP spid="23615" grpId="0"/>
      <p:bldP spid="23652" grpId="0"/>
      <p:bldP spid="23653" grpId="0"/>
      <p:bldP spid="236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a:extLst>
              <a:ext uri="{FF2B5EF4-FFF2-40B4-BE49-F238E27FC236}">
                <a16:creationId xmlns:a16="http://schemas.microsoft.com/office/drawing/2014/main" id="{4D5EF499-73B4-4BB3-A552-5224F0C87887}"/>
              </a:ext>
            </a:extLst>
          </p:cNvPr>
          <p:cNvSpPr txBox="1">
            <a:spLocks noChangeArrowheads="1"/>
          </p:cNvSpPr>
          <p:nvPr/>
        </p:nvSpPr>
        <p:spPr bwMode="auto">
          <a:xfrm>
            <a:off x="473075" y="473096"/>
            <a:ext cx="8531225" cy="218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7239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zh-CN" altLang="en-US" sz="32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利用</a:t>
            </a:r>
            <a:r>
              <a:rPr kumimoji="1"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一组连续的存储单元</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一维数组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FF99CC"/>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依次存放从队首到队尾的各个元素，称为</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顺序队列</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队列和顺序栈</a:t>
            </a:r>
            <a:r>
              <a:rPr lang="zh-CN" altLang="en-US" sz="2800" b="1" dirty="0">
                <a:solidFill>
                  <a:srgbClr val="660066"/>
                </a:solidFill>
                <a:latin typeface="Times New Roman" panose="02020603050405020304" pitchFamily="18" charset="0"/>
                <a:ea typeface="宋体" panose="02010600030101010101" pitchFamily="2" charset="-122"/>
              </a:rPr>
              <a:t>与线性表类似</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动态</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和</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静态</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之分。</a:t>
            </a: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CC66FF"/>
              </a:buClr>
              <a:buSzPct val="80000"/>
              <a:buFont typeface="Wingdings" panose="05000000000000000000" pitchFamily="2" charset="2"/>
              <a:buNone/>
              <a:tabLst/>
              <a:defRPr/>
            </a:pPr>
            <a:r>
              <a:rPr lang="en-US" altLang="zh-CN" sz="2800" b="1" dirty="0">
                <a:solidFill>
                  <a:srgbClr val="660066"/>
                </a:solidFill>
                <a:latin typeface="Times New Roman" panose="02020603050405020304" pitchFamily="18" charset="0"/>
                <a:ea typeface="宋体" panose="02010600030101010101" pitchFamily="2" charset="-122"/>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本部分介绍的是</a:t>
            </a:r>
            <a:r>
              <a:rPr kumimoji="1" lang="zh-CN" altLang="en-US" sz="28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静态顺序队列</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，其类型定义如下：</a:t>
            </a:r>
          </a:p>
        </p:txBody>
      </p:sp>
      <p:sp>
        <p:nvSpPr>
          <p:cNvPr id="4" name="文本框 3">
            <a:extLst>
              <a:ext uri="{FF2B5EF4-FFF2-40B4-BE49-F238E27FC236}">
                <a16:creationId xmlns:a16="http://schemas.microsoft.com/office/drawing/2014/main" id="{F0ABD311-0FA2-4A32-B067-3B59F16D8FEF}"/>
              </a:ext>
            </a:extLst>
          </p:cNvPr>
          <p:cNvSpPr txBox="1"/>
          <p:nvPr/>
        </p:nvSpPr>
        <p:spPr>
          <a:xfrm>
            <a:off x="1333500" y="3046029"/>
            <a:ext cx="7670800" cy="2869440"/>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#define  </a:t>
            </a:r>
            <a:r>
              <a:rPr kumimoji="1" lang="en-US" altLang="zh-CN" sz="240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MAX_QUEUE_SIZE   100</a:t>
            </a:r>
          </a:p>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typedef  struct  queue{</a:t>
            </a:r>
          </a:p>
          <a:p>
            <a:pPr marL="355600" marR="0" lvl="1"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ElemType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Queue_array</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MAX_QUEUE_SIZE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723900" marR="0" lvl="2"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front ;</a:t>
            </a:r>
          </a:p>
          <a:p>
            <a:pPr marL="723900" marR="0" lvl="2" indent="0" algn="l" defTabSz="914400" rtl="0" eaLnBrk="1" fontAlgn="base" latinLnBrk="0" hangingPunct="1">
              <a:lnSpc>
                <a:spcPct val="110000"/>
              </a:lnSpc>
              <a:spcBef>
                <a:spcPct val="2000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rear ;</a:t>
            </a:r>
          </a:p>
          <a:p>
            <a:pPr marL="84138" marR="0" lvl="2" algn="l" defTabSz="914400" rtl="0" eaLnBrk="1" fontAlgn="base" latinLnBrk="0" hangingPunct="1">
              <a:lnSpc>
                <a:spcPct val="110000"/>
              </a:lnSpc>
              <a:spcBef>
                <a:spcPct val="2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SqQueue</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lang="zh-Hans-HK" alt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0512C39-22E9-4DAE-B308-3B42D88D55A5}"/>
              </a:ext>
            </a:extLst>
          </p:cNvPr>
          <p:cNvSpPr>
            <a:spLocks noGrp="1" noChangeArrowheads="1"/>
          </p:cNvSpPr>
          <p:nvPr>
            <p:ph type="body" idx="1"/>
          </p:nvPr>
        </p:nvSpPr>
        <p:spPr>
          <a:xfrm>
            <a:off x="876618" y="323850"/>
            <a:ext cx="8029076" cy="2399983"/>
          </a:xfrm>
        </p:spPr>
        <p:txBody>
          <a:bodyPr/>
          <a:lstStyle/>
          <a:p>
            <a:pPr marL="0" indent="0" eaLnBrk="1" hangingPunct="1">
              <a:buNone/>
            </a:pPr>
            <a:r>
              <a:rPr lang="zh-CN" altLang="en-US" dirty="0"/>
              <a:t>存在问题</a:t>
            </a:r>
            <a:endParaRPr lang="en-US" altLang="zh-CN" dirty="0"/>
          </a:p>
          <a:p>
            <a:pPr lvl="1" eaLnBrk="1" hangingPunct="1"/>
            <a:r>
              <a:rPr lang="zh-CN" altLang="en-US" dirty="0"/>
              <a:t>设数组维数为</a:t>
            </a:r>
            <a:r>
              <a:rPr lang="en-US" altLang="zh-CN" dirty="0"/>
              <a:t>M</a:t>
            </a:r>
            <a:r>
              <a:rPr lang="zh-CN" altLang="en-US" dirty="0"/>
              <a:t>，</a:t>
            </a:r>
            <a:r>
              <a:rPr lang="zh-CN" altLang="zh-CN" dirty="0"/>
              <a:t>则：</a:t>
            </a:r>
          </a:p>
          <a:p>
            <a:pPr lvl="1" eaLnBrk="1" hangingPunct="1"/>
            <a:r>
              <a:rPr lang="zh-CN" altLang="en-US" dirty="0"/>
              <a:t>当</a:t>
            </a:r>
            <a:r>
              <a:rPr lang="en-US" altLang="zh-CN" dirty="0">
                <a:solidFill>
                  <a:srgbClr val="0000FF"/>
                </a:solidFill>
              </a:rPr>
              <a:t>front=0,rear=M</a:t>
            </a:r>
            <a:r>
              <a:rPr lang="zh-CN" altLang="zh-CN" dirty="0"/>
              <a:t>时，入队</a:t>
            </a:r>
            <a:r>
              <a:rPr lang="zh-CN" altLang="en-US" dirty="0"/>
              <a:t>会</a:t>
            </a:r>
            <a:r>
              <a:rPr lang="zh-CN" altLang="zh-CN" dirty="0"/>
              <a:t>溢出——</a:t>
            </a:r>
            <a:r>
              <a:rPr lang="zh-CN" altLang="zh-CN" dirty="0">
                <a:solidFill>
                  <a:schemeClr val="folHlink"/>
                </a:solidFill>
              </a:rPr>
              <a:t>真溢出</a:t>
            </a:r>
            <a:endParaRPr lang="zh-CN" altLang="zh-CN" dirty="0"/>
          </a:p>
          <a:p>
            <a:pPr lvl="1" eaLnBrk="1" hangingPunct="1"/>
            <a:r>
              <a:rPr lang="zh-CN" altLang="zh-CN" dirty="0"/>
              <a:t>当</a:t>
            </a:r>
            <a:r>
              <a:rPr lang="en-US" altLang="zh-CN" dirty="0">
                <a:solidFill>
                  <a:srgbClr val="0000FF"/>
                </a:solidFill>
              </a:rPr>
              <a:t>front</a:t>
            </a:r>
            <a:r>
              <a:rPr lang="en-US" altLang="zh-CN" dirty="0">
                <a:solidFill>
                  <a:srgbClr val="0000FF"/>
                </a:solidFill>
                <a:sym typeface="Symbol" panose="05050102010706020507" pitchFamily="18" charset="2"/>
              </a:rPr>
              <a:t>0,rear=M</a:t>
            </a:r>
            <a:r>
              <a:rPr lang="zh-CN" altLang="zh-CN" dirty="0">
                <a:sym typeface="Symbol" panose="05050102010706020507" pitchFamily="18" charset="2"/>
              </a:rPr>
              <a:t>时，入队</a:t>
            </a:r>
            <a:r>
              <a:rPr lang="zh-CN" altLang="en-US" dirty="0">
                <a:sym typeface="Symbol" panose="05050102010706020507" pitchFamily="18" charset="2"/>
              </a:rPr>
              <a:t>会</a:t>
            </a:r>
            <a:r>
              <a:rPr lang="zh-CN" altLang="zh-CN" dirty="0">
                <a:sym typeface="Symbol" panose="05050102010706020507" pitchFamily="18" charset="2"/>
              </a:rPr>
              <a:t>溢出——</a:t>
            </a:r>
            <a:r>
              <a:rPr lang="zh-CN" altLang="zh-CN" dirty="0">
                <a:solidFill>
                  <a:srgbClr val="FF3300"/>
                </a:solidFill>
                <a:sym typeface="Symbol" panose="05050102010706020507" pitchFamily="18" charset="2"/>
              </a:rPr>
              <a:t>假溢出</a:t>
            </a:r>
            <a:endParaRPr lang="en-US" altLang="zh-CN" dirty="0">
              <a:solidFill>
                <a:srgbClr val="FF3300"/>
              </a:solidFill>
              <a:sym typeface="Symbol" panose="05050102010706020507" pitchFamily="18" charset="2"/>
            </a:endParaRPr>
          </a:p>
        </p:txBody>
      </p:sp>
      <p:sp>
        <p:nvSpPr>
          <p:cNvPr id="46083" name="AutoShape 4">
            <a:extLst>
              <a:ext uri="{FF2B5EF4-FFF2-40B4-BE49-F238E27FC236}">
                <a16:creationId xmlns:a16="http://schemas.microsoft.com/office/drawing/2014/main" id="{4060A907-2917-4861-9367-104ED2F20852}"/>
              </a:ext>
            </a:extLst>
          </p:cNvPr>
          <p:cNvSpPr>
            <a:spLocks noChangeArrowheads="1"/>
          </p:cNvSpPr>
          <p:nvPr/>
        </p:nvSpPr>
        <p:spPr bwMode="auto">
          <a:xfrm>
            <a:off x="658813" y="4367213"/>
            <a:ext cx="1754187" cy="15605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4" name="Line 5">
            <a:extLst>
              <a:ext uri="{FF2B5EF4-FFF2-40B4-BE49-F238E27FC236}">
                <a16:creationId xmlns:a16="http://schemas.microsoft.com/office/drawing/2014/main" id="{758D6BF5-3024-44E4-84FE-3D372C1995DB}"/>
              </a:ext>
            </a:extLst>
          </p:cNvPr>
          <p:cNvSpPr>
            <a:spLocks noChangeShapeType="1"/>
          </p:cNvSpPr>
          <p:nvPr/>
        </p:nvSpPr>
        <p:spPr bwMode="auto">
          <a:xfrm>
            <a:off x="1157288" y="4443413"/>
            <a:ext cx="144462"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5" name="Line 6">
            <a:extLst>
              <a:ext uri="{FF2B5EF4-FFF2-40B4-BE49-F238E27FC236}">
                <a16:creationId xmlns:a16="http://schemas.microsoft.com/office/drawing/2014/main" id="{78973F83-5B5E-45FC-ABA6-DBA9EA5DA7D5}"/>
              </a:ext>
            </a:extLst>
          </p:cNvPr>
          <p:cNvSpPr>
            <a:spLocks noChangeShapeType="1"/>
          </p:cNvSpPr>
          <p:nvPr/>
        </p:nvSpPr>
        <p:spPr bwMode="auto">
          <a:xfrm flipH="1">
            <a:off x="1325563" y="5435600"/>
            <a:ext cx="82550" cy="471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6" name="Line 7">
            <a:extLst>
              <a:ext uri="{FF2B5EF4-FFF2-40B4-BE49-F238E27FC236}">
                <a16:creationId xmlns:a16="http://schemas.microsoft.com/office/drawing/2014/main" id="{8EF8DE7D-5048-4926-8300-A4047E5D4F64}"/>
              </a:ext>
            </a:extLst>
          </p:cNvPr>
          <p:cNvSpPr>
            <a:spLocks noChangeShapeType="1"/>
          </p:cNvSpPr>
          <p:nvPr/>
        </p:nvSpPr>
        <p:spPr bwMode="auto">
          <a:xfrm flipH="1">
            <a:off x="889000" y="5356225"/>
            <a:ext cx="423863" cy="344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7" name="Line 8">
            <a:extLst>
              <a:ext uri="{FF2B5EF4-FFF2-40B4-BE49-F238E27FC236}">
                <a16:creationId xmlns:a16="http://schemas.microsoft.com/office/drawing/2014/main" id="{09207AD6-2358-43C8-92C4-EA0BB1750AE9}"/>
              </a:ext>
            </a:extLst>
          </p:cNvPr>
          <p:cNvSpPr>
            <a:spLocks noChangeShapeType="1"/>
          </p:cNvSpPr>
          <p:nvPr/>
        </p:nvSpPr>
        <p:spPr bwMode="auto">
          <a:xfrm flipH="1" flipV="1">
            <a:off x="828675" y="4689475"/>
            <a:ext cx="434975" cy="29845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8" name="Line 9">
            <a:extLst>
              <a:ext uri="{FF2B5EF4-FFF2-40B4-BE49-F238E27FC236}">
                <a16:creationId xmlns:a16="http://schemas.microsoft.com/office/drawing/2014/main" id="{6FD60B28-095F-4A7C-8100-80AF8E7D7E75}"/>
              </a:ext>
            </a:extLst>
          </p:cNvPr>
          <p:cNvSpPr>
            <a:spLocks noChangeShapeType="1"/>
          </p:cNvSpPr>
          <p:nvPr/>
        </p:nvSpPr>
        <p:spPr bwMode="auto">
          <a:xfrm flipH="1">
            <a:off x="1651000" y="4402138"/>
            <a:ext cx="180975"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89" name="Line 10">
            <a:extLst>
              <a:ext uri="{FF2B5EF4-FFF2-40B4-BE49-F238E27FC236}">
                <a16:creationId xmlns:a16="http://schemas.microsoft.com/office/drawing/2014/main" id="{ED88C4EA-41C5-4E25-A692-26556ABD222D}"/>
              </a:ext>
            </a:extLst>
          </p:cNvPr>
          <p:cNvSpPr>
            <a:spLocks noChangeShapeType="1"/>
          </p:cNvSpPr>
          <p:nvPr/>
        </p:nvSpPr>
        <p:spPr bwMode="auto">
          <a:xfrm flipV="1">
            <a:off x="1784350" y="4665663"/>
            <a:ext cx="398463" cy="28733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0" name="Line 11">
            <a:extLst>
              <a:ext uri="{FF2B5EF4-FFF2-40B4-BE49-F238E27FC236}">
                <a16:creationId xmlns:a16="http://schemas.microsoft.com/office/drawing/2014/main" id="{8747CE08-799B-4D76-9AC5-8E286D4F1345}"/>
              </a:ext>
            </a:extLst>
          </p:cNvPr>
          <p:cNvSpPr>
            <a:spLocks noChangeShapeType="1"/>
          </p:cNvSpPr>
          <p:nvPr/>
        </p:nvSpPr>
        <p:spPr bwMode="auto">
          <a:xfrm flipV="1">
            <a:off x="1868488" y="4976813"/>
            <a:ext cx="533400" cy="13652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1" name="Line 12">
            <a:extLst>
              <a:ext uri="{FF2B5EF4-FFF2-40B4-BE49-F238E27FC236}">
                <a16:creationId xmlns:a16="http://schemas.microsoft.com/office/drawing/2014/main" id="{590CD92E-479F-4E27-B45E-7393310BF16B}"/>
              </a:ext>
            </a:extLst>
          </p:cNvPr>
          <p:cNvSpPr>
            <a:spLocks noChangeShapeType="1"/>
          </p:cNvSpPr>
          <p:nvPr/>
        </p:nvSpPr>
        <p:spPr bwMode="auto">
          <a:xfrm>
            <a:off x="1855788" y="5287963"/>
            <a:ext cx="519112" cy="6826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2" name="Text Box 13">
            <a:extLst>
              <a:ext uri="{FF2B5EF4-FFF2-40B4-BE49-F238E27FC236}">
                <a16:creationId xmlns:a16="http://schemas.microsoft.com/office/drawing/2014/main" id="{20E06685-7999-4959-9C0C-0EE0634013F8}"/>
              </a:ext>
            </a:extLst>
          </p:cNvPr>
          <p:cNvSpPr txBox="1">
            <a:spLocks noChangeArrowheads="1"/>
          </p:cNvSpPr>
          <p:nvPr/>
        </p:nvSpPr>
        <p:spPr bwMode="auto">
          <a:xfrm>
            <a:off x="2259013" y="4583113"/>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46093" name="Text Box 14">
            <a:extLst>
              <a:ext uri="{FF2B5EF4-FFF2-40B4-BE49-F238E27FC236}">
                <a16:creationId xmlns:a16="http://schemas.microsoft.com/office/drawing/2014/main" id="{75F6060A-8E54-4107-90E8-A199F3205DEB}"/>
              </a:ext>
            </a:extLst>
          </p:cNvPr>
          <p:cNvSpPr txBox="1">
            <a:spLocks noChangeArrowheads="1"/>
          </p:cNvSpPr>
          <p:nvPr/>
        </p:nvSpPr>
        <p:spPr bwMode="auto">
          <a:xfrm>
            <a:off x="1814513" y="4191000"/>
            <a:ext cx="6207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M-1</a:t>
            </a:r>
          </a:p>
        </p:txBody>
      </p:sp>
      <p:sp>
        <p:nvSpPr>
          <p:cNvPr id="46094" name="Text Box 15">
            <a:extLst>
              <a:ext uri="{FF2B5EF4-FFF2-40B4-BE49-F238E27FC236}">
                <a16:creationId xmlns:a16="http://schemas.microsoft.com/office/drawing/2014/main" id="{A7DA3F9C-DD1D-4BEC-A0D3-02C4D3838C3C}"/>
              </a:ext>
            </a:extLst>
          </p:cNvPr>
          <p:cNvSpPr txBox="1">
            <a:spLocks noChangeArrowheads="1"/>
          </p:cNvSpPr>
          <p:nvPr/>
        </p:nvSpPr>
        <p:spPr bwMode="auto">
          <a:xfrm>
            <a:off x="2317750" y="4995863"/>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6095" name="Line 16">
            <a:extLst>
              <a:ext uri="{FF2B5EF4-FFF2-40B4-BE49-F238E27FC236}">
                <a16:creationId xmlns:a16="http://schemas.microsoft.com/office/drawing/2014/main" id="{FEB6178E-3C1F-48C5-9741-A8828025B638}"/>
              </a:ext>
            </a:extLst>
          </p:cNvPr>
          <p:cNvSpPr>
            <a:spLocks noChangeShapeType="1"/>
          </p:cNvSpPr>
          <p:nvPr/>
        </p:nvSpPr>
        <p:spPr bwMode="auto">
          <a:xfrm flipH="1" flipV="1">
            <a:off x="1096963" y="582930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6" name="Text Box 17">
            <a:extLst>
              <a:ext uri="{FF2B5EF4-FFF2-40B4-BE49-F238E27FC236}">
                <a16:creationId xmlns:a16="http://schemas.microsoft.com/office/drawing/2014/main" id="{86934B01-1FF9-422D-8682-F7BFFD9CA76E}"/>
              </a:ext>
            </a:extLst>
          </p:cNvPr>
          <p:cNvSpPr txBox="1">
            <a:spLocks noChangeArrowheads="1"/>
          </p:cNvSpPr>
          <p:nvPr/>
        </p:nvSpPr>
        <p:spPr bwMode="auto">
          <a:xfrm>
            <a:off x="735013" y="6040438"/>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6097" name="Line 18">
            <a:extLst>
              <a:ext uri="{FF2B5EF4-FFF2-40B4-BE49-F238E27FC236}">
                <a16:creationId xmlns:a16="http://schemas.microsoft.com/office/drawing/2014/main" id="{579EB6FA-4F7A-4C21-9987-5CAB9733A49B}"/>
              </a:ext>
            </a:extLst>
          </p:cNvPr>
          <p:cNvSpPr>
            <a:spLocks noChangeShapeType="1"/>
          </p:cNvSpPr>
          <p:nvPr/>
        </p:nvSpPr>
        <p:spPr bwMode="auto">
          <a:xfrm>
            <a:off x="657225" y="4357688"/>
            <a:ext cx="325438"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8" name="Line 19">
            <a:extLst>
              <a:ext uri="{FF2B5EF4-FFF2-40B4-BE49-F238E27FC236}">
                <a16:creationId xmlns:a16="http://schemas.microsoft.com/office/drawing/2014/main" id="{C9E2C751-B5D9-40EC-9050-1F575E267D09}"/>
              </a:ext>
            </a:extLst>
          </p:cNvPr>
          <p:cNvSpPr>
            <a:spLocks noChangeShapeType="1"/>
          </p:cNvSpPr>
          <p:nvPr/>
        </p:nvSpPr>
        <p:spPr bwMode="auto">
          <a:xfrm flipH="1" flipV="1">
            <a:off x="684213" y="5010150"/>
            <a:ext cx="519112" cy="8096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099" name="Text Box 20">
            <a:extLst>
              <a:ext uri="{FF2B5EF4-FFF2-40B4-BE49-F238E27FC236}">
                <a16:creationId xmlns:a16="http://schemas.microsoft.com/office/drawing/2014/main" id="{33DC6979-539A-4D45-9CA6-228D973A72DB}"/>
              </a:ext>
            </a:extLst>
          </p:cNvPr>
          <p:cNvSpPr txBox="1">
            <a:spLocks noChangeArrowheads="1"/>
          </p:cNvSpPr>
          <p:nvPr/>
        </p:nvSpPr>
        <p:spPr bwMode="auto">
          <a:xfrm>
            <a:off x="368300" y="3959225"/>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6100" name="Line 21">
            <a:extLst>
              <a:ext uri="{FF2B5EF4-FFF2-40B4-BE49-F238E27FC236}">
                <a16:creationId xmlns:a16="http://schemas.microsoft.com/office/drawing/2014/main" id="{41556833-8BDA-4B5A-B2F3-04A9F6B4FD80}"/>
              </a:ext>
            </a:extLst>
          </p:cNvPr>
          <p:cNvSpPr>
            <a:spLocks noChangeShapeType="1"/>
          </p:cNvSpPr>
          <p:nvPr/>
        </p:nvSpPr>
        <p:spPr bwMode="auto">
          <a:xfrm flipV="1">
            <a:off x="720725" y="4770438"/>
            <a:ext cx="204788" cy="103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1" name="Line 22">
            <a:extLst>
              <a:ext uri="{FF2B5EF4-FFF2-40B4-BE49-F238E27FC236}">
                <a16:creationId xmlns:a16="http://schemas.microsoft.com/office/drawing/2014/main" id="{34538299-7E81-4E2F-96C9-8EA221E685DB}"/>
              </a:ext>
            </a:extLst>
          </p:cNvPr>
          <p:cNvSpPr>
            <a:spLocks noChangeShapeType="1"/>
          </p:cNvSpPr>
          <p:nvPr/>
        </p:nvSpPr>
        <p:spPr bwMode="auto">
          <a:xfrm flipV="1">
            <a:off x="684213" y="4814888"/>
            <a:ext cx="327025"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2" name="Line 23">
            <a:extLst>
              <a:ext uri="{FF2B5EF4-FFF2-40B4-BE49-F238E27FC236}">
                <a16:creationId xmlns:a16="http://schemas.microsoft.com/office/drawing/2014/main" id="{32813790-34BB-485C-9ABE-0536A83D164A}"/>
              </a:ext>
            </a:extLst>
          </p:cNvPr>
          <p:cNvSpPr>
            <a:spLocks noChangeShapeType="1"/>
          </p:cNvSpPr>
          <p:nvPr/>
        </p:nvSpPr>
        <p:spPr bwMode="auto">
          <a:xfrm flipV="1">
            <a:off x="671513" y="4873625"/>
            <a:ext cx="411162"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3" name="Line 24">
            <a:extLst>
              <a:ext uri="{FF2B5EF4-FFF2-40B4-BE49-F238E27FC236}">
                <a16:creationId xmlns:a16="http://schemas.microsoft.com/office/drawing/2014/main" id="{D6A2AA66-3B1D-4486-A139-2475A40C8330}"/>
              </a:ext>
            </a:extLst>
          </p:cNvPr>
          <p:cNvSpPr>
            <a:spLocks noChangeShapeType="1"/>
          </p:cNvSpPr>
          <p:nvPr/>
        </p:nvSpPr>
        <p:spPr bwMode="auto">
          <a:xfrm flipV="1">
            <a:off x="671513" y="4906963"/>
            <a:ext cx="495300" cy="25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4" name="Line 25">
            <a:extLst>
              <a:ext uri="{FF2B5EF4-FFF2-40B4-BE49-F238E27FC236}">
                <a16:creationId xmlns:a16="http://schemas.microsoft.com/office/drawing/2014/main" id="{0BBB4031-72FA-40E8-A6BB-DB813C765A14}"/>
              </a:ext>
            </a:extLst>
          </p:cNvPr>
          <p:cNvSpPr>
            <a:spLocks noChangeShapeType="1"/>
          </p:cNvSpPr>
          <p:nvPr/>
        </p:nvSpPr>
        <p:spPr bwMode="auto">
          <a:xfrm flipV="1">
            <a:off x="671513" y="4953000"/>
            <a:ext cx="557212" cy="300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5" name="Line 26">
            <a:extLst>
              <a:ext uri="{FF2B5EF4-FFF2-40B4-BE49-F238E27FC236}">
                <a16:creationId xmlns:a16="http://schemas.microsoft.com/office/drawing/2014/main" id="{5E800BFB-8B1E-471A-AE09-87E46ACE9D7E}"/>
              </a:ext>
            </a:extLst>
          </p:cNvPr>
          <p:cNvSpPr>
            <a:spLocks noChangeShapeType="1"/>
          </p:cNvSpPr>
          <p:nvPr/>
        </p:nvSpPr>
        <p:spPr bwMode="auto">
          <a:xfrm flipV="1">
            <a:off x="695325" y="5068888"/>
            <a:ext cx="4953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6" name="Line 27">
            <a:extLst>
              <a:ext uri="{FF2B5EF4-FFF2-40B4-BE49-F238E27FC236}">
                <a16:creationId xmlns:a16="http://schemas.microsoft.com/office/drawing/2014/main" id="{5D1BE4C0-01D2-41EA-A50B-7525A4F43187}"/>
              </a:ext>
            </a:extLst>
          </p:cNvPr>
          <p:cNvSpPr>
            <a:spLocks noChangeShapeType="1"/>
          </p:cNvSpPr>
          <p:nvPr/>
        </p:nvSpPr>
        <p:spPr bwMode="auto">
          <a:xfrm flipV="1">
            <a:off x="720725" y="5149850"/>
            <a:ext cx="4699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7" name="Line 28">
            <a:extLst>
              <a:ext uri="{FF2B5EF4-FFF2-40B4-BE49-F238E27FC236}">
                <a16:creationId xmlns:a16="http://schemas.microsoft.com/office/drawing/2014/main" id="{07F9FE55-0864-4BF0-96AF-88B479AAA38B}"/>
              </a:ext>
            </a:extLst>
          </p:cNvPr>
          <p:cNvSpPr>
            <a:spLocks noChangeShapeType="1"/>
          </p:cNvSpPr>
          <p:nvPr/>
        </p:nvSpPr>
        <p:spPr bwMode="auto">
          <a:xfrm flipV="1">
            <a:off x="755650" y="5216525"/>
            <a:ext cx="447675"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8" name="Line 29">
            <a:extLst>
              <a:ext uri="{FF2B5EF4-FFF2-40B4-BE49-F238E27FC236}">
                <a16:creationId xmlns:a16="http://schemas.microsoft.com/office/drawing/2014/main" id="{B0DD8123-F5C0-4D7B-AD0E-E73D59516514}"/>
              </a:ext>
            </a:extLst>
          </p:cNvPr>
          <p:cNvSpPr>
            <a:spLocks noChangeShapeType="1"/>
          </p:cNvSpPr>
          <p:nvPr/>
        </p:nvSpPr>
        <p:spPr bwMode="auto">
          <a:xfrm flipV="1">
            <a:off x="804863" y="5297488"/>
            <a:ext cx="434975"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09" name="Line 30">
            <a:extLst>
              <a:ext uri="{FF2B5EF4-FFF2-40B4-BE49-F238E27FC236}">
                <a16:creationId xmlns:a16="http://schemas.microsoft.com/office/drawing/2014/main" id="{6966471F-9326-425C-B750-91B617080F72}"/>
              </a:ext>
            </a:extLst>
          </p:cNvPr>
          <p:cNvSpPr>
            <a:spLocks noChangeShapeType="1"/>
          </p:cNvSpPr>
          <p:nvPr/>
        </p:nvSpPr>
        <p:spPr bwMode="auto">
          <a:xfrm flipV="1">
            <a:off x="852488" y="5356225"/>
            <a:ext cx="434975"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0" name="Line 31">
            <a:extLst>
              <a:ext uri="{FF2B5EF4-FFF2-40B4-BE49-F238E27FC236}">
                <a16:creationId xmlns:a16="http://schemas.microsoft.com/office/drawing/2014/main" id="{E37997AA-D083-4F67-BDE6-F6671B1AC22B}"/>
              </a:ext>
            </a:extLst>
          </p:cNvPr>
          <p:cNvSpPr>
            <a:spLocks noChangeShapeType="1"/>
          </p:cNvSpPr>
          <p:nvPr/>
        </p:nvSpPr>
        <p:spPr bwMode="auto">
          <a:xfrm flipV="1">
            <a:off x="901700" y="5400675"/>
            <a:ext cx="434975"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1" name="Line 32">
            <a:extLst>
              <a:ext uri="{FF2B5EF4-FFF2-40B4-BE49-F238E27FC236}">
                <a16:creationId xmlns:a16="http://schemas.microsoft.com/office/drawing/2014/main" id="{D06BF9C5-6469-4D1C-8E5C-F312CB26E6F3}"/>
              </a:ext>
            </a:extLst>
          </p:cNvPr>
          <p:cNvSpPr>
            <a:spLocks noChangeShapeType="1"/>
          </p:cNvSpPr>
          <p:nvPr/>
        </p:nvSpPr>
        <p:spPr bwMode="auto">
          <a:xfrm flipV="1">
            <a:off x="985838" y="5446713"/>
            <a:ext cx="38735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2" name="Line 33">
            <a:extLst>
              <a:ext uri="{FF2B5EF4-FFF2-40B4-BE49-F238E27FC236}">
                <a16:creationId xmlns:a16="http://schemas.microsoft.com/office/drawing/2014/main" id="{5FAF3A44-4FBE-4ABB-A935-1A19095AE80E}"/>
              </a:ext>
            </a:extLst>
          </p:cNvPr>
          <p:cNvSpPr>
            <a:spLocks noChangeShapeType="1"/>
          </p:cNvSpPr>
          <p:nvPr/>
        </p:nvSpPr>
        <p:spPr bwMode="auto">
          <a:xfrm flipV="1">
            <a:off x="1046163" y="5538788"/>
            <a:ext cx="338137" cy="252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3" name="Line 34">
            <a:extLst>
              <a:ext uri="{FF2B5EF4-FFF2-40B4-BE49-F238E27FC236}">
                <a16:creationId xmlns:a16="http://schemas.microsoft.com/office/drawing/2014/main" id="{238ABA62-45E7-473C-B239-0C94ED12BFB3}"/>
              </a:ext>
            </a:extLst>
          </p:cNvPr>
          <p:cNvSpPr>
            <a:spLocks noChangeShapeType="1"/>
          </p:cNvSpPr>
          <p:nvPr/>
        </p:nvSpPr>
        <p:spPr bwMode="auto">
          <a:xfrm flipV="1">
            <a:off x="1143000" y="5676900"/>
            <a:ext cx="217488" cy="160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4" name="Line 35">
            <a:extLst>
              <a:ext uri="{FF2B5EF4-FFF2-40B4-BE49-F238E27FC236}">
                <a16:creationId xmlns:a16="http://schemas.microsoft.com/office/drawing/2014/main" id="{CDD90693-9473-4630-9E65-CC4ACDC32265}"/>
              </a:ext>
            </a:extLst>
          </p:cNvPr>
          <p:cNvSpPr>
            <a:spLocks noChangeShapeType="1"/>
          </p:cNvSpPr>
          <p:nvPr/>
        </p:nvSpPr>
        <p:spPr bwMode="auto">
          <a:xfrm flipV="1">
            <a:off x="1239838" y="5791200"/>
            <a:ext cx="96837" cy="68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115" name="Text Box 36">
            <a:extLst>
              <a:ext uri="{FF2B5EF4-FFF2-40B4-BE49-F238E27FC236}">
                <a16:creationId xmlns:a16="http://schemas.microsoft.com/office/drawing/2014/main" id="{584A13A7-7A91-4BF3-87B5-1EE94AB6D6FB}"/>
              </a:ext>
            </a:extLst>
          </p:cNvPr>
          <p:cNvSpPr txBox="1">
            <a:spLocks noChangeArrowheads="1"/>
          </p:cNvSpPr>
          <p:nvPr/>
        </p:nvSpPr>
        <p:spPr bwMode="auto">
          <a:xfrm rot="-1295992">
            <a:off x="1139825" y="4394200"/>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46116" name="Text Box 37">
            <a:extLst>
              <a:ext uri="{FF2B5EF4-FFF2-40B4-BE49-F238E27FC236}">
                <a16:creationId xmlns:a16="http://schemas.microsoft.com/office/drawing/2014/main" id="{B416DA32-A6F3-4EBD-8881-186B8982A2FC}"/>
              </a:ext>
            </a:extLst>
          </p:cNvPr>
          <p:cNvSpPr txBox="1">
            <a:spLocks noChangeArrowheads="1"/>
          </p:cNvSpPr>
          <p:nvPr/>
        </p:nvSpPr>
        <p:spPr bwMode="auto">
          <a:xfrm rot="-1295992">
            <a:off x="1422400" y="5324475"/>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24614" name="Rectangle 38">
            <a:extLst>
              <a:ext uri="{FF2B5EF4-FFF2-40B4-BE49-F238E27FC236}">
                <a16:creationId xmlns:a16="http://schemas.microsoft.com/office/drawing/2014/main" id="{B8AE8195-D5AC-49F4-99FD-AFB8565F4E75}"/>
              </a:ext>
            </a:extLst>
          </p:cNvPr>
          <p:cNvSpPr>
            <a:spLocks noChangeArrowheads="1"/>
          </p:cNvSpPr>
          <p:nvPr/>
        </p:nvSpPr>
        <p:spPr bwMode="auto">
          <a:xfrm>
            <a:off x="872948" y="2575559"/>
            <a:ext cx="7964661" cy="3682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indent="0">
              <a:buNone/>
            </a:pPr>
            <a:r>
              <a:rPr lang="zh-CN" altLang="en-US" dirty="0"/>
              <a:t>解决方案</a:t>
            </a:r>
          </a:p>
          <a:p>
            <a:pPr lvl="1"/>
            <a:r>
              <a:rPr lang="zh-CN" altLang="en-US" dirty="0"/>
              <a:t>队首固定，出队时全体移动</a:t>
            </a:r>
            <a:r>
              <a:rPr lang="en-US" altLang="zh-CN" dirty="0"/>
              <a:t>——</a:t>
            </a:r>
            <a:r>
              <a:rPr lang="zh-CN" altLang="en-US" dirty="0"/>
              <a:t>浪费时间</a:t>
            </a:r>
          </a:p>
          <a:p>
            <a:pPr lvl="1"/>
            <a:r>
              <a:rPr lang="zh-CN" altLang="en-US" dirty="0"/>
              <a:t>循环队列</a:t>
            </a:r>
            <a:r>
              <a:rPr lang="en-US" altLang="zh-CN" dirty="0"/>
              <a:t>(</a:t>
            </a:r>
            <a:r>
              <a:rPr lang="zh-CN" altLang="en-US" dirty="0"/>
              <a:t>把队列</a:t>
            </a:r>
            <a:r>
              <a:rPr lang="zh-CN" altLang="en-US" dirty="0">
                <a:solidFill>
                  <a:srgbClr val="0000FF"/>
                </a:solidFill>
              </a:rPr>
              <a:t>设想成环形</a:t>
            </a:r>
            <a:r>
              <a:rPr lang="en-US" altLang="zh-CN" dirty="0">
                <a:solidFill>
                  <a:srgbClr val="0000FF"/>
                </a:solidFill>
              </a:rPr>
              <a:t>)</a:t>
            </a:r>
            <a:endParaRPr lang="zh-CN" altLang="en-US" dirty="0"/>
          </a:p>
          <a:p>
            <a:pPr lvl="4"/>
            <a:r>
              <a:rPr lang="zh-CN" altLang="en-US" dirty="0"/>
              <a:t>让</a:t>
            </a:r>
            <a:r>
              <a:rPr lang="en-US" altLang="zh-CN" dirty="0" err="1"/>
              <a:t>sq</a:t>
            </a:r>
            <a:r>
              <a:rPr lang="en-US" altLang="zh-CN" dirty="0"/>
              <a:t>[0]</a:t>
            </a:r>
            <a:r>
              <a:rPr lang="zh-CN" altLang="zh-CN" dirty="0"/>
              <a:t>接在</a:t>
            </a:r>
            <a:r>
              <a:rPr lang="en-US" altLang="zh-CN" dirty="0" err="1"/>
              <a:t>sq</a:t>
            </a:r>
            <a:r>
              <a:rPr lang="en-US" altLang="zh-CN" dirty="0"/>
              <a:t>[M-1]</a:t>
            </a:r>
            <a:r>
              <a:rPr lang="zh-CN" altLang="zh-CN" dirty="0"/>
              <a:t>之后，若</a:t>
            </a:r>
            <a:r>
              <a:rPr lang="en-US" altLang="zh-CN" dirty="0"/>
              <a:t>rear==M,</a:t>
            </a:r>
            <a:r>
              <a:rPr lang="zh-CN" altLang="zh-CN" dirty="0"/>
              <a:t>则令</a:t>
            </a:r>
            <a:r>
              <a:rPr lang="en-US" altLang="zh-CN" dirty="0"/>
              <a:t>rear=0;</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实现：利用“模”运算</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入队： </a:t>
            </a:r>
            <a:r>
              <a:rPr kumimoji="1" lang="en-US" altLang="zh-CN" sz="2000" b="0" i="0" u="none" strike="noStrike" kern="1200" cap="none" spc="0" normalizeH="0" baseline="0" noProof="0" dirty="0" err="1">
                <a:ln>
                  <a:noFill/>
                </a:ln>
                <a:solidFill>
                  <a:srgbClr val="660066"/>
                </a:solidFill>
                <a:effectLst/>
                <a:uLnTx/>
                <a:uFillTx/>
                <a:latin typeface="Arial" panose="020B0604020202020204" pitchFamily="34" charset="0"/>
                <a:ea typeface="隶书" panose="02010509060101010101" pitchFamily="49" charset="-122"/>
                <a:cs typeface="+mn-cs"/>
              </a:rPr>
              <a:t>sq</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[rear]=x;</a:t>
            </a: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rear=(rear+1)%M;</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出队：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x=</a:t>
            </a:r>
            <a:r>
              <a:rPr kumimoji="1" lang="en-US" altLang="zh-CN" sz="2000" b="0" i="0" u="none" strike="noStrike" kern="1200" cap="none" spc="0" normalizeH="0" baseline="0" noProof="0" dirty="0" err="1">
                <a:ln>
                  <a:noFill/>
                </a:ln>
                <a:solidFill>
                  <a:srgbClr val="660066"/>
                </a:solidFill>
                <a:effectLst/>
                <a:uLnTx/>
                <a:uFillTx/>
                <a:latin typeface="Arial" panose="020B0604020202020204" pitchFamily="34" charset="0"/>
                <a:ea typeface="隶书" panose="02010509060101010101" pitchFamily="49" charset="-122"/>
                <a:cs typeface="+mn-cs"/>
              </a:rPr>
              <a:t>sq</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[front];</a:t>
            </a:r>
            <a:r>
              <a:rPr kumimoji="1" lang="zh-CN"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   front=(front+1)%M;</a:t>
            </a:r>
          </a:p>
          <a:p>
            <a:pPr marL="2057400" marR="0" lvl="4" indent="-22860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Char char="u"/>
              <a:tabLst/>
              <a:defRPr/>
            </a:pPr>
            <a:r>
              <a:rPr kumimoji="1" lang="zh-CN" altLang="zh-CN" sz="20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队满、队空判定条件</a:t>
            </a:r>
            <a:r>
              <a:rPr kumimoji="1" lang="zh-CN" altLang="en-US" sz="20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a:t>
            </a:r>
          </a:p>
        </p:txBody>
      </p:sp>
      <p:sp>
        <p:nvSpPr>
          <p:cNvPr id="46118" name="AutoShape 39">
            <a:hlinkClick r:id="" action="ppaction://hlinkshowjump?jump=previousslide" highlightClick="1"/>
            <a:extLst>
              <a:ext uri="{FF2B5EF4-FFF2-40B4-BE49-F238E27FC236}">
                <a16:creationId xmlns:a16="http://schemas.microsoft.com/office/drawing/2014/main" id="{B4F87DE7-98E4-42C1-B504-5055C05B2130}"/>
              </a:ext>
            </a:extLst>
          </p:cNvPr>
          <p:cNvSpPr>
            <a:spLocks noChangeArrowheads="1"/>
          </p:cNvSpPr>
          <p:nvPr/>
        </p:nvSpPr>
        <p:spPr bwMode="auto">
          <a:xfrm>
            <a:off x="8334375" y="6257925"/>
            <a:ext cx="390525" cy="334963"/>
          </a:xfrm>
          <a:prstGeom prst="actionButtonBackPrevious">
            <a:avLst/>
          </a:prstGeom>
          <a:noFill/>
          <a:ln w="9525">
            <a:solidFill>
              <a:schemeClr val="tx1"/>
            </a:solidFill>
            <a:miter lim="800000"/>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8">
                                            <p:txEl>
                                              <p:pRg st="1" end="1"/>
                                            </p:txEl>
                                          </p:spTgt>
                                        </p:tgtEl>
                                        <p:attrNameLst>
                                          <p:attrName>style.visibility</p:attrName>
                                        </p:attrNameLst>
                                      </p:cBhvr>
                                      <p:to>
                                        <p:strVal val="visible"/>
                                      </p:to>
                                    </p:set>
                                    <p:anim calcmode="lin" valueType="num">
                                      <p:cBhvr additive="base">
                                        <p:cTn id="13"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 calcmode="lin" valueType="num">
                                      <p:cBhvr additive="base">
                                        <p:cTn id="1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78">
                                            <p:txEl>
                                              <p:pRg st="3" end="3"/>
                                            </p:txEl>
                                          </p:spTgt>
                                        </p:tgtEl>
                                        <p:attrNameLst>
                                          <p:attrName>style.visibility</p:attrName>
                                        </p:attrNameLst>
                                      </p:cBhvr>
                                      <p:to>
                                        <p:strVal val="visible"/>
                                      </p:to>
                                    </p:set>
                                    <p:anim calcmode="lin" valueType="num">
                                      <p:cBhvr additive="base">
                                        <p:cTn id="21"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614">
                                            <p:txEl>
                                              <p:pRg st="4" end="4"/>
                                            </p:txEl>
                                          </p:spTgt>
                                        </p:tgtEl>
                                        <p:attrNameLst>
                                          <p:attrName>style.visibility</p:attrName>
                                        </p:attrNameLst>
                                      </p:cBhvr>
                                      <p:to>
                                        <p:strVal val="visible"/>
                                      </p:to>
                                    </p:set>
                                    <p:anim calcmode="lin" valueType="num">
                                      <p:cBhvr additive="base">
                                        <p:cTn id="27" dur="500" fill="hold"/>
                                        <p:tgtEl>
                                          <p:spTgt spid="246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6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614">
                                            <p:txEl>
                                              <p:pRg st="0" end="0"/>
                                            </p:txEl>
                                          </p:spTgt>
                                        </p:tgtEl>
                                        <p:attrNameLst>
                                          <p:attrName>style.visibility</p:attrName>
                                        </p:attrNameLst>
                                      </p:cBhvr>
                                      <p:to>
                                        <p:strVal val="visible"/>
                                      </p:to>
                                    </p:set>
                                    <p:anim calcmode="lin" valueType="num">
                                      <p:cBhvr additive="base">
                                        <p:cTn id="33" dur="500" fill="hold"/>
                                        <p:tgtEl>
                                          <p:spTgt spid="2461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6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614">
                                            <p:txEl>
                                              <p:pRg st="1" end="1"/>
                                            </p:txEl>
                                          </p:spTgt>
                                        </p:tgtEl>
                                        <p:attrNameLst>
                                          <p:attrName>style.visibility</p:attrName>
                                        </p:attrNameLst>
                                      </p:cBhvr>
                                      <p:to>
                                        <p:strVal val="visible"/>
                                      </p:to>
                                    </p:set>
                                    <p:anim calcmode="lin" valueType="num">
                                      <p:cBhvr additive="base">
                                        <p:cTn id="39" dur="500" fill="hold"/>
                                        <p:tgtEl>
                                          <p:spTgt spid="24614">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6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4614">
                                            <p:txEl>
                                              <p:pRg st="2" end="2"/>
                                            </p:txEl>
                                          </p:spTgt>
                                        </p:tgtEl>
                                        <p:attrNameLst>
                                          <p:attrName>style.visibility</p:attrName>
                                        </p:attrNameLst>
                                      </p:cBhvr>
                                      <p:to>
                                        <p:strVal val="visible"/>
                                      </p:to>
                                    </p:set>
                                    <p:anim calcmode="lin" valueType="num">
                                      <p:cBhvr additive="base">
                                        <p:cTn id="45" dur="500" fill="hold"/>
                                        <p:tgtEl>
                                          <p:spTgt spid="24614">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6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4614">
                                            <p:txEl>
                                              <p:pRg st="3" end="3"/>
                                            </p:txEl>
                                          </p:spTgt>
                                        </p:tgtEl>
                                        <p:attrNameLst>
                                          <p:attrName>style.visibility</p:attrName>
                                        </p:attrNameLst>
                                      </p:cBhvr>
                                      <p:to>
                                        <p:strVal val="visible"/>
                                      </p:to>
                                    </p:set>
                                    <p:anim calcmode="lin" valueType="num">
                                      <p:cBhvr additive="base">
                                        <p:cTn id="51" dur="500" fill="hold"/>
                                        <p:tgtEl>
                                          <p:spTgt spid="24614">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4614">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614">
                                            <p:txEl>
                                              <p:pRg st="5" end="5"/>
                                            </p:txEl>
                                          </p:spTgt>
                                        </p:tgtEl>
                                        <p:attrNameLst>
                                          <p:attrName>style.visibility</p:attrName>
                                        </p:attrNameLst>
                                      </p:cBhvr>
                                      <p:to>
                                        <p:strVal val="visible"/>
                                      </p:to>
                                    </p:set>
                                    <p:anim calcmode="lin" valueType="num">
                                      <p:cBhvr additive="base">
                                        <p:cTn id="55" dur="500" fill="hold"/>
                                        <p:tgtEl>
                                          <p:spTgt spid="24614">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614">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614">
                                            <p:txEl>
                                              <p:pRg st="6" end="6"/>
                                            </p:txEl>
                                          </p:spTgt>
                                        </p:tgtEl>
                                        <p:attrNameLst>
                                          <p:attrName>style.visibility</p:attrName>
                                        </p:attrNameLst>
                                      </p:cBhvr>
                                      <p:to>
                                        <p:strVal val="visible"/>
                                      </p:to>
                                    </p:set>
                                    <p:anim calcmode="lin" valueType="num">
                                      <p:cBhvr additive="base">
                                        <p:cTn id="59" dur="500" fill="hold"/>
                                        <p:tgtEl>
                                          <p:spTgt spid="24614">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614">
                                            <p:txEl>
                                              <p:pRg st="6" end="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614">
                                            <p:txEl>
                                              <p:pRg st="7" end="7"/>
                                            </p:txEl>
                                          </p:spTgt>
                                        </p:tgtEl>
                                        <p:attrNameLst>
                                          <p:attrName>style.visibility</p:attrName>
                                        </p:attrNameLst>
                                      </p:cBhvr>
                                      <p:to>
                                        <p:strVal val="visible"/>
                                      </p:to>
                                    </p:set>
                                    <p:anim calcmode="lin" valueType="num">
                                      <p:cBhvr additive="base">
                                        <p:cTn id="63" dur="500" fill="hold"/>
                                        <p:tgtEl>
                                          <p:spTgt spid="24614">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6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89F893DB-61EC-4776-ABA0-666D881CD4C7}"/>
              </a:ext>
            </a:extLst>
          </p:cNvPr>
          <p:cNvSpPr>
            <a:spLocks noGrp="1" noChangeArrowheads="1"/>
          </p:cNvSpPr>
          <p:nvPr>
            <p:ph type="body" idx="1"/>
          </p:nvPr>
        </p:nvSpPr>
        <p:spPr>
          <a:xfrm>
            <a:off x="642938" y="1645920"/>
            <a:ext cx="8186737" cy="3503930"/>
          </a:xfrm>
        </p:spPr>
        <p:txBody>
          <a:bodyPr/>
          <a:lstStyle/>
          <a:p>
            <a:pPr lvl="1" eaLnBrk="1" hangingPunct="1"/>
            <a:r>
              <a:rPr lang="en-US" altLang="zh-CN" dirty="0"/>
              <a:t>FIFO </a:t>
            </a:r>
            <a:r>
              <a:rPr lang="zh-CN" altLang="en-US" dirty="0"/>
              <a:t>只有一种可能性。</a:t>
            </a:r>
            <a:r>
              <a:rPr lang="en-US" altLang="zh-CN" dirty="0"/>
              <a:t>FILO</a:t>
            </a:r>
            <a:r>
              <a:rPr lang="zh-CN" altLang="en-US" dirty="0"/>
              <a:t>有多种可能性！</a:t>
            </a:r>
            <a:endParaRPr lang="en-US" altLang="zh-CN" dirty="0"/>
          </a:p>
          <a:p>
            <a:pPr lvl="1" eaLnBrk="1" hangingPunct="1"/>
            <a:r>
              <a:rPr lang="zh-CN" altLang="en-US" dirty="0">
                <a:solidFill>
                  <a:schemeClr val="tx2"/>
                </a:solidFill>
              </a:rPr>
              <a:t>练习</a:t>
            </a:r>
            <a:r>
              <a:rPr lang="zh-CN" altLang="en-US" dirty="0"/>
              <a:t>：对一个栈，输入项序列由</a:t>
            </a:r>
            <a:r>
              <a:rPr lang="en-US" altLang="zh-CN" dirty="0"/>
              <a:t>A</a:t>
            </a:r>
            <a:r>
              <a:rPr lang="zh-CN" altLang="en-US" dirty="0"/>
              <a:t>、</a:t>
            </a:r>
            <a:r>
              <a:rPr lang="en-US" altLang="zh-CN" dirty="0"/>
              <a:t>B</a:t>
            </a:r>
            <a:r>
              <a:rPr lang="zh-CN" altLang="en-US" dirty="0"/>
              <a:t>、</a:t>
            </a:r>
            <a:r>
              <a:rPr lang="en-US" altLang="zh-CN" dirty="0"/>
              <a:t>C</a:t>
            </a:r>
            <a:r>
              <a:rPr lang="zh-CN" altLang="en-US" dirty="0"/>
              <a:t>所组成，则以下的输出序列不可能的是：</a:t>
            </a:r>
            <a:endParaRPr lang="zh-CN" altLang="zh-CN" dirty="0"/>
          </a:p>
          <a:p>
            <a:pPr lvl="2" eaLnBrk="1" hangingPunct="1"/>
            <a:r>
              <a:rPr lang="zh-CN" altLang="zh-CN" dirty="0"/>
              <a:t>ABC</a:t>
            </a:r>
            <a:endParaRPr lang="en-US" altLang="zh-CN" dirty="0"/>
          </a:p>
          <a:p>
            <a:pPr lvl="2" eaLnBrk="1" hangingPunct="1"/>
            <a:r>
              <a:rPr lang="en-US" altLang="zh-CN" dirty="0"/>
              <a:t>ACB</a:t>
            </a:r>
          </a:p>
          <a:p>
            <a:pPr lvl="2" eaLnBrk="1" hangingPunct="1"/>
            <a:r>
              <a:rPr lang="en-US" altLang="zh-CN" dirty="0"/>
              <a:t>BAC</a:t>
            </a:r>
          </a:p>
          <a:p>
            <a:pPr lvl="2" eaLnBrk="1" hangingPunct="1"/>
            <a:r>
              <a:rPr lang="en-US" altLang="zh-CN" dirty="0"/>
              <a:t>BCA</a:t>
            </a:r>
          </a:p>
          <a:p>
            <a:pPr lvl="2" eaLnBrk="1" hangingPunct="1"/>
            <a:r>
              <a:rPr lang="en-US" altLang="zh-CN" dirty="0"/>
              <a:t>CBA</a:t>
            </a:r>
          </a:p>
          <a:p>
            <a:pPr lvl="2" eaLnBrk="1" hangingPunct="1"/>
            <a:r>
              <a:rPr lang="en-US" altLang="zh-CN" dirty="0"/>
              <a:t>CAB</a:t>
            </a:r>
          </a:p>
        </p:txBody>
      </p:sp>
      <p:sp>
        <p:nvSpPr>
          <p:cNvPr id="77856" name="Rectangle 32">
            <a:extLst>
              <a:ext uri="{FF2B5EF4-FFF2-40B4-BE49-F238E27FC236}">
                <a16:creationId xmlns:a16="http://schemas.microsoft.com/office/drawing/2014/main" id="{3F83BAFC-2DDC-4DC2-A410-062E9D9EE968}"/>
              </a:ext>
            </a:extLst>
          </p:cNvPr>
          <p:cNvSpPr>
            <a:spLocks noChangeArrowheads="1"/>
          </p:cNvSpPr>
          <p:nvPr/>
        </p:nvSpPr>
        <p:spPr bwMode="auto">
          <a:xfrm>
            <a:off x="2690813" y="5220018"/>
            <a:ext cx="677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a:t>
            </a:r>
            <a:r>
              <a:rPr kumimoji="1" lang="en-US" altLang="zh-CN" sz="32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p>
        </p:txBody>
      </p:sp>
      <p:sp>
        <p:nvSpPr>
          <p:cNvPr id="4" name="Rectangle 32">
            <a:extLst>
              <a:ext uri="{FF2B5EF4-FFF2-40B4-BE49-F238E27FC236}">
                <a16:creationId xmlns:a16="http://schemas.microsoft.com/office/drawing/2014/main" id="{EEBD8333-07DE-4ED3-A1A1-A30D7A79F24B}"/>
              </a:ext>
            </a:extLst>
          </p:cNvPr>
          <p:cNvSpPr>
            <a:spLocks noChangeArrowheads="1"/>
          </p:cNvSpPr>
          <p:nvPr/>
        </p:nvSpPr>
        <p:spPr bwMode="auto">
          <a:xfrm>
            <a:off x="1230770" y="597218"/>
            <a:ext cx="50610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dirty="0">
                <a:solidFill>
                  <a:schemeClr val="tx2"/>
                </a:solidFill>
                <a:sym typeface="Symbol" panose="05050102010706020507" pitchFamily="18" charset="2"/>
              </a:rPr>
              <a:t>先进后出原则</a:t>
            </a:r>
            <a:r>
              <a:rPr lang="en-US" altLang="zh-CN" dirty="0">
                <a:solidFill>
                  <a:schemeClr val="tx2"/>
                </a:solidFill>
                <a:sym typeface="Symbol" panose="05050102010706020507" pitchFamily="18" charset="2"/>
              </a:rPr>
              <a:t>(FILO)</a:t>
            </a:r>
            <a:r>
              <a:rPr lang="zh-CN" altLang="en-US" dirty="0">
                <a:solidFill>
                  <a:schemeClr val="tx2"/>
                </a:solidFill>
                <a:sym typeface="Symbol" panose="05050102010706020507" pitchFamily="18" charset="2"/>
              </a:rPr>
              <a:t>的理解</a:t>
            </a:r>
            <a:endParaRPr kumimoji="1" lang="en-US" altLang="zh-CN" sz="3200" b="0" i="0" u="none" strike="noStrike" kern="1200" cap="none" spc="0" normalizeH="0" baseline="0" noProof="0" dirty="0">
              <a:ln>
                <a:noFill/>
              </a:ln>
              <a:solidFill>
                <a:schemeClr val="tx2"/>
              </a:solidFill>
              <a:effectLst/>
              <a:uLnTx/>
              <a:uFillTx/>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additive="base">
                                        <p:cTn id="17"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78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 calcmode="lin" valueType="num">
                                      <p:cBhvr additive="base">
                                        <p:cTn id="21"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78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7827">
                                            <p:txEl>
                                              <p:pRg st="5" end="5"/>
                                            </p:txEl>
                                          </p:spTgt>
                                        </p:tgtEl>
                                        <p:attrNameLst>
                                          <p:attrName>style.visibility</p:attrName>
                                        </p:attrNameLst>
                                      </p:cBhvr>
                                      <p:to>
                                        <p:strVal val="visible"/>
                                      </p:to>
                                    </p:set>
                                    <p:anim calcmode="lin" valueType="num">
                                      <p:cBhvr additive="base">
                                        <p:cTn id="29"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782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7827">
                                            <p:txEl>
                                              <p:pRg st="6" end="6"/>
                                            </p:txEl>
                                          </p:spTgt>
                                        </p:tgtEl>
                                        <p:attrNameLst>
                                          <p:attrName>style.visibility</p:attrName>
                                        </p:attrNameLst>
                                      </p:cBhvr>
                                      <p:to>
                                        <p:strVal val="visible"/>
                                      </p:to>
                                    </p:set>
                                    <p:anim calcmode="lin" valueType="num">
                                      <p:cBhvr additive="base">
                                        <p:cTn id="33"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782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7827">
                                            <p:txEl>
                                              <p:pRg st="7" end="7"/>
                                            </p:txEl>
                                          </p:spTgt>
                                        </p:tgtEl>
                                        <p:attrNameLst>
                                          <p:attrName>style.visibility</p:attrName>
                                        </p:attrNameLst>
                                      </p:cBhvr>
                                      <p:to>
                                        <p:strVal val="visible"/>
                                      </p:to>
                                    </p:set>
                                    <p:anim calcmode="lin" valueType="num">
                                      <p:cBhvr additive="base">
                                        <p:cTn id="37"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56"/>
                                        </p:tgtEl>
                                        <p:attrNameLst>
                                          <p:attrName>style.visibility</p:attrName>
                                        </p:attrNameLst>
                                      </p:cBhvr>
                                      <p:to>
                                        <p:strVal val="visible"/>
                                      </p:to>
                                    </p:set>
                                    <p:anim calcmode="lin" valueType="num">
                                      <p:cBhvr additive="base">
                                        <p:cTn id="43" dur="500" fill="hold"/>
                                        <p:tgtEl>
                                          <p:spTgt spid="77856"/>
                                        </p:tgtEl>
                                        <p:attrNameLst>
                                          <p:attrName>ppt_x</p:attrName>
                                        </p:attrNameLst>
                                      </p:cBhvr>
                                      <p:tavLst>
                                        <p:tav tm="0">
                                          <p:val>
                                            <p:strVal val="0-#ppt_w/2"/>
                                          </p:val>
                                        </p:tav>
                                        <p:tav tm="100000">
                                          <p:val>
                                            <p:strVal val="#ppt_x"/>
                                          </p:val>
                                        </p:tav>
                                      </p:tavLst>
                                    </p:anim>
                                    <p:anim calcmode="lin" valueType="num">
                                      <p:cBhvr additive="base">
                                        <p:cTn id="44" dur="500" fill="hold"/>
                                        <p:tgtEl>
                                          <p:spTgt spid="77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autoUpdateAnimBg="0"/>
      <p:bldP spid="7785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4ADA50F1-B25F-4CA9-9221-8E18E7EEB5FC}"/>
              </a:ext>
            </a:extLst>
          </p:cNvPr>
          <p:cNvGrpSpPr>
            <a:grpSpLocks/>
          </p:cNvGrpSpPr>
          <p:nvPr/>
        </p:nvGrpSpPr>
        <p:grpSpPr bwMode="auto">
          <a:xfrm>
            <a:off x="5584825" y="0"/>
            <a:ext cx="2936875" cy="2384425"/>
            <a:chOff x="3496" y="238"/>
            <a:chExt cx="1850" cy="1502"/>
          </a:xfrm>
        </p:grpSpPr>
        <p:sp>
          <p:nvSpPr>
            <p:cNvPr id="48184" name="AutoShape 3">
              <a:extLst>
                <a:ext uri="{FF2B5EF4-FFF2-40B4-BE49-F238E27FC236}">
                  <a16:creationId xmlns:a16="http://schemas.microsoft.com/office/drawing/2014/main" id="{BD0B0C00-BE72-4C5C-A26E-A39550FC8EE5}"/>
                </a:ext>
              </a:extLst>
            </p:cNvPr>
            <p:cNvSpPr>
              <a:spLocks noChangeArrowheads="1"/>
            </p:cNvSpPr>
            <p:nvPr/>
          </p:nvSpPr>
          <p:spPr bwMode="auto">
            <a:xfrm>
              <a:off x="3507" y="485"/>
              <a:ext cx="1434" cy="12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7 h 21600"/>
                <a:gd name="T26" fmla="*/ 18437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5" name="Line 4">
              <a:extLst>
                <a:ext uri="{FF2B5EF4-FFF2-40B4-BE49-F238E27FC236}">
                  <a16:creationId xmlns:a16="http://schemas.microsoft.com/office/drawing/2014/main" id="{C37AC9EB-5D35-42D4-8539-5C4D40B905E2}"/>
                </a:ext>
              </a:extLst>
            </p:cNvPr>
            <p:cNvSpPr>
              <a:spLocks noChangeShapeType="1"/>
            </p:cNvSpPr>
            <p:nvPr/>
          </p:nvSpPr>
          <p:spPr bwMode="auto">
            <a:xfrm>
              <a:off x="3496" y="1096"/>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6" name="Line 5">
              <a:extLst>
                <a:ext uri="{FF2B5EF4-FFF2-40B4-BE49-F238E27FC236}">
                  <a16:creationId xmlns:a16="http://schemas.microsoft.com/office/drawing/2014/main" id="{139BF93B-E529-4563-B5E0-01CE9FE7B23B}"/>
                </a:ext>
              </a:extLst>
            </p:cNvPr>
            <p:cNvSpPr>
              <a:spLocks noChangeShapeType="1"/>
            </p:cNvSpPr>
            <p:nvPr/>
          </p:nvSpPr>
          <p:spPr bwMode="auto">
            <a:xfrm>
              <a:off x="4481" y="1125"/>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7" name="Line 6">
              <a:extLst>
                <a:ext uri="{FF2B5EF4-FFF2-40B4-BE49-F238E27FC236}">
                  <a16:creationId xmlns:a16="http://schemas.microsoft.com/office/drawing/2014/main" id="{BBAE06FD-46B7-4858-9B32-F3FAC3C40C16}"/>
                </a:ext>
              </a:extLst>
            </p:cNvPr>
            <p:cNvSpPr>
              <a:spLocks noChangeShapeType="1"/>
            </p:cNvSpPr>
            <p:nvPr/>
          </p:nvSpPr>
          <p:spPr bwMode="auto">
            <a:xfrm>
              <a:off x="3863" y="574"/>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8" name="Line 7">
              <a:extLst>
                <a:ext uri="{FF2B5EF4-FFF2-40B4-BE49-F238E27FC236}">
                  <a16:creationId xmlns:a16="http://schemas.microsoft.com/office/drawing/2014/main" id="{1D38EE94-3D5F-46E4-A47A-6565C540B037}"/>
                </a:ext>
              </a:extLst>
            </p:cNvPr>
            <p:cNvSpPr>
              <a:spLocks noChangeShapeType="1"/>
            </p:cNvSpPr>
            <p:nvPr/>
          </p:nvSpPr>
          <p:spPr bwMode="auto">
            <a:xfrm>
              <a:off x="4415" y="1314"/>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89" name="Line 8">
              <a:extLst>
                <a:ext uri="{FF2B5EF4-FFF2-40B4-BE49-F238E27FC236}">
                  <a16:creationId xmlns:a16="http://schemas.microsoft.com/office/drawing/2014/main" id="{2EC43645-DCA1-4EE2-96A6-0B57711B83E3}"/>
                </a:ext>
              </a:extLst>
            </p:cNvPr>
            <p:cNvSpPr>
              <a:spLocks noChangeShapeType="1"/>
            </p:cNvSpPr>
            <p:nvPr/>
          </p:nvSpPr>
          <p:spPr bwMode="auto">
            <a:xfrm flipH="1">
              <a:off x="4385" y="585"/>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0" name="Line 9">
              <a:extLst>
                <a:ext uri="{FF2B5EF4-FFF2-40B4-BE49-F238E27FC236}">
                  <a16:creationId xmlns:a16="http://schemas.microsoft.com/office/drawing/2014/main" id="{E0B309E2-57CD-41FD-A851-ED94235F0A24}"/>
                </a:ext>
              </a:extLst>
            </p:cNvPr>
            <p:cNvSpPr>
              <a:spLocks noChangeShapeType="1"/>
            </p:cNvSpPr>
            <p:nvPr/>
          </p:nvSpPr>
          <p:spPr bwMode="auto">
            <a:xfrm flipH="1">
              <a:off x="3836" y="1326"/>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1" name="Text Box 10">
              <a:extLst>
                <a:ext uri="{FF2B5EF4-FFF2-40B4-BE49-F238E27FC236}">
                  <a16:creationId xmlns:a16="http://schemas.microsoft.com/office/drawing/2014/main" id="{00DA838C-10B6-4180-B1E4-3C3A9E40FB4B}"/>
                </a:ext>
              </a:extLst>
            </p:cNvPr>
            <p:cNvSpPr txBox="1">
              <a:spLocks noChangeArrowheads="1"/>
            </p:cNvSpPr>
            <p:nvPr/>
          </p:nvSpPr>
          <p:spPr bwMode="auto">
            <a:xfrm>
              <a:off x="4344" y="933"/>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2" name="Text Box 11">
              <a:extLst>
                <a:ext uri="{FF2B5EF4-FFF2-40B4-BE49-F238E27FC236}">
                  <a16:creationId xmlns:a16="http://schemas.microsoft.com/office/drawing/2014/main" id="{2A315194-3E20-4758-B292-755BBD937D82}"/>
                </a:ext>
              </a:extLst>
            </p:cNvPr>
            <p:cNvSpPr txBox="1">
              <a:spLocks noChangeArrowheads="1"/>
            </p:cNvSpPr>
            <p:nvPr/>
          </p:nvSpPr>
          <p:spPr bwMode="auto">
            <a:xfrm>
              <a:off x="4341" y="110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3" name="Text Box 12">
              <a:extLst>
                <a:ext uri="{FF2B5EF4-FFF2-40B4-BE49-F238E27FC236}">
                  <a16:creationId xmlns:a16="http://schemas.microsoft.com/office/drawing/2014/main" id="{72F23BA2-4801-43E1-9E6F-ACA744BE0D4C}"/>
                </a:ext>
              </a:extLst>
            </p:cNvPr>
            <p:cNvSpPr txBox="1">
              <a:spLocks noChangeArrowheads="1"/>
            </p:cNvSpPr>
            <p:nvPr/>
          </p:nvSpPr>
          <p:spPr bwMode="auto">
            <a:xfrm>
              <a:off x="4152" y="1195"/>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4" name="Text Box 13">
              <a:extLst>
                <a:ext uri="{FF2B5EF4-FFF2-40B4-BE49-F238E27FC236}">
                  <a16:creationId xmlns:a16="http://schemas.microsoft.com/office/drawing/2014/main" id="{FE72AD93-C022-4131-ACB9-3C3A36DC2542}"/>
                </a:ext>
              </a:extLst>
            </p:cNvPr>
            <p:cNvSpPr txBox="1">
              <a:spLocks noChangeArrowheads="1"/>
            </p:cNvSpPr>
            <p:nvPr/>
          </p:nvSpPr>
          <p:spPr bwMode="auto">
            <a:xfrm>
              <a:off x="3951" y="109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5" name="Text Box 14">
              <a:extLst>
                <a:ext uri="{FF2B5EF4-FFF2-40B4-BE49-F238E27FC236}">
                  <a16:creationId xmlns:a16="http://schemas.microsoft.com/office/drawing/2014/main" id="{2A076715-D79E-42C8-9895-E5B06E5013D5}"/>
                </a:ext>
              </a:extLst>
            </p:cNvPr>
            <p:cNvSpPr txBox="1">
              <a:spLocks noChangeArrowheads="1"/>
            </p:cNvSpPr>
            <p:nvPr/>
          </p:nvSpPr>
          <p:spPr bwMode="auto">
            <a:xfrm>
              <a:off x="3962" y="929"/>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6" name="Text Box 15">
              <a:extLst>
                <a:ext uri="{FF2B5EF4-FFF2-40B4-BE49-F238E27FC236}">
                  <a16:creationId xmlns:a16="http://schemas.microsoft.com/office/drawing/2014/main" id="{67BBD2F4-776D-4B39-818F-D126FFFA5C15}"/>
                </a:ext>
              </a:extLst>
            </p:cNvPr>
            <p:cNvSpPr txBox="1">
              <a:spLocks noChangeArrowheads="1"/>
            </p:cNvSpPr>
            <p:nvPr/>
          </p:nvSpPr>
          <p:spPr bwMode="auto">
            <a:xfrm>
              <a:off x="4151" y="840"/>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7" name="Line 16">
              <a:extLst>
                <a:ext uri="{FF2B5EF4-FFF2-40B4-BE49-F238E27FC236}">
                  <a16:creationId xmlns:a16="http://schemas.microsoft.com/office/drawing/2014/main" id="{0496C101-BC7F-4AC2-9BE8-AE9C9029FFE7}"/>
                </a:ext>
              </a:extLst>
            </p:cNvPr>
            <p:cNvSpPr>
              <a:spLocks noChangeShapeType="1"/>
            </p:cNvSpPr>
            <p:nvPr/>
          </p:nvSpPr>
          <p:spPr bwMode="auto">
            <a:xfrm flipH="1">
              <a:off x="4863" y="585"/>
              <a:ext cx="256"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98" name="Text Box 17">
              <a:extLst>
                <a:ext uri="{FF2B5EF4-FFF2-40B4-BE49-F238E27FC236}">
                  <a16:creationId xmlns:a16="http://schemas.microsoft.com/office/drawing/2014/main" id="{E3829753-7F46-4F11-9909-59D68FAF11F8}"/>
                </a:ext>
              </a:extLst>
            </p:cNvPr>
            <p:cNvSpPr txBox="1">
              <a:spLocks noChangeArrowheads="1"/>
            </p:cNvSpPr>
            <p:nvPr/>
          </p:nvSpPr>
          <p:spPr bwMode="auto">
            <a:xfrm>
              <a:off x="4982" y="427"/>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99" name="Text Box 18">
              <a:extLst>
                <a:ext uri="{FF2B5EF4-FFF2-40B4-BE49-F238E27FC236}">
                  <a16:creationId xmlns:a16="http://schemas.microsoft.com/office/drawing/2014/main" id="{A5E7F9EA-0560-4089-9705-AC8621461CEE}"/>
                </a:ext>
              </a:extLst>
            </p:cNvPr>
            <p:cNvSpPr txBox="1">
              <a:spLocks noChangeArrowheads="1"/>
            </p:cNvSpPr>
            <p:nvPr/>
          </p:nvSpPr>
          <p:spPr bwMode="auto">
            <a:xfrm>
              <a:off x="4839" y="238"/>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200" name="Line 19">
              <a:extLst>
                <a:ext uri="{FF2B5EF4-FFF2-40B4-BE49-F238E27FC236}">
                  <a16:creationId xmlns:a16="http://schemas.microsoft.com/office/drawing/2014/main" id="{EFB0DDDF-8026-427C-BF1D-B0593445936E}"/>
                </a:ext>
              </a:extLst>
            </p:cNvPr>
            <p:cNvSpPr>
              <a:spLocks noChangeShapeType="1"/>
            </p:cNvSpPr>
            <p:nvPr/>
          </p:nvSpPr>
          <p:spPr bwMode="auto">
            <a:xfrm flipH="1">
              <a:off x="4745" y="444"/>
              <a:ext cx="244" cy="2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6644" name="Group 20">
            <a:extLst>
              <a:ext uri="{FF2B5EF4-FFF2-40B4-BE49-F238E27FC236}">
                <a16:creationId xmlns:a16="http://schemas.microsoft.com/office/drawing/2014/main" id="{C0E4E73F-F0C5-4DB0-8E9E-710CB51AB63F}"/>
              </a:ext>
            </a:extLst>
          </p:cNvPr>
          <p:cNvGrpSpPr>
            <a:grpSpLocks/>
          </p:cNvGrpSpPr>
          <p:nvPr/>
        </p:nvGrpSpPr>
        <p:grpSpPr bwMode="auto">
          <a:xfrm>
            <a:off x="4965700" y="3214688"/>
            <a:ext cx="3160713" cy="2332037"/>
            <a:chOff x="2995" y="2451"/>
            <a:chExt cx="1991" cy="1469"/>
          </a:xfrm>
        </p:grpSpPr>
        <p:sp>
          <p:nvSpPr>
            <p:cNvPr id="48161" name="AutoShape 21">
              <a:extLst>
                <a:ext uri="{FF2B5EF4-FFF2-40B4-BE49-F238E27FC236}">
                  <a16:creationId xmlns:a16="http://schemas.microsoft.com/office/drawing/2014/main" id="{FB2DEA95-99F3-47F3-BE09-525474E4CF09}"/>
                </a:ext>
              </a:extLst>
            </p:cNvPr>
            <p:cNvSpPr>
              <a:spLocks noChangeArrowheads="1"/>
            </p:cNvSpPr>
            <p:nvPr/>
          </p:nvSpPr>
          <p:spPr bwMode="auto">
            <a:xfrm>
              <a:off x="3552" y="2451"/>
              <a:ext cx="1434" cy="12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7 h 21600"/>
                <a:gd name="T26" fmla="*/ 18437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2" name="Line 22">
              <a:extLst>
                <a:ext uri="{FF2B5EF4-FFF2-40B4-BE49-F238E27FC236}">
                  <a16:creationId xmlns:a16="http://schemas.microsoft.com/office/drawing/2014/main" id="{DC2AADB7-31EE-4193-A0AE-C182851975DE}"/>
                </a:ext>
              </a:extLst>
            </p:cNvPr>
            <p:cNvSpPr>
              <a:spLocks noChangeShapeType="1"/>
            </p:cNvSpPr>
            <p:nvPr/>
          </p:nvSpPr>
          <p:spPr bwMode="auto">
            <a:xfrm>
              <a:off x="3541" y="3062"/>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3" name="Line 23">
              <a:extLst>
                <a:ext uri="{FF2B5EF4-FFF2-40B4-BE49-F238E27FC236}">
                  <a16:creationId xmlns:a16="http://schemas.microsoft.com/office/drawing/2014/main" id="{714AAABF-4303-46F0-9DA4-ACEC2E467C8C}"/>
                </a:ext>
              </a:extLst>
            </p:cNvPr>
            <p:cNvSpPr>
              <a:spLocks noChangeShapeType="1"/>
            </p:cNvSpPr>
            <p:nvPr/>
          </p:nvSpPr>
          <p:spPr bwMode="auto">
            <a:xfrm>
              <a:off x="4526" y="3091"/>
              <a:ext cx="434"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4" name="Line 24">
              <a:extLst>
                <a:ext uri="{FF2B5EF4-FFF2-40B4-BE49-F238E27FC236}">
                  <a16:creationId xmlns:a16="http://schemas.microsoft.com/office/drawing/2014/main" id="{DEC40FAD-3367-4909-8B55-E0276EDFC82A}"/>
                </a:ext>
              </a:extLst>
            </p:cNvPr>
            <p:cNvSpPr>
              <a:spLocks noChangeShapeType="1"/>
            </p:cNvSpPr>
            <p:nvPr/>
          </p:nvSpPr>
          <p:spPr bwMode="auto">
            <a:xfrm>
              <a:off x="3908" y="2540"/>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5" name="Line 25">
              <a:extLst>
                <a:ext uri="{FF2B5EF4-FFF2-40B4-BE49-F238E27FC236}">
                  <a16:creationId xmlns:a16="http://schemas.microsoft.com/office/drawing/2014/main" id="{D22A3BB9-060F-420E-9662-F00B495FD41F}"/>
                </a:ext>
              </a:extLst>
            </p:cNvPr>
            <p:cNvSpPr>
              <a:spLocks noChangeShapeType="1"/>
            </p:cNvSpPr>
            <p:nvPr/>
          </p:nvSpPr>
          <p:spPr bwMode="auto">
            <a:xfrm>
              <a:off x="4460" y="3280"/>
              <a:ext cx="222" cy="32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6" name="Line 26">
              <a:extLst>
                <a:ext uri="{FF2B5EF4-FFF2-40B4-BE49-F238E27FC236}">
                  <a16:creationId xmlns:a16="http://schemas.microsoft.com/office/drawing/2014/main" id="{6FF4AE2A-2A3E-46D3-8BCE-0831CAF6AEB8}"/>
                </a:ext>
              </a:extLst>
            </p:cNvPr>
            <p:cNvSpPr>
              <a:spLocks noChangeShapeType="1"/>
            </p:cNvSpPr>
            <p:nvPr/>
          </p:nvSpPr>
          <p:spPr bwMode="auto">
            <a:xfrm flipH="1">
              <a:off x="4430" y="2551"/>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7" name="Line 27">
              <a:extLst>
                <a:ext uri="{FF2B5EF4-FFF2-40B4-BE49-F238E27FC236}">
                  <a16:creationId xmlns:a16="http://schemas.microsoft.com/office/drawing/2014/main" id="{E0EF7EDF-1D1B-4D82-8193-3A5D9142398A}"/>
                </a:ext>
              </a:extLst>
            </p:cNvPr>
            <p:cNvSpPr>
              <a:spLocks noChangeShapeType="1"/>
            </p:cNvSpPr>
            <p:nvPr/>
          </p:nvSpPr>
          <p:spPr bwMode="auto">
            <a:xfrm flipH="1">
              <a:off x="3881" y="3292"/>
              <a:ext cx="233" cy="311"/>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8" name="Text Box 28">
              <a:extLst>
                <a:ext uri="{FF2B5EF4-FFF2-40B4-BE49-F238E27FC236}">
                  <a16:creationId xmlns:a16="http://schemas.microsoft.com/office/drawing/2014/main" id="{9B1BB0F1-E8C4-4FB5-A8B8-F4C43D154CEC}"/>
                </a:ext>
              </a:extLst>
            </p:cNvPr>
            <p:cNvSpPr txBox="1">
              <a:spLocks noChangeArrowheads="1"/>
            </p:cNvSpPr>
            <p:nvPr/>
          </p:nvSpPr>
          <p:spPr bwMode="auto">
            <a:xfrm>
              <a:off x="3668" y="2782"/>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48169" name="Text Box 29">
              <a:extLst>
                <a:ext uri="{FF2B5EF4-FFF2-40B4-BE49-F238E27FC236}">
                  <a16:creationId xmlns:a16="http://schemas.microsoft.com/office/drawing/2014/main" id="{3EC63DF6-FF0C-4D44-8895-0784FF644D09}"/>
                </a:ext>
              </a:extLst>
            </p:cNvPr>
            <p:cNvSpPr txBox="1">
              <a:spLocks noChangeArrowheads="1"/>
            </p:cNvSpPr>
            <p:nvPr/>
          </p:nvSpPr>
          <p:spPr bwMode="auto">
            <a:xfrm>
              <a:off x="4168" y="2537"/>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48170" name="Text Box 30">
              <a:extLst>
                <a:ext uri="{FF2B5EF4-FFF2-40B4-BE49-F238E27FC236}">
                  <a16:creationId xmlns:a16="http://schemas.microsoft.com/office/drawing/2014/main" id="{BF60D4C5-419E-4E87-8417-6C201F7B8547}"/>
                </a:ext>
              </a:extLst>
            </p:cNvPr>
            <p:cNvSpPr txBox="1">
              <a:spLocks noChangeArrowheads="1"/>
            </p:cNvSpPr>
            <p:nvPr/>
          </p:nvSpPr>
          <p:spPr bwMode="auto">
            <a:xfrm>
              <a:off x="4557" y="2748"/>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J7</a:t>
              </a:r>
            </a:p>
          </p:txBody>
        </p:sp>
        <p:sp>
          <p:nvSpPr>
            <p:cNvPr id="48171" name="Text Box 31">
              <a:extLst>
                <a:ext uri="{FF2B5EF4-FFF2-40B4-BE49-F238E27FC236}">
                  <a16:creationId xmlns:a16="http://schemas.microsoft.com/office/drawing/2014/main" id="{F8326451-E2E7-40B0-8EF7-C7A99D1BBAFA}"/>
                </a:ext>
              </a:extLst>
            </p:cNvPr>
            <p:cNvSpPr txBox="1">
              <a:spLocks noChangeArrowheads="1"/>
            </p:cNvSpPr>
            <p:nvPr/>
          </p:nvSpPr>
          <p:spPr bwMode="auto">
            <a:xfrm>
              <a:off x="4389" y="2899"/>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2" name="Text Box 32">
              <a:extLst>
                <a:ext uri="{FF2B5EF4-FFF2-40B4-BE49-F238E27FC236}">
                  <a16:creationId xmlns:a16="http://schemas.microsoft.com/office/drawing/2014/main" id="{1C69D01B-54ED-429C-BF01-1E6EDF5CE7F4}"/>
                </a:ext>
              </a:extLst>
            </p:cNvPr>
            <p:cNvSpPr txBox="1">
              <a:spLocks noChangeArrowheads="1"/>
            </p:cNvSpPr>
            <p:nvPr/>
          </p:nvSpPr>
          <p:spPr bwMode="auto">
            <a:xfrm>
              <a:off x="4386" y="3072"/>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3" name="Text Box 33">
              <a:extLst>
                <a:ext uri="{FF2B5EF4-FFF2-40B4-BE49-F238E27FC236}">
                  <a16:creationId xmlns:a16="http://schemas.microsoft.com/office/drawing/2014/main" id="{4B1B27CF-7EE3-4795-B842-69A121765745}"/>
                </a:ext>
              </a:extLst>
            </p:cNvPr>
            <p:cNvSpPr txBox="1">
              <a:spLocks noChangeArrowheads="1"/>
            </p:cNvSpPr>
            <p:nvPr/>
          </p:nvSpPr>
          <p:spPr bwMode="auto">
            <a:xfrm>
              <a:off x="4197" y="3161"/>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4" name="Text Box 34">
              <a:extLst>
                <a:ext uri="{FF2B5EF4-FFF2-40B4-BE49-F238E27FC236}">
                  <a16:creationId xmlns:a16="http://schemas.microsoft.com/office/drawing/2014/main" id="{D51749CB-625E-4442-8044-F0E9ABAB5CDF}"/>
                </a:ext>
              </a:extLst>
            </p:cNvPr>
            <p:cNvSpPr txBox="1">
              <a:spLocks noChangeArrowheads="1"/>
            </p:cNvSpPr>
            <p:nvPr/>
          </p:nvSpPr>
          <p:spPr bwMode="auto">
            <a:xfrm>
              <a:off x="3996" y="3062"/>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5" name="Text Box 35">
              <a:extLst>
                <a:ext uri="{FF2B5EF4-FFF2-40B4-BE49-F238E27FC236}">
                  <a16:creationId xmlns:a16="http://schemas.microsoft.com/office/drawing/2014/main" id="{7FBA0176-F993-427E-B098-1D7FCF65259D}"/>
                </a:ext>
              </a:extLst>
            </p:cNvPr>
            <p:cNvSpPr txBox="1">
              <a:spLocks noChangeArrowheads="1"/>
            </p:cNvSpPr>
            <p:nvPr/>
          </p:nvSpPr>
          <p:spPr bwMode="auto">
            <a:xfrm>
              <a:off x="4007" y="2895"/>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6" name="Text Box 36">
              <a:extLst>
                <a:ext uri="{FF2B5EF4-FFF2-40B4-BE49-F238E27FC236}">
                  <a16:creationId xmlns:a16="http://schemas.microsoft.com/office/drawing/2014/main" id="{738F9222-3603-41DC-8B0A-CBC9874835BF}"/>
                </a:ext>
              </a:extLst>
            </p:cNvPr>
            <p:cNvSpPr txBox="1">
              <a:spLocks noChangeArrowheads="1"/>
            </p:cNvSpPr>
            <p:nvPr/>
          </p:nvSpPr>
          <p:spPr bwMode="auto">
            <a:xfrm>
              <a:off x="4196" y="2806"/>
              <a:ext cx="172" cy="19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7" name="Text Box 37">
              <a:extLst>
                <a:ext uri="{FF2B5EF4-FFF2-40B4-BE49-F238E27FC236}">
                  <a16:creationId xmlns:a16="http://schemas.microsoft.com/office/drawing/2014/main" id="{E72E7507-7E27-403F-AD8B-71F669E7AE46}"/>
                </a:ext>
              </a:extLst>
            </p:cNvPr>
            <p:cNvSpPr txBox="1">
              <a:spLocks noChangeArrowheads="1"/>
            </p:cNvSpPr>
            <p:nvPr/>
          </p:nvSpPr>
          <p:spPr bwMode="auto">
            <a:xfrm>
              <a:off x="3304" y="3670"/>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78" name="Line 38">
              <a:extLst>
                <a:ext uri="{FF2B5EF4-FFF2-40B4-BE49-F238E27FC236}">
                  <a16:creationId xmlns:a16="http://schemas.microsoft.com/office/drawing/2014/main" id="{F6C39C1D-5FAB-43EE-9FEC-62F9FE02FD15}"/>
                </a:ext>
              </a:extLst>
            </p:cNvPr>
            <p:cNvSpPr>
              <a:spLocks noChangeShapeType="1"/>
            </p:cNvSpPr>
            <p:nvPr/>
          </p:nvSpPr>
          <p:spPr bwMode="auto">
            <a:xfrm flipV="1">
              <a:off x="3397" y="3384"/>
              <a:ext cx="244" cy="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79" name="Text Box 39">
              <a:extLst>
                <a:ext uri="{FF2B5EF4-FFF2-40B4-BE49-F238E27FC236}">
                  <a16:creationId xmlns:a16="http://schemas.microsoft.com/office/drawing/2014/main" id="{B011901D-25A3-4E06-9C40-79B47C962AF0}"/>
                </a:ext>
              </a:extLst>
            </p:cNvPr>
            <p:cNvSpPr txBox="1">
              <a:spLocks noChangeArrowheads="1"/>
            </p:cNvSpPr>
            <p:nvPr/>
          </p:nvSpPr>
          <p:spPr bwMode="auto">
            <a:xfrm>
              <a:off x="2995" y="3381"/>
              <a:ext cx="42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180" name="Text Box 40">
              <a:extLst>
                <a:ext uri="{FF2B5EF4-FFF2-40B4-BE49-F238E27FC236}">
                  <a16:creationId xmlns:a16="http://schemas.microsoft.com/office/drawing/2014/main" id="{3EC274E6-DDEE-414B-852F-B690D5C3E1A4}"/>
                </a:ext>
              </a:extLst>
            </p:cNvPr>
            <p:cNvSpPr txBox="1">
              <a:spLocks noChangeArrowheads="1"/>
            </p:cNvSpPr>
            <p:nvPr/>
          </p:nvSpPr>
          <p:spPr bwMode="auto">
            <a:xfrm>
              <a:off x="3697" y="3155"/>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48181" name="Text Box 41">
              <a:extLst>
                <a:ext uri="{FF2B5EF4-FFF2-40B4-BE49-F238E27FC236}">
                  <a16:creationId xmlns:a16="http://schemas.microsoft.com/office/drawing/2014/main" id="{4C0CD6BA-E589-49EC-BA76-5D4A238738F5}"/>
                </a:ext>
              </a:extLst>
            </p:cNvPr>
            <p:cNvSpPr txBox="1">
              <a:spLocks noChangeArrowheads="1"/>
            </p:cNvSpPr>
            <p:nvPr/>
          </p:nvSpPr>
          <p:spPr bwMode="auto">
            <a:xfrm>
              <a:off x="4131" y="3367"/>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J9</a:t>
              </a:r>
            </a:p>
          </p:txBody>
        </p:sp>
        <p:sp>
          <p:nvSpPr>
            <p:cNvPr id="48182" name="Text Box 42">
              <a:extLst>
                <a:ext uri="{FF2B5EF4-FFF2-40B4-BE49-F238E27FC236}">
                  <a16:creationId xmlns:a16="http://schemas.microsoft.com/office/drawing/2014/main" id="{1D5E1380-64C1-4B44-8436-0D2B8617B974}"/>
                </a:ext>
              </a:extLst>
            </p:cNvPr>
            <p:cNvSpPr txBox="1">
              <a:spLocks noChangeArrowheads="1"/>
            </p:cNvSpPr>
            <p:nvPr/>
          </p:nvSpPr>
          <p:spPr bwMode="auto">
            <a:xfrm>
              <a:off x="4564" y="3144"/>
              <a:ext cx="25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J8</a:t>
              </a:r>
            </a:p>
          </p:txBody>
        </p:sp>
        <p:sp>
          <p:nvSpPr>
            <p:cNvPr id="48183" name="Line 43">
              <a:extLst>
                <a:ext uri="{FF2B5EF4-FFF2-40B4-BE49-F238E27FC236}">
                  <a16:creationId xmlns:a16="http://schemas.microsoft.com/office/drawing/2014/main" id="{D5768E7E-0F33-4BDF-9210-0166D543DC97}"/>
                </a:ext>
              </a:extLst>
            </p:cNvPr>
            <p:cNvSpPr>
              <a:spLocks noChangeShapeType="1"/>
            </p:cNvSpPr>
            <p:nvPr/>
          </p:nvSpPr>
          <p:spPr bwMode="auto">
            <a:xfrm flipV="1">
              <a:off x="3481" y="3486"/>
              <a:ext cx="222"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8132" name="AutoShape 47">
            <a:extLst>
              <a:ext uri="{FF2B5EF4-FFF2-40B4-BE49-F238E27FC236}">
                <a16:creationId xmlns:a16="http://schemas.microsoft.com/office/drawing/2014/main" id="{FF36A0AF-49E4-4A85-9DBD-BA098DD1AA4F}"/>
              </a:ext>
            </a:extLst>
          </p:cNvPr>
          <p:cNvSpPr>
            <a:spLocks noChangeArrowheads="1"/>
          </p:cNvSpPr>
          <p:nvPr/>
        </p:nvSpPr>
        <p:spPr bwMode="auto">
          <a:xfrm>
            <a:off x="1322388" y="1809750"/>
            <a:ext cx="2276475" cy="1992313"/>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3" name="Line 48">
            <a:extLst>
              <a:ext uri="{FF2B5EF4-FFF2-40B4-BE49-F238E27FC236}">
                <a16:creationId xmlns:a16="http://schemas.microsoft.com/office/drawing/2014/main" id="{E7A57B1C-B7EF-4CEA-A278-0BED725C37A0}"/>
              </a:ext>
            </a:extLst>
          </p:cNvPr>
          <p:cNvSpPr>
            <a:spLocks noChangeShapeType="1"/>
          </p:cNvSpPr>
          <p:nvPr/>
        </p:nvSpPr>
        <p:spPr bwMode="auto">
          <a:xfrm>
            <a:off x="1304925" y="2779713"/>
            <a:ext cx="68897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4" name="Line 49">
            <a:extLst>
              <a:ext uri="{FF2B5EF4-FFF2-40B4-BE49-F238E27FC236}">
                <a16:creationId xmlns:a16="http://schemas.microsoft.com/office/drawing/2014/main" id="{71C89D8C-2FBF-4402-91E4-8F03865988B2}"/>
              </a:ext>
            </a:extLst>
          </p:cNvPr>
          <p:cNvSpPr>
            <a:spLocks noChangeShapeType="1"/>
          </p:cNvSpPr>
          <p:nvPr/>
        </p:nvSpPr>
        <p:spPr bwMode="auto">
          <a:xfrm>
            <a:off x="2868613" y="2825750"/>
            <a:ext cx="688975" cy="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5" name="Line 50">
            <a:extLst>
              <a:ext uri="{FF2B5EF4-FFF2-40B4-BE49-F238E27FC236}">
                <a16:creationId xmlns:a16="http://schemas.microsoft.com/office/drawing/2014/main" id="{CFA70CFB-B084-4ECD-8760-29D131FD2B9F}"/>
              </a:ext>
            </a:extLst>
          </p:cNvPr>
          <p:cNvSpPr>
            <a:spLocks noChangeShapeType="1"/>
          </p:cNvSpPr>
          <p:nvPr/>
        </p:nvSpPr>
        <p:spPr bwMode="auto">
          <a:xfrm>
            <a:off x="1887538" y="1951038"/>
            <a:ext cx="352425" cy="5111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6" name="Line 51">
            <a:extLst>
              <a:ext uri="{FF2B5EF4-FFF2-40B4-BE49-F238E27FC236}">
                <a16:creationId xmlns:a16="http://schemas.microsoft.com/office/drawing/2014/main" id="{DB44E833-F89B-4747-88F9-364F40C656EB}"/>
              </a:ext>
            </a:extLst>
          </p:cNvPr>
          <p:cNvSpPr>
            <a:spLocks noChangeShapeType="1"/>
          </p:cNvSpPr>
          <p:nvPr/>
        </p:nvSpPr>
        <p:spPr bwMode="auto">
          <a:xfrm>
            <a:off x="2763838" y="3125788"/>
            <a:ext cx="352425" cy="51117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7" name="Line 52">
            <a:extLst>
              <a:ext uri="{FF2B5EF4-FFF2-40B4-BE49-F238E27FC236}">
                <a16:creationId xmlns:a16="http://schemas.microsoft.com/office/drawing/2014/main" id="{0B187DCA-E7BA-499F-89B1-B2A588BF07A2}"/>
              </a:ext>
            </a:extLst>
          </p:cNvPr>
          <p:cNvSpPr>
            <a:spLocks noChangeShapeType="1"/>
          </p:cNvSpPr>
          <p:nvPr/>
        </p:nvSpPr>
        <p:spPr bwMode="auto">
          <a:xfrm flipH="1">
            <a:off x="2716213" y="1968500"/>
            <a:ext cx="369887" cy="49371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8" name="Line 53">
            <a:extLst>
              <a:ext uri="{FF2B5EF4-FFF2-40B4-BE49-F238E27FC236}">
                <a16:creationId xmlns:a16="http://schemas.microsoft.com/office/drawing/2014/main" id="{4BA74E24-1F25-4245-9A46-B9F99FFD3E0D}"/>
              </a:ext>
            </a:extLst>
          </p:cNvPr>
          <p:cNvSpPr>
            <a:spLocks noChangeShapeType="1"/>
          </p:cNvSpPr>
          <p:nvPr/>
        </p:nvSpPr>
        <p:spPr bwMode="auto">
          <a:xfrm flipH="1">
            <a:off x="1844675" y="3144838"/>
            <a:ext cx="369888" cy="49371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39" name="Text Box 54">
            <a:extLst>
              <a:ext uri="{FF2B5EF4-FFF2-40B4-BE49-F238E27FC236}">
                <a16:creationId xmlns:a16="http://schemas.microsoft.com/office/drawing/2014/main" id="{F2156944-9124-4629-8535-58D8AF119D07}"/>
              </a:ext>
            </a:extLst>
          </p:cNvPr>
          <p:cNvSpPr txBox="1">
            <a:spLocks noChangeArrowheads="1"/>
          </p:cNvSpPr>
          <p:nvPr/>
        </p:nvSpPr>
        <p:spPr bwMode="auto">
          <a:xfrm>
            <a:off x="1506538" y="2906713"/>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a:t>
            </a:r>
          </a:p>
        </p:txBody>
      </p:sp>
      <p:sp>
        <p:nvSpPr>
          <p:cNvPr id="48140" name="Text Box 55">
            <a:extLst>
              <a:ext uri="{FF2B5EF4-FFF2-40B4-BE49-F238E27FC236}">
                <a16:creationId xmlns:a16="http://schemas.microsoft.com/office/drawing/2014/main" id="{74CACD39-3DF7-420A-8AE7-275025E818FB}"/>
              </a:ext>
            </a:extLst>
          </p:cNvPr>
          <p:cNvSpPr txBox="1">
            <a:spLocks noChangeArrowheads="1"/>
          </p:cNvSpPr>
          <p:nvPr/>
        </p:nvSpPr>
        <p:spPr bwMode="auto">
          <a:xfrm>
            <a:off x="1538288" y="2276475"/>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J5</a:t>
            </a:r>
          </a:p>
        </p:txBody>
      </p:sp>
      <p:sp>
        <p:nvSpPr>
          <p:cNvPr id="48141" name="Text Box 56">
            <a:extLst>
              <a:ext uri="{FF2B5EF4-FFF2-40B4-BE49-F238E27FC236}">
                <a16:creationId xmlns:a16="http://schemas.microsoft.com/office/drawing/2014/main" id="{61EE1922-BDBD-44B9-A8BA-A8F251551A75}"/>
              </a:ext>
            </a:extLst>
          </p:cNvPr>
          <p:cNvSpPr txBox="1">
            <a:spLocks noChangeArrowheads="1"/>
          </p:cNvSpPr>
          <p:nvPr/>
        </p:nvSpPr>
        <p:spPr bwMode="auto">
          <a:xfrm>
            <a:off x="2282825" y="1874838"/>
            <a:ext cx="4095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J6</a:t>
            </a:r>
          </a:p>
        </p:txBody>
      </p:sp>
      <p:sp>
        <p:nvSpPr>
          <p:cNvPr id="48142" name="Text Box 57">
            <a:extLst>
              <a:ext uri="{FF2B5EF4-FFF2-40B4-BE49-F238E27FC236}">
                <a16:creationId xmlns:a16="http://schemas.microsoft.com/office/drawing/2014/main" id="{04B6FE82-7C01-4518-9F87-BD2885BAE5F9}"/>
              </a:ext>
            </a:extLst>
          </p:cNvPr>
          <p:cNvSpPr txBox="1">
            <a:spLocks noChangeArrowheads="1"/>
          </p:cNvSpPr>
          <p:nvPr/>
        </p:nvSpPr>
        <p:spPr bwMode="auto">
          <a:xfrm>
            <a:off x="2651125" y="2520950"/>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3" name="Text Box 58">
            <a:extLst>
              <a:ext uri="{FF2B5EF4-FFF2-40B4-BE49-F238E27FC236}">
                <a16:creationId xmlns:a16="http://schemas.microsoft.com/office/drawing/2014/main" id="{EABCCCBE-C694-4617-AD3A-AA8F3B4C6266}"/>
              </a:ext>
            </a:extLst>
          </p:cNvPr>
          <p:cNvSpPr txBox="1">
            <a:spLocks noChangeArrowheads="1"/>
          </p:cNvSpPr>
          <p:nvPr/>
        </p:nvSpPr>
        <p:spPr bwMode="auto">
          <a:xfrm>
            <a:off x="2646363" y="2795588"/>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4" name="Text Box 59">
            <a:extLst>
              <a:ext uri="{FF2B5EF4-FFF2-40B4-BE49-F238E27FC236}">
                <a16:creationId xmlns:a16="http://schemas.microsoft.com/office/drawing/2014/main" id="{380902CD-3FE8-47BC-9FDC-B32DDC623812}"/>
              </a:ext>
            </a:extLst>
          </p:cNvPr>
          <p:cNvSpPr txBox="1">
            <a:spLocks noChangeArrowheads="1"/>
          </p:cNvSpPr>
          <p:nvPr/>
        </p:nvSpPr>
        <p:spPr bwMode="auto">
          <a:xfrm>
            <a:off x="2346325" y="2936875"/>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5" name="Text Box 60">
            <a:extLst>
              <a:ext uri="{FF2B5EF4-FFF2-40B4-BE49-F238E27FC236}">
                <a16:creationId xmlns:a16="http://schemas.microsoft.com/office/drawing/2014/main" id="{4487CF0F-F87E-491A-9599-0FB7ECB9B241}"/>
              </a:ext>
            </a:extLst>
          </p:cNvPr>
          <p:cNvSpPr txBox="1">
            <a:spLocks noChangeArrowheads="1"/>
          </p:cNvSpPr>
          <p:nvPr/>
        </p:nvSpPr>
        <p:spPr bwMode="auto">
          <a:xfrm>
            <a:off x="2027238" y="2779713"/>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6" name="Text Box 61">
            <a:extLst>
              <a:ext uri="{FF2B5EF4-FFF2-40B4-BE49-F238E27FC236}">
                <a16:creationId xmlns:a16="http://schemas.microsoft.com/office/drawing/2014/main" id="{CF8ED3BF-83B7-48CD-ADEE-9CA34CDEA099}"/>
              </a:ext>
            </a:extLst>
          </p:cNvPr>
          <p:cNvSpPr txBox="1">
            <a:spLocks noChangeArrowheads="1"/>
          </p:cNvSpPr>
          <p:nvPr/>
        </p:nvSpPr>
        <p:spPr bwMode="auto">
          <a:xfrm>
            <a:off x="2044700" y="2514600"/>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7" name="Text Box 62">
            <a:extLst>
              <a:ext uri="{FF2B5EF4-FFF2-40B4-BE49-F238E27FC236}">
                <a16:creationId xmlns:a16="http://schemas.microsoft.com/office/drawing/2014/main" id="{A3828CE2-FEB1-4952-9B09-6F7D4598E55E}"/>
              </a:ext>
            </a:extLst>
          </p:cNvPr>
          <p:cNvSpPr txBox="1">
            <a:spLocks noChangeArrowheads="1"/>
          </p:cNvSpPr>
          <p:nvPr/>
        </p:nvSpPr>
        <p:spPr bwMode="auto">
          <a:xfrm>
            <a:off x="2344738" y="2373313"/>
            <a:ext cx="273050" cy="3048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8" name="Line 63">
            <a:extLst>
              <a:ext uri="{FF2B5EF4-FFF2-40B4-BE49-F238E27FC236}">
                <a16:creationId xmlns:a16="http://schemas.microsoft.com/office/drawing/2014/main" id="{F7C029CE-694D-4DC8-B834-EF99A8267809}"/>
              </a:ext>
            </a:extLst>
          </p:cNvPr>
          <p:cNvSpPr>
            <a:spLocks noChangeShapeType="1"/>
          </p:cNvSpPr>
          <p:nvPr/>
        </p:nvSpPr>
        <p:spPr bwMode="auto">
          <a:xfrm flipH="1">
            <a:off x="3475038" y="1968500"/>
            <a:ext cx="406400" cy="387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49" name="Text Box 64">
            <a:extLst>
              <a:ext uri="{FF2B5EF4-FFF2-40B4-BE49-F238E27FC236}">
                <a16:creationId xmlns:a16="http://schemas.microsoft.com/office/drawing/2014/main" id="{A1CB991D-9F02-43FB-B843-D5CAAC537DC6}"/>
              </a:ext>
            </a:extLst>
          </p:cNvPr>
          <p:cNvSpPr txBox="1">
            <a:spLocks noChangeArrowheads="1"/>
          </p:cNvSpPr>
          <p:nvPr/>
        </p:nvSpPr>
        <p:spPr bwMode="auto">
          <a:xfrm>
            <a:off x="3663950" y="1717675"/>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48150" name="Line 65">
            <a:extLst>
              <a:ext uri="{FF2B5EF4-FFF2-40B4-BE49-F238E27FC236}">
                <a16:creationId xmlns:a16="http://schemas.microsoft.com/office/drawing/2014/main" id="{5A869C1D-3CD0-4A38-A2C5-308B07B63526}"/>
              </a:ext>
            </a:extLst>
          </p:cNvPr>
          <p:cNvSpPr>
            <a:spLocks noChangeShapeType="1"/>
          </p:cNvSpPr>
          <p:nvPr/>
        </p:nvSpPr>
        <p:spPr bwMode="auto">
          <a:xfrm flipV="1">
            <a:off x="1076325" y="3290888"/>
            <a:ext cx="387350" cy="158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51" name="Text Box 66">
            <a:extLst>
              <a:ext uri="{FF2B5EF4-FFF2-40B4-BE49-F238E27FC236}">
                <a16:creationId xmlns:a16="http://schemas.microsoft.com/office/drawing/2014/main" id="{7B4ADA5F-7DEB-4339-A557-35374253F538}"/>
              </a:ext>
            </a:extLst>
          </p:cNvPr>
          <p:cNvSpPr txBox="1">
            <a:spLocks noChangeArrowheads="1"/>
          </p:cNvSpPr>
          <p:nvPr/>
        </p:nvSpPr>
        <p:spPr bwMode="auto">
          <a:xfrm>
            <a:off x="438150" y="328612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152" name="Text Box 67">
            <a:extLst>
              <a:ext uri="{FF2B5EF4-FFF2-40B4-BE49-F238E27FC236}">
                <a16:creationId xmlns:a16="http://schemas.microsoft.com/office/drawing/2014/main" id="{3C0ADA34-CF5A-4503-884F-C4DD3787C116}"/>
              </a:ext>
            </a:extLst>
          </p:cNvPr>
          <p:cNvSpPr txBox="1">
            <a:spLocks noChangeArrowheads="1"/>
          </p:cNvSpPr>
          <p:nvPr/>
        </p:nvSpPr>
        <p:spPr bwMode="auto">
          <a:xfrm>
            <a:off x="1744663" y="3956050"/>
            <a:ext cx="1200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初始状态</a:t>
            </a:r>
          </a:p>
        </p:txBody>
      </p:sp>
      <p:grpSp>
        <p:nvGrpSpPr>
          <p:cNvPr id="26692" name="Group 68">
            <a:extLst>
              <a:ext uri="{FF2B5EF4-FFF2-40B4-BE49-F238E27FC236}">
                <a16:creationId xmlns:a16="http://schemas.microsoft.com/office/drawing/2014/main" id="{EB2EF2C0-BD43-4B81-BF91-DAB47D9D12F4}"/>
              </a:ext>
            </a:extLst>
          </p:cNvPr>
          <p:cNvGrpSpPr>
            <a:grpSpLocks/>
          </p:cNvGrpSpPr>
          <p:nvPr/>
        </p:nvGrpSpPr>
        <p:grpSpPr bwMode="auto">
          <a:xfrm>
            <a:off x="3632200" y="2363788"/>
            <a:ext cx="2479675" cy="577850"/>
            <a:chOff x="2266" y="1727"/>
            <a:chExt cx="1562" cy="364"/>
          </a:xfrm>
        </p:grpSpPr>
        <p:sp>
          <p:nvSpPr>
            <p:cNvPr id="48159" name="AutoShape 69">
              <a:extLst>
                <a:ext uri="{FF2B5EF4-FFF2-40B4-BE49-F238E27FC236}">
                  <a16:creationId xmlns:a16="http://schemas.microsoft.com/office/drawing/2014/main" id="{0E365758-4956-406E-9D32-86A8747A37AE}"/>
                </a:ext>
              </a:extLst>
            </p:cNvPr>
            <p:cNvSpPr>
              <a:spLocks noChangeArrowheads="1"/>
            </p:cNvSpPr>
            <p:nvPr/>
          </p:nvSpPr>
          <p:spPr bwMode="auto">
            <a:xfrm rot="-658666">
              <a:off x="2266" y="1727"/>
              <a:ext cx="1562" cy="120"/>
            </a:xfrm>
            <a:prstGeom prst="rightArrow">
              <a:avLst>
                <a:gd name="adj1" fmla="val 50000"/>
                <a:gd name="adj2" fmla="val 325417"/>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60" name="Text Box 70">
              <a:extLst>
                <a:ext uri="{FF2B5EF4-FFF2-40B4-BE49-F238E27FC236}">
                  <a16:creationId xmlns:a16="http://schemas.microsoft.com/office/drawing/2014/main" id="{2E15729D-EC02-47F2-B6DB-51DB9E1DCBEF}"/>
                </a:ext>
              </a:extLst>
            </p:cNvPr>
            <p:cNvSpPr txBox="1">
              <a:spLocks noChangeArrowheads="1"/>
            </p:cNvSpPr>
            <p:nvPr/>
          </p:nvSpPr>
          <p:spPr bwMode="auto">
            <a:xfrm rot="-627854">
              <a:off x="2440" y="1841"/>
              <a:ext cx="94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J4,J5,J6</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6695" name="Group 71">
            <a:extLst>
              <a:ext uri="{FF2B5EF4-FFF2-40B4-BE49-F238E27FC236}">
                <a16:creationId xmlns:a16="http://schemas.microsoft.com/office/drawing/2014/main" id="{470F9B94-E477-4FB8-AD0B-ED7034F03718}"/>
              </a:ext>
            </a:extLst>
          </p:cNvPr>
          <p:cNvGrpSpPr>
            <a:grpSpLocks/>
          </p:cNvGrpSpPr>
          <p:nvPr/>
        </p:nvGrpSpPr>
        <p:grpSpPr bwMode="auto">
          <a:xfrm>
            <a:off x="3484563" y="3287713"/>
            <a:ext cx="2479675" cy="512762"/>
            <a:chOff x="2173" y="2309"/>
            <a:chExt cx="1562" cy="323"/>
          </a:xfrm>
        </p:grpSpPr>
        <p:sp>
          <p:nvSpPr>
            <p:cNvPr id="48157" name="AutoShape 72">
              <a:extLst>
                <a:ext uri="{FF2B5EF4-FFF2-40B4-BE49-F238E27FC236}">
                  <a16:creationId xmlns:a16="http://schemas.microsoft.com/office/drawing/2014/main" id="{D7D7E9A4-DCF5-44E6-9145-6C5248254329}"/>
                </a:ext>
              </a:extLst>
            </p:cNvPr>
            <p:cNvSpPr>
              <a:spLocks noChangeArrowheads="1"/>
            </p:cNvSpPr>
            <p:nvPr/>
          </p:nvSpPr>
          <p:spPr bwMode="auto">
            <a:xfrm rot="950072">
              <a:off x="2173" y="2512"/>
              <a:ext cx="1562" cy="120"/>
            </a:xfrm>
            <a:prstGeom prst="rightArrow">
              <a:avLst>
                <a:gd name="adj1" fmla="val 50000"/>
                <a:gd name="adj2" fmla="val 325417"/>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8158" name="Text Box 73">
              <a:extLst>
                <a:ext uri="{FF2B5EF4-FFF2-40B4-BE49-F238E27FC236}">
                  <a16:creationId xmlns:a16="http://schemas.microsoft.com/office/drawing/2014/main" id="{D4BAA004-FECF-461A-B68A-0833E9210D57}"/>
                </a:ext>
              </a:extLst>
            </p:cNvPr>
            <p:cNvSpPr txBox="1">
              <a:spLocks noChangeArrowheads="1"/>
            </p:cNvSpPr>
            <p:nvPr/>
          </p:nvSpPr>
          <p:spPr bwMode="auto">
            <a:xfrm rot="914810">
              <a:off x="2396" y="2309"/>
              <a:ext cx="94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J7,J8,J9</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98" name="AutoShape 74">
            <a:extLst>
              <a:ext uri="{FF2B5EF4-FFF2-40B4-BE49-F238E27FC236}">
                <a16:creationId xmlns:a16="http://schemas.microsoft.com/office/drawing/2014/main" id="{B39F76C4-B792-48E8-A2E8-498741459311}"/>
              </a:ext>
            </a:extLst>
          </p:cNvPr>
          <p:cNvSpPr>
            <a:spLocks noChangeArrowheads="1"/>
          </p:cNvSpPr>
          <p:nvPr/>
        </p:nvSpPr>
        <p:spPr bwMode="auto">
          <a:xfrm>
            <a:off x="1358900" y="376238"/>
            <a:ext cx="2155825" cy="739775"/>
          </a:xfrm>
          <a:prstGeom prst="wedgeRectCallout">
            <a:avLst>
              <a:gd name="adj1" fmla="val 118060"/>
              <a:gd name="adj2" fmla="val 129690"/>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队空：</a:t>
            </a:r>
            <a:r>
              <a:rPr kumimoji="1" lang="en-US" altLang="zh-CN" sz="20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front==rear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队满：</a:t>
            </a:r>
            <a:r>
              <a:rPr kumimoji="1" lang="en-US"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front==rear</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99" name="Text Box 75">
            <a:extLst>
              <a:ext uri="{FF2B5EF4-FFF2-40B4-BE49-F238E27FC236}">
                <a16:creationId xmlns:a16="http://schemas.microsoft.com/office/drawing/2014/main" id="{40E219B8-066C-48B2-B909-BDDBD4D72D3D}"/>
              </a:ext>
            </a:extLst>
          </p:cNvPr>
          <p:cNvSpPr txBox="1">
            <a:spLocks noChangeArrowheads="1"/>
          </p:cNvSpPr>
          <p:nvPr/>
        </p:nvSpPr>
        <p:spPr bwMode="auto">
          <a:xfrm>
            <a:off x="447675" y="4692650"/>
            <a:ext cx="4222750" cy="1654175"/>
          </a:xfrm>
          <a:prstGeom prst="rect">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解决方案：</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另外</a:t>
            </a: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设一个标志</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以区别队空、队满</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r>
              <a:rPr kumimoji="1" lang="en-US" altLang="zh-CN"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t>
            </a: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少用一个元素空间</a:t>
            </a: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队空：</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front==rear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队满：(</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rear+1)%M==front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6692"/>
                                        </p:tgtEl>
                                        <p:attrNameLst>
                                          <p:attrName>style.visibility</p:attrName>
                                        </p:attrNameLst>
                                      </p:cBhvr>
                                      <p:to>
                                        <p:strVal val="visible"/>
                                      </p:to>
                                    </p:set>
                                    <p:animEffect transition="in" filter="box(out)">
                                      <p:cBhvr>
                                        <p:cTn id="7" dur="500"/>
                                        <p:tgtEl>
                                          <p:spTgt spid="2669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6626"/>
                                        </p:tgtEl>
                                        <p:attrNameLst>
                                          <p:attrName>style.visibility</p:attrName>
                                        </p:attrNameLst>
                                      </p:cBhvr>
                                      <p:to>
                                        <p:strVal val="visible"/>
                                      </p:to>
                                    </p:set>
                                    <p:animEffect transition="in" filter="box(out)">
                                      <p:cBhvr>
                                        <p:cTn id="12" dur="500"/>
                                        <p:tgtEl>
                                          <p:spTgt spid="2662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6695"/>
                                        </p:tgtEl>
                                        <p:attrNameLst>
                                          <p:attrName>style.visibility</p:attrName>
                                        </p:attrNameLst>
                                      </p:cBhvr>
                                      <p:to>
                                        <p:strVal val="visible"/>
                                      </p:to>
                                    </p:set>
                                    <p:animEffect transition="in" filter="box(out)">
                                      <p:cBhvr>
                                        <p:cTn id="17" dur="500"/>
                                        <p:tgtEl>
                                          <p:spTgt spid="2669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6644"/>
                                        </p:tgtEl>
                                        <p:attrNameLst>
                                          <p:attrName>style.visibility</p:attrName>
                                        </p:attrNameLst>
                                      </p:cBhvr>
                                      <p:to>
                                        <p:strVal val="visible"/>
                                      </p:to>
                                    </p:set>
                                    <p:animEffect transition="in" filter="box(out)">
                                      <p:cBhvr>
                                        <p:cTn id="22" dur="500"/>
                                        <p:tgtEl>
                                          <p:spTgt spid="2664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6698"/>
                                        </p:tgtEl>
                                        <p:attrNameLst>
                                          <p:attrName>style.visibility</p:attrName>
                                        </p:attrNameLst>
                                      </p:cBhvr>
                                      <p:to>
                                        <p:strVal val="visible"/>
                                      </p:to>
                                    </p:set>
                                    <p:animEffect transition="in" filter="box(out)">
                                      <p:cBhvr>
                                        <p:cTn id="27" dur="500"/>
                                        <p:tgtEl>
                                          <p:spTgt spid="2669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6699">
                                            <p:bg/>
                                          </p:spTgt>
                                        </p:tgtEl>
                                        <p:attrNameLst>
                                          <p:attrName>style.visibility</p:attrName>
                                        </p:attrNameLst>
                                      </p:cBhvr>
                                      <p:to>
                                        <p:strVal val="visible"/>
                                      </p:to>
                                    </p:set>
                                    <p:animEffect transition="in" filter="box(out)">
                                      <p:cBhvr>
                                        <p:cTn id="32" dur="500"/>
                                        <p:tgtEl>
                                          <p:spTgt spid="26699">
                                            <p:bg/>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6699">
                                            <p:txEl>
                                              <p:pRg st="0" end="0"/>
                                            </p:txEl>
                                          </p:spTgt>
                                        </p:tgtEl>
                                        <p:attrNameLst>
                                          <p:attrName>style.visibility</p:attrName>
                                        </p:attrNameLst>
                                      </p:cBhvr>
                                      <p:to>
                                        <p:strVal val="visible"/>
                                      </p:to>
                                    </p:set>
                                    <p:animEffect transition="in" filter="box(out)">
                                      <p:cBhvr>
                                        <p:cTn id="37" dur="500"/>
                                        <p:tgtEl>
                                          <p:spTgt spid="26699">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6699">
                                            <p:txEl>
                                              <p:pRg st="1" end="1"/>
                                            </p:txEl>
                                          </p:spTgt>
                                        </p:tgtEl>
                                        <p:attrNameLst>
                                          <p:attrName>style.visibility</p:attrName>
                                        </p:attrNameLst>
                                      </p:cBhvr>
                                      <p:to>
                                        <p:strVal val="visible"/>
                                      </p:to>
                                    </p:set>
                                    <p:animEffect transition="in" filter="box(out)">
                                      <p:cBhvr>
                                        <p:cTn id="42" dur="500"/>
                                        <p:tgtEl>
                                          <p:spTgt spid="26699">
                                            <p:txEl>
                                              <p:pRg st="1" end="1"/>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6699">
                                            <p:txEl>
                                              <p:pRg st="2" end="2"/>
                                            </p:txEl>
                                          </p:spTgt>
                                        </p:tgtEl>
                                        <p:attrNameLst>
                                          <p:attrName>style.visibility</p:attrName>
                                        </p:attrNameLst>
                                      </p:cBhvr>
                                      <p:to>
                                        <p:strVal val="visible"/>
                                      </p:to>
                                    </p:set>
                                    <p:animEffect transition="in" filter="box(out)">
                                      <p:cBhvr>
                                        <p:cTn id="47" dur="500"/>
                                        <p:tgtEl>
                                          <p:spTgt spid="26699">
                                            <p:txEl>
                                              <p:pRg st="2" end="2"/>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6699">
                                            <p:txEl>
                                              <p:pRg st="3" end="3"/>
                                            </p:txEl>
                                          </p:spTgt>
                                        </p:tgtEl>
                                        <p:attrNameLst>
                                          <p:attrName>style.visibility</p:attrName>
                                        </p:attrNameLst>
                                      </p:cBhvr>
                                      <p:to>
                                        <p:strVal val="visible"/>
                                      </p:to>
                                    </p:set>
                                    <p:animEffect transition="in" filter="box(out)">
                                      <p:cBhvr>
                                        <p:cTn id="52" dur="500"/>
                                        <p:tgtEl>
                                          <p:spTgt spid="26699">
                                            <p:txEl>
                                              <p:pRg st="3" end="3"/>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6699">
                                            <p:txEl>
                                              <p:pRg st="4" end="4"/>
                                            </p:txEl>
                                          </p:spTgt>
                                        </p:tgtEl>
                                        <p:attrNameLst>
                                          <p:attrName>style.visibility</p:attrName>
                                        </p:attrNameLst>
                                      </p:cBhvr>
                                      <p:to>
                                        <p:strVal val="visible"/>
                                      </p:to>
                                    </p:set>
                                    <p:animEffect transition="in" filter="box(out)">
                                      <p:cBhvr>
                                        <p:cTn id="57" dur="500"/>
                                        <p:tgtEl>
                                          <p:spTgt spid="26699">
                                            <p:txEl>
                                              <p:pRg st="4" end="4"/>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8" grpId="0" animBg="1" autoUpdateAnimBg="0"/>
      <p:bldP spid="26699" grpId="0" build="p"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749912A9-28E5-435A-A97B-52294B0AECD3}"/>
              </a:ext>
            </a:extLst>
          </p:cNvPr>
          <p:cNvSpPr>
            <a:spLocks noChangeArrowheads="1"/>
          </p:cNvSpPr>
          <p:nvPr/>
        </p:nvSpPr>
        <p:spPr bwMode="auto">
          <a:xfrm>
            <a:off x="321945" y="628650"/>
            <a:ext cx="35242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2" fontAlgn="base">
              <a:spcAft>
                <a:spcPct val="0"/>
              </a:spcAft>
              <a:buClr>
                <a:srgbClr val="FF00FF"/>
              </a:buClr>
              <a:buFont typeface="Wingdings" panose="05000000000000000000" pitchFamily="2" charset="2"/>
              <a:buChar char="u"/>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入队算法：</a:t>
            </a:r>
          </a:p>
        </p:txBody>
      </p:sp>
      <p:sp>
        <p:nvSpPr>
          <p:cNvPr id="50179" name="Rectangle 5">
            <a:extLst>
              <a:ext uri="{FF2B5EF4-FFF2-40B4-BE49-F238E27FC236}">
                <a16:creationId xmlns:a16="http://schemas.microsoft.com/office/drawing/2014/main" id="{8E0B193E-1CEE-4F9B-AF21-B96E31AABA26}"/>
              </a:ext>
            </a:extLst>
          </p:cNvPr>
          <p:cNvSpPr>
            <a:spLocks noChangeArrowheads="1"/>
          </p:cNvSpPr>
          <p:nvPr/>
        </p:nvSpPr>
        <p:spPr bwMode="auto">
          <a:xfrm>
            <a:off x="4135119" y="573882"/>
            <a:ext cx="35242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2" fontAlgn="base">
              <a:spcAft>
                <a:spcPct val="0"/>
              </a:spcAft>
              <a:buClr>
                <a:srgbClr val="FF00FF"/>
              </a:buClr>
              <a:buFont typeface="Wingdings" panose="05000000000000000000" pitchFamily="2" charset="2"/>
              <a:buChar char="u"/>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出队算法：</a:t>
            </a:r>
          </a:p>
        </p:txBody>
      </p:sp>
      <p:sp>
        <p:nvSpPr>
          <p:cNvPr id="50180" name="Rectangle 6">
            <a:extLst>
              <a:ext uri="{FF2B5EF4-FFF2-40B4-BE49-F238E27FC236}">
                <a16:creationId xmlns:a16="http://schemas.microsoft.com/office/drawing/2014/main" id="{C48FAB66-CD00-4F45-88FD-AF22E7B4852B}"/>
              </a:ext>
            </a:extLst>
          </p:cNvPr>
          <p:cNvSpPr>
            <a:spLocks noChangeArrowheads="1"/>
          </p:cNvSpPr>
          <p:nvPr/>
        </p:nvSpPr>
        <p:spPr bwMode="auto">
          <a:xfrm>
            <a:off x="742950" y="1249363"/>
            <a:ext cx="366649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en_cycque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b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b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 int rear, int x){</a:t>
            </a: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(((rear+1)%M)==front)</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[rear]=x;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rear=(rear+1)%M;</a:t>
            </a:r>
          </a:p>
          <a:p>
            <a:pPr marL="0" marR="0" lvl="0" indent="0" algn="l" defTabSz="914400" rtl="0" eaLnBrk="0" fontAlgn="base" latinLnBrk="0" hangingPunct="0">
              <a:lnSpc>
                <a:spcPct val="10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return 0;</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50181" name="Rectangle 7">
            <a:extLst>
              <a:ext uri="{FF2B5EF4-FFF2-40B4-BE49-F238E27FC236}">
                <a16:creationId xmlns:a16="http://schemas.microsoft.com/office/drawing/2014/main" id="{CD94944C-93C1-4CC6-A602-F86E18470178}"/>
              </a:ext>
            </a:extLst>
          </p:cNvPr>
          <p:cNvSpPr>
            <a:spLocks noChangeArrowheads="1"/>
          </p:cNvSpPr>
          <p:nvPr/>
        </p:nvSpPr>
        <p:spPr bwMode="auto">
          <a:xfrm>
            <a:off x="4600575" y="1239203"/>
            <a:ext cx="39004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dl_cycque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b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b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 int rear, int *q){</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if(front==rear)</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else{</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*q=</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sq</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[front];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front=(front+1)%M;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F34F2DFB-C1CC-4CC2-A5A1-D38B61A4EE2C}"/>
              </a:ext>
            </a:extLst>
          </p:cNvPr>
          <p:cNvSpPr>
            <a:spLocks noChangeArrowheads="1"/>
          </p:cNvSpPr>
          <p:nvPr/>
        </p:nvSpPr>
        <p:spPr bwMode="auto">
          <a:xfrm>
            <a:off x="874537" y="695484"/>
            <a:ext cx="2809875"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双端队列</a:t>
            </a:r>
          </a:p>
        </p:txBody>
      </p:sp>
      <p:sp>
        <p:nvSpPr>
          <p:cNvPr id="4" name="Line 18">
            <a:extLst>
              <a:ext uri="{FF2B5EF4-FFF2-40B4-BE49-F238E27FC236}">
                <a16:creationId xmlns:a16="http://schemas.microsoft.com/office/drawing/2014/main" id="{2A357BE0-A0EF-4E14-8BAB-4AE1F6AD01AF}"/>
              </a:ext>
            </a:extLst>
          </p:cNvPr>
          <p:cNvSpPr>
            <a:spLocks noChangeShapeType="1"/>
          </p:cNvSpPr>
          <p:nvPr/>
        </p:nvSpPr>
        <p:spPr bwMode="auto">
          <a:xfrm>
            <a:off x="2387600" y="1776254"/>
            <a:ext cx="4322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19">
            <a:extLst>
              <a:ext uri="{FF2B5EF4-FFF2-40B4-BE49-F238E27FC236}">
                <a16:creationId xmlns:a16="http://schemas.microsoft.com/office/drawing/2014/main" id="{778D1476-789E-434F-ADAE-0C76B3880361}"/>
              </a:ext>
            </a:extLst>
          </p:cNvPr>
          <p:cNvSpPr>
            <a:spLocks noChangeShapeType="1"/>
          </p:cNvSpPr>
          <p:nvPr/>
        </p:nvSpPr>
        <p:spPr bwMode="auto">
          <a:xfrm>
            <a:off x="2398712" y="2193767"/>
            <a:ext cx="4322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Text Box 20">
            <a:extLst>
              <a:ext uri="{FF2B5EF4-FFF2-40B4-BE49-F238E27FC236}">
                <a16:creationId xmlns:a16="http://schemas.microsoft.com/office/drawing/2014/main" id="{53AC7B17-9F86-4602-BB3C-2FCEFE0F46A8}"/>
              </a:ext>
            </a:extLst>
          </p:cNvPr>
          <p:cNvSpPr txBox="1">
            <a:spLocks noChangeArrowheads="1"/>
          </p:cNvSpPr>
          <p:nvPr/>
        </p:nvSpPr>
        <p:spPr bwMode="auto">
          <a:xfrm>
            <a:off x="2635250" y="1790542"/>
            <a:ext cx="38735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a1    a2     a3…………………….an </a:t>
            </a:r>
          </a:p>
        </p:txBody>
      </p:sp>
      <p:sp>
        <p:nvSpPr>
          <p:cNvPr id="7" name="Line 21">
            <a:extLst>
              <a:ext uri="{FF2B5EF4-FFF2-40B4-BE49-F238E27FC236}">
                <a16:creationId xmlns:a16="http://schemas.microsoft.com/office/drawing/2014/main" id="{6CCDCACE-7819-4960-B7B0-4523C29A8B51}"/>
              </a:ext>
            </a:extLst>
          </p:cNvPr>
          <p:cNvSpPr>
            <a:spLocks noChangeShapeType="1"/>
          </p:cNvSpPr>
          <p:nvPr/>
        </p:nvSpPr>
        <p:spPr bwMode="auto">
          <a:xfrm flipV="1">
            <a:off x="2828925" y="2200117"/>
            <a:ext cx="0" cy="352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22">
            <a:extLst>
              <a:ext uri="{FF2B5EF4-FFF2-40B4-BE49-F238E27FC236}">
                <a16:creationId xmlns:a16="http://schemas.microsoft.com/office/drawing/2014/main" id="{02BBDFDB-7024-439B-A3C3-6C73542ACE6E}"/>
              </a:ext>
            </a:extLst>
          </p:cNvPr>
          <p:cNvSpPr>
            <a:spLocks noChangeShapeType="1"/>
          </p:cNvSpPr>
          <p:nvPr/>
        </p:nvSpPr>
        <p:spPr bwMode="auto">
          <a:xfrm flipV="1">
            <a:off x="6180137" y="2200117"/>
            <a:ext cx="0" cy="334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Text Box 23">
            <a:extLst>
              <a:ext uri="{FF2B5EF4-FFF2-40B4-BE49-F238E27FC236}">
                <a16:creationId xmlns:a16="http://schemas.microsoft.com/office/drawing/2014/main" id="{0E5E1E95-CF33-4923-A403-99E2F80912B6}"/>
              </a:ext>
            </a:extLst>
          </p:cNvPr>
          <p:cNvSpPr txBox="1">
            <a:spLocks noChangeArrowheads="1"/>
          </p:cNvSpPr>
          <p:nvPr/>
        </p:nvSpPr>
        <p:spPr bwMode="auto">
          <a:xfrm>
            <a:off x="2546350" y="2425542"/>
            <a:ext cx="565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端1</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Text Box 24">
            <a:extLst>
              <a:ext uri="{FF2B5EF4-FFF2-40B4-BE49-F238E27FC236}">
                <a16:creationId xmlns:a16="http://schemas.microsoft.com/office/drawing/2014/main" id="{FAA43F5B-115F-480E-8DED-7502782379A5}"/>
              </a:ext>
            </a:extLst>
          </p:cNvPr>
          <p:cNvSpPr txBox="1">
            <a:spLocks noChangeArrowheads="1"/>
          </p:cNvSpPr>
          <p:nvPr/>
        </p:nvSpPr>
        <p:spPr bwMode="auto">
          <a:xfrm>
            <a:off x="5937250" y="2427129"/>
            <a:ext cx="565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端</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nvGrpSpPr>
          <p:cNvPr id="11" name="Group 25">
            <a:extLst>
              <a:ext uri="{FF2B5EF4-FFF2-40B4-BE49-F238E27FC236}">
                <a16:creationId xmlns:a16="http://schemas.microsoft.com/office/drawing/2014/main" id="{B276BC8A-ACAA-45E0-B99E-9B21AC2C461E}"/>
              </a:ext>
            </a:extLst>
          </p:cNvPr>
          <p:cNvGrpSpPr>
            <a:grpSpLocks/>
          </p:cNvGrpSpPr>
          <p:nvPr/>
        </p:nvGrpSpPr>
        <p:grpSpPr bwMode="auto">
          <a:xfrm>
            <a:off x="6604000" y="1623854"/>
            <a:ext cx="1152525" cy="706438"/>
            <a:chOff x="4841" y="3344"/>
            <a:chExt cx="726" cy="445"/>
          </a:xfrm>
        </p:grpSpPr>
        <p:sp>
          <p:nvSpPr>
            <p:cNvPr id="12" name="Line 26">
              <a:extLst>
                <a:ext uri="{FF2B5EF4-FFF2-40B4-BE49-F238E27FC236}">
                  <a16:creationId xmlns:a16="http://schemas.microsoft.com/office/drawing/2014/main" id="{FE6DF974-5804-4856-880C-1E5E58D4464E}"/>
                </a:ext>
              </a:extLst>
            </p:cNvPr>
            <p:cNvSpPr>
              <a:spLocks noChangeShapeType="1"/>
            </p:cNvSpPr>
            <p:nvPr/>
          </p:nvSpPr>
          <p:spPr bwMode="auto">
            <a:xfrm flipH="1">
              <a:off x="4841" y="3652"/>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Text Box 27">
              <a:extLst>
                <a:ext uri="{FF2B5EF4-FFF2-40B4-BE49-F238E27FC236}">
                  <a16:creationId xmlns:a16="http://schemas.microsoft.com/office/drawing/2014/main" id="{70D75CEF-69D9-46FC-A5C9-207144ECFE1D}"/>
                </a:ext>
              </a:extLst>
            </p:cNvPr>
            <p:cNvSpPr txBox="1">
              <a:spLocks noChangeArrowheads="1"/>
            </p:cNvSpPr>
            <p:nvPr/>
          </p:nvSpPr>
          <p:spPr bwMode="auto">
            <a:xfrm>
              <a:off x="5101" y="3539"/>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4" name="Line 28">
              <a:extLst>
                <a:ext uri="{FF2B5EF4-FFF2-40B4-BE49-F238E27FC236}">
                  <a16:creationId xmlns:a16="http://schemas.microsoft.com/office/drawing/2014/main" id="{961C9147-5230-481E-A43C-414114A74A4E}"/>
                </a:ext>
              </a:extLst>
            </p:cNvPr>
            <p:cNvSpPr>
              <a:spLocks noChangeShapeType="1"/>
            </p:cNvSpPr>
            <p:nvPr/>
          </p:nvSpPr>
          <p:spPr bwMode="auto">
            <a:xfrm>
              <a:off x="4856" y="3511"/>
              <a:ext cx="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Text Box 29">
              <a:extLst>
                <a:ext uri="{FF2B5EF4-FFF2-40B4-BE49-F238E27FC236}">
                  <a16:creationId xmlns:a16="http://schemas.microsoft.com/office/drawing/2014/main" id="{5D75A18B-2831-4055-8D50-7A733105F6A9}"/>
                </a:ext>
              </a:extLst>
            </p:cNvPr>
            <p:cNvSpPr txBox="1">
              <a:spLocks noChangeArrowheads="1"/>
            </p:cNvSpPr>
            <p:nvPr/>
          </p:nvSpPr>
          <p:spPr bwMode="auto">
            <a:xfrm>
              <a:off x="5131" y="3344"/>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grpSp>
      <p:sp>
        <p:nvSpPr>
          <p:cNvPr id="16" name="Line 30">
            <a:extLst>
              <a:ext uri="{FF2B5EF4-FFF2-40B4-BE49-F238E27FC236}">
                <a16:creationId xmlns:a16="http://schemas.microsoft.com/office/drawing/2014/main" id="{12B2D8C5-E3F3-455F-AAAE-4386C14CFD3D}"/>
              </a:ext>
            </a:extLst>
          </p:cNvPr>
          <p:cNvSpPr>
            <a:spLocks noChangeShapeType="1"/>
          </p:cNvSpPr>
          <p:nvPr/>
        </p:nvSpPr>
        <p:spPr bwMode="auto">
          <a:xfrm flipH="1">
            <a:off x="2082800" y="2106454"/>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Text Box 31">
            <a:extLst>
              <a:ext uri="{FF2B5EF4-FFF2-40B4-BE49-F238E27FC236}">
                <a16:creationId xmlns:a16="http://schemas.microsoft.com/office/drawing/2014/main" id="{2D428103-D5DB-409B-85ED-1AB79F6298C4}"/>
              </a:ext>
            </a:extLst>
          </p:cNvPr>
          <p:cNvSpPr txBox="1">
            <a:spLocks noChangeArrowheads="1"/>
          </p:cNvSpPr>
          <p:nvPr/>
        </p:nvSpPr>
        <p:spPr bwMode="auto">
          <a:xfrm>
            <a:off x="1471612" y="1596867"/>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入队</a:t>
            </a:r>
          </a:p>
        </p:txBody>
      </p:sp>
      <p:sp>
        <p:nvSpPr>
          <p:cNvPr id="18" name="Line 32">
            <a:extLst>
              <a:ext uri="{FF2B5EF4-FFF2-40B4-BE49-F238E27FC236}">
                <a16:creationId xmlns:a16="http://schemas.microsoft.com/office/drawing/2014/main" id="{20254630-B88C-4453-AF71-F9D97C33C660}"/>
              </a:ext>
            </a:extLst>
          </p:cNvPr>
          <p:cNvSpPr>
            <a:spLocks noChangeShapeType="1"/>
          </p:cNvSpPr>
          <p:nvPr/>
        </p:nvSpPr>
        <p:spPr bwMode="auto">
          <a:xfrm>
            <a:off x="2106612" y="1882617"/>
            <a:ext cx="476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Text Box 33">
            <a:extLst>
              <a:ext uri="{FF2B5EF4-FFF2-40B4-BE49-F238E27FC236}">
                <a16:creationId xmlns:a16="http://schemas.microsoft.com/office/drawing/2014/main" id="{39D740BF-3350-4A16-8F5B-B97497736F07}"/>
              </a:ext>
            </a:extLst>
          </p:cNvPr>
          <p:cNvSpPr txBox="1">
            <a:spLocks noChangeArrowheads="1"/>
          </p:cNvSpPr>
          <p:nvPr/>
        </p:nvSpPr>
        <p:spPr bwMode="auto">
          <a:xfrm>
            <a:off x="1519237" y="1909604"/>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出队</a:t>
            </a:r>
          </a:p>
        </p:txBody>
      </p:sp>
      <p:sp>
        <p:nvSpPr>
          <p:cNvPr id="2" name="AutoShape 4">
            <a:extLst>
              <a:ext uri="{FF2B5EF4-FFF2-40B4-BE49-F238E27FC236}">
                <a16:creationId xmlns:a16="http://schemas.microsoft.com/office/drawing/2014/main" id="{AE5B7BDF-5A9E-4B25-827E-441B3AD76CEF}"/>
              </a:ext>
            </a:extLst>
          </p:cNvPr>
          <p:cNvSpPr>
            <a:spLocks noChangeArrowheads="1"/>
          </p:cNvSpPr>
          <p:nvPr/>
        </p:nvSpPr>
        <p:spPr bwMode="auto">
          <a:xfrm>
            <a:off x="2442034" y="3455830"/>
            <a:ext cx="1754187" cy="1560512"/>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0066FF"/>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5">
            <a:extLst>
              <a:ext uri="{FF2B5EF4-FFF2-40B4-BE49-F238E27FC236}">
                <a16:creationId xmlns:a16="http://schemas.microsoft.com/office/drawing/2014/main" id="{DC00ADE9-5DCA-4690-BC9E-AD3DCCA05584}"/>
              </a:ext>
            </a:extLst>
          </p:cNvPr>
          <p:cNvSpPr>
            <a:spLocks noChangeShapeType="1"/>
          </p:cNvSpPr>
          <p:nvPr/>
        </p:nvSpPr>
        <p:spPr bwMode="auto">
          <a:xfrm>
            <a:off x="2940509" y="3532030"/>
            <a:ext cx="144462"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6">
            <a:extLst>
              <a:ext uri="{FF2B5EF4-FFF2-40B4-BE49-F238E27FC236}">
                <a16:creationId xmlns:a16="http://schemas.microsoft.com/office/drawing/2014/main" id="{42D10F9B-1198-4165-9BBD-7525CE521B57}"/>
              </a:ext>
            </a:extLst>
          </p:cNvPr>
          <p:cNvSpPr>
            <a:spLocks noChangeShapeType="1"/>
          </p:cNvSpPr>
          <p:nvPr/>
        </p:nvSpPr>
        <p:spPr bwMode="auto">
          <a:xfrm flipH="1">
            <a:off x="3108784" y="4524217"/>
            <a:ext cx="82550" cy="471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7">
            <a:extLst>
              <a:ext uri="{FF2B5EF4-FFF2-40B4-BE49-F238E27FC236}">
                <a16:creationId xmlns:a16="http://schemas.microsoft.com/office/drawing/2014/main" id="{F72CEF51-A787-4B85-8850-A9E7456E5C8E}"/>
              </a:ext>
            </a:extLst>
          </p:cNvPr>
          <p:cNvSpPr>
            <a:spLocks noChangeShapeType="1"/>
          </p:cNvSpPr>
          <p:nvPr/>
        </p:nvSpPr>
        <p:spPr bwMode="auto">
          <a:xfrm flipH="1">
            <a:off x="2672221" y="4444842"/>
            <a:ext cx="423863" cy="344488"/>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8">
            <a:extLst>
              <a:ext uri="{FF2B5EF4-FFF2-40B4-BE49-F238E27FC236}">
                <a16:creationId xmlns:a16="http://schemas.microsoft.com/office/drawing/2014/main" id="{C42AA8AD-FA0E-40FC-977C-4CA799EB433F}"/>
              </a:ext>
            </a:extLst>
          </p:cNvPr>
          <p:cNvSpPr>
            <a:spLocks noChangeShapeType="1"/>
          </p:cNvSpPr>
          <p:nvPr/>
        </p:nvSpPr>
        <p:spPr bwMode="auto">
          <a:xfrm flipH="1" flipV="1">
            <a:off x="2611896" y="3778092"/>
            <a:ext cx="434975" cy="298450"/>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9">
            <a:extLst>
              <a:ext uri="{FF2B5EF4-FFF2-40B4-BE49-F238E27FC236}">
                <a16:creationId xmlns:a16="http://schemas.microsoft.com/office/drawing/2014/main" id="{9CA7549D-91D8-47BD-9EA9-E4C0EA3C2AEE}"/>
              </a:ext>
            </a:extLst>
          </p:cNvPr>
          <p:cNvSpPr>
            <a:spLocks noChangeShapeType="1"/>
          </p:cNvSpPr>
          <p:nvPr/>
        </p:nvSpPr>
        <p:spPr bwMode="auto">
          <a:xfrm flipH="1">
            <a:off x="3434221" y="3490755"/>
            <a:ext cx="180975" cy="47148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10">
            <a:extLst>
              <a:ext uri="{FF2B5EF4-FFF2-40B4-BE49-F238E27FC236}">
                <a16:creationId xmlns:a16="http://schemas.microsoft.com/office/drawing/2014/main" id="{27418780-2370-4997-B543-BA076FD90A58}"/>
              </a:ext>
            </a:extLst>
          </p:cNvPr>
          <p:cNvSpPr>
            <a:spLocks noChangeShapeType="1"/>
          </p:cNvSpPr>
          <p:nvPr/>
        </p:nvSpPr>
        <p:spPr bwMode="auto">
          <a:xfrm flipV="1">
            <a:off x="3567571" y="3754280"/>
            <a:ext cx="398463" cy="28733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11">
            <a:extLst>
              <a:ext uri="{FF2B5EF4-FFF2-40B4-BE49-F238E27FC236}">
                <a16:creationId xmlns:a16="http://schemas.microsoft.com/office/drawing/2014/main" id="{66F7DBCE-A245-4142-8448-AD999FA75968}"/>
              </a:ext>
            </a:extLst>
          </p:cNvPr>
          <p:cNvSpPr>
            <a:spLocks noChangeShapeType="1"/>
          </p:cNvSpPr>
          <p:nvPr/>
        </p:nvSpPr>
        <p:spPr bwMode="auto">
          <a:xfrm flipV="1">
            <a:off x="3651709" y="4065430"/>
            <a:ext cx="533400" cy="136525"/>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6" name="Line 12">
            <a:extLst>
              <a:ext uri="{FF2B5EF4-FFF2-40B4-BE49-F238E27FC236}">
                <a16:creationId xmlns:a16="http://schemas.microsoft.com/office/drawing/2014/main" id="{2F9AE494-A803-48DE-84BE-25470CFA91E3}"/>
              </a:ext>
            </a:extLst>
          </p:cNvPr>
          <p:cNvSpPr>
            <a:spLocks noChangeShapeType="1"/>
          </p:cNvSpPr>
          <p:nvPr/>
        </p:nvSpPr>
        <p:spPr bwMode="auto">
          <a:xfrm>
            <a:off x="3639009" y="4376580"/>
            <a:ext cx="519112" cy="68262"/>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8" name="Text Box 13">
            <a:extLst>
              <a:ext uri="{FF2B5EF4-FFF2-40B4-BE49-F238E27FC236}">
                <a16:creationId xmlns:a16="http://schemas.microsoft.com/office/drawing/2014/main" id="{5C2463F1-0255-492F-BCD0-C1DD0A36DB44}"/>
              </a:ext>
            </a:extLst>
          </p:cNvPr>
          <p:cNvSpPr txBox="1">
            <a:spLocks noChangeArrowheads="1"/>
          </p:cNvSpPr>
          <p:nvPr/>
        </p:nvSpPr>
        <p:spPr bwMode="auto">
          <a:xfrm>
            <a:off x="4042234" y="3671730"/>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40" name="Text Box 14">
            <a:extLst>
              <a:ext uri="{FF2B5EF4-FFF2-40B4-BE49-F238E27FC236}">
                <a16:creationId xmlns:a16="http://schemas.microsoft.com/office/drawing/2014/main" id="{88423447-519A-411B-80D6-A304E2ADDD0C}"/>
              </a:ext>
            </a:extLst>
          </p:cNvPr>
          <p:cNvSpPr txBox="1">
            <a:spLocks noChangeArrowheads="1"/>
          </p:cNvSpPr>
          <p:nvPr/>
        </p:nvSpPr>
        <p:spPr bwMode="auto">
          <a:xfrm>
            <a:off x="3597734" y="3279617"/>
            <a:ext cx="6207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M-1</a:t>
            </a:r>
          </a:p>
        </p:txBody>
      </p:sp>
      <p:sp>
        <p:nvSpPr>
          <p:cNvPr id="42" name="Text Box 15">
            <a:extLst>
              <a:ext uri="{FF2B5EF4-FFF2-40B4-BE49-F238E27FC236}">
                <a16:creationId xmlns:a16="http://schemas.microsoft.com/office/drawing/2014/main" id="{D7BD8B78-2DD2-49AC-BD08-2A20505582E3}"/>
              </a:ext>
            </a:extLst>
          </p:cNvPr>
          <p:cNvSpPr txBox="1">
            <a:spLocks noChangeArrowheads="1"/>
          </p:cNvSpPr>
          <p:nvPr/>
        </p:nvSpPr>
        <p:spPr bwMode="auto">
          <a:xfrm>
            <a:off x="4100971" y="4084480"/>
            <a:ext cx="311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44" name="Line 16">
            <a:extLst>
              <a:ext uri="{FF2B5EF4-FFF2-40B4-BE49-F238E27FC236}">
                <a16:creationId xmlns:a16="http://schemas.microsoft.com/office/drawing/2014/main" id="{F230DF15-8AD3-4CCE-B2CD-274A63F3B3D8}"/>
              </a:ext>
            </a:extLst>
          </p:cNvPr>
          <p:cNvSpPr>
            <a:spLocks noChangeShapeType="1"/>
          </p:cNvSpPr>
          <p:nvPr/>
        </p:nvSpPr>
        <p:spPr bwMode="auto">
          <a:xfrm flipH="1" flipV="1">
            <a:off x="2880184" y="4917917"/>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6" name="Text Box 17">
            <a:extLst>
              <a:ext uri="{FF2B5EF4-FFF2-40B4-BE49-F238E27FC236}">
                <a16:creationId xmlns:a16="http://schemas.microsoft.com/office/drawing/2014/main" id="{376A47EC-9548-406F-A2B8-9E57C938FFB5}"/>
              </a:ext>
            </a:extLst>
          </p:cNvPr>
          <p:cNvSpPr txBox="1">
            <a:spLocks noChangeArrowheads="1"/>
          </p:cNvSpPr>
          <p:nvPr/>
        </p:nvSpPr>
        <p:spPr bwMode="auto">
          <a:xfrm>
            <a:off x="2518234" y="5129055"/>
            <a:ext cx="67627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front</a:t>
            </a:r>
          </a:p>
        </p:txBody>
      </p:sp>
      <p:sp>
        <p:nvSpPr>
          <p:cNvPr id="48" name="Line 18">
            <a:extLst>
              <a:ext uri="{FF2B5EF4-FFF2-40B4-BE49-F238E27FC236}">
                <a16:creationId xmlns:a16="http://schemas.microsoft.com/office/drawing/2014/main" id="{6D6B4B17-15D5-4AFB-AE72-75378FBB8B75}"/>
              </a:ext>
            </a:extLst>
          </p:cNvPr>
          <p:cNvSpPr>
            <a:spLocks noChangeShapeType="1"/>
          </p:cNvSpPr>
          <p:nvPr/>
        </p:nvSpPr>
        <p:spPr bwMode="auto">
          <a:xfrm>
            <a:off x="2440446" y="3446305"/>
            <a:ext cx="325438" cy="184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0" name="Line 19">
            <a:extLst>
              <a:ext uri="{FF2B5EF4-FFF2-40B4-BE49-F238E27FC236}">
                <a16:creationId xmlns:a16="http://schemas.microsoft.com/office/drawing/2014/main" id="{B1D6EAF0-2665-4409-981F-02B1F7780A1E}"/>
              </a:ext>
            </a:extLst>
          </p:cNvPr>
          <p:cNvSpPr>
            <a:spLocks noChangeShapeType="1"/>
          </p:cNvSpPr>
          <p:nvPr/>
        </p:nvSpPr>
        <p:spPr bwMode="auto">
          <a:xfrm flipH="1" flipV="1">
            <a:off x="2467434" y="4098767"/>
            <a:ext cx="519112" cy="80963"/>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2" name="Text Box 20">
            <a:extLst>
              <a:ext uri="{FF2B5EF4-FFF2-40B4-BE49-F238E27FC236}">
                <a16:creationId xmlns:a16="http://schemas.microsoft.com/office/drawing/2014/main" id="{19414AD3-DD2B-45BE-B46E-08AC3361E810}"/>
              </a:ext>
            </a:extLst>
          </p:cNvPr>
          <p:cNvSpPr txBox="1">
            <a:spLocks noChangeArrowheads="1"/>
          </p:cNvSpPr>
          <p:nvPr/>
        </p:nvSpPr>
        <p:spPr bwMode="auto">
          <a:xfrm>
            <a:off x="2151521" y="3047842"/>
            <a:ext cx="5778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rear</a:t>
            </a:r>
          </a:p>
        </p:txBody>
      </p:sp>
      <p:sp>
        <p:nvSpPr>
          <p:cNvPr id="54" name="Line 21">
            <a:extLst>
              <a:ext uri="{FF2B5EF4-FFF2-40B4-BE49-F238E27FC236}">
                <a16:creationId xmlns:a16="http://schemas.microsoft.com/office/drawing/2014/main" id="{24680B37-233B-4D95-BD5B-C08AB2C00E6C}"/>
              </a:ext>
            </a:extLst>
          </p:cNvPr>
          <p:cNvSpPr>
            <a:spLocks noChangeShapeType="1"/>
          </p:cNvSpPr>
          <p:nvPr/>
        </p:nvSpPr>
        <p:spPr bwMode="auto">
          <a:xfrm flipV="1">
            <a:off x="2503946" y="3859055"/>
            <a:ext cx="204788" cy="103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 name="Line 22">
            <a:extLst>
              <a:ext uri="{FF2B5EF4-FFF2-40B4-BE49-F238E27FC236}">
                <a16:creationId xmlns:a16="http://schemas.microsoft.com/office/drawing/2014/main" id="{26AAD75E-D2D6-453F-8FE7-430FD076F6D3}"/>
              </a:ext>
            </a:extLst>
          </p:cNvPr>
          <p:cNvSpPr>
            <a:spLocks noChangeShapeType="1"/>
          </p:cNvSpPr>
          <p:nvPr/>
        </p:nvSpPr>
        <p:spPr bwMode="auto">
          <a:xfrm flipV="1">
            <a:off x="2467434" y="3903505"/>
            <a:ext cx="327025"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 name="Line 23">
            <a:extLst>
              <a:ext uri="{FF2B5EF4-FFF2-40B4-BE49-F238E27FC236}">
                <a16:creationId xmlns:a16="http://schemas.microsoft.com/office/drawing/2014/main" id="{25D44289-2B8E-4701-B8EC-0F9C84C10DAC}"/>
              </a:ext>
            </a:extLst>
          </p:cNvPr>
          <p:cNvSpPr>
            <a:spLocks noChangeShapeType="1"/>
          </p:cNvSpPr>
          <p:nvPr/>
        </p:nvSpPr>
        <p:spPr bwMode="auto">
          <a:xfrm flipV="1">
            <a:off x="2454734" y="3962242"/>
            <a:ext cx="411162"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Line 24">
            <a:extLst>
              <a:ext uri="{FF2B5EF4-FFF2-40B4-BE49-F238E27FC236}">
                <a16:creationId xmlns:a16="http://schemas.microsoft.com/office/drawing/2014/main" id="{B7F1A2CE-16EB-4307-B505-44F8E2A86030}"/>
              </a:ext>
            </a:extLst>
          </p:cNvPr>
          <p:cNvSpPr>
            <a:spLocks noChangeShapeType="1"/>
          </p:cNvSpPr>
          <p:nvPr/>
        </p:nvSpPr>
        <p:spPr bwMode="auto">
          <a:xfrm flipV="1">
            <a:off x="2454734" y="3995580"/>
            <a:ext cx="495300" cy="25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25">
            <a:extLst>
              <a:ext uri="{FF2B5EF4-FFF2-40B4-BE49-F238E27FC236}">
                <a16:creationId xmlns:a16="http://schemas.microsoft.com/office/drawing/2014/main" id="{AE30AA89-EEB6-43DC-A41F-2BCB261645E1}"/>
              </a:ext>
            </a:extLst>
          </p:cNvPr>
          <p:cNvSpPr>
            <a:spLocks noChangeShapeType="1"/>
          </p:cNvSpPr>
          <p:nvPr/>
        </p:nvSpPr>
        <p:spPr bwMode="auto">
          <a:xfrm flipV="1">
            <a:off x="2454734" y="4041617"/>
            <a:ext cx="557212" cy="3000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26">
            <a:extLst>
              <a:ext uri="{FF2B5EF4-FFF2-40B4-BE49-F238E27FC236}">
                <a16:creationId xmlns:a16="http://schemas.microsoft.com/office/drawing/2014/main" id="{0AAA96A1-F6EC-415B-88A2-9DA305233B8E}"/>
              </a:ext>
            </a:extLst>
          </p:cNvPr>
          <p:cNvSpPr>
            <a:spLocks noChangeShapeType="1"/>
          </p:cNvSpPr>
          <p:nvPr/>
        </p:nvSpPr>
        <p:spPr bwMode="auto">
          <a:xfrm flipV="1">
            <a:off x="2478546" y="4157505"/>
            <a:ext cx="4953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27">
            <a:extLst>
              <a:ext uri="{FF2B5EF4-FFF2-40B4-BE49-F238E27FC236}">
                <a16:creationId xmlns:a16="http://schemas.microsoft.com/office/drawing/2014/main" id="{84D8ACB5-CEF7-44B7-B89C-0857F1D5772F}"/>
              </a:ext>
            </a:extLst>
          </p:cNvPr>
          <p:cNvSpPr>
            <a:spLocks noChangeShapeType="1"/>
          </p:cNvSpPr>
          <p:nvPr/>
        </p:nvSpPr>
        <p:spPr bwMode="auto">
          <a:xfrm flipV="1">
            <a:off x="2503946" y="4238467"/>
            <a:ext cx="46990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28">
            <a:extLst>
              <a:ext uri="{FF2B5EF4-FFF2-40B4-BE49-F238E27FC236}">
                <a16:creationId xmlns:a16="http://schemas.microsoft.com/office/drawing/2014/main" id="{CD4CB9AF-7C66-448C-B088-3A5129A0CA0D}"/>
              </a:ext>
            </a:extLst>
          </p:cNvPr>
          <p:cNvSpPr>
            <a:spLocks noChangeShapeType="1"/>
          </p:cNvSpPr>
          <p:nvPr/>
        </p:nvSpPr>
        <p:spPr bwMode="auto">
          <a:xfrm flipV="1">
            <a:off x="2538871" y="4305142"/>
            <a:ext cx="447675" cy="265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9">
            <a:extLst>
              <a:ext uri="{FF2B5EF4-FFF2-40B4-BE49-F238E27FC236}">
                <a16:creationId xmlns:a16="http://schemas.microsoft.com/office/drawing/2014/main" id="{B3D30159-645B-44CE-9FA6-4F9A6518B03A}"/>
              </a:ext>
            </a:extLst>
          </p:cNvPr>
          <p:cNvSpPr>
            <a:spLocks noChangeShapeType="1"/>
          </p:cNvSpPr>
          <p:nvPr/>
        </p:nvSpPr>
        <p:spPr bwMode="auto">
          <a:xfrm flipV="1">
            <a:off x="2588084" y="4386105"/>
            <a:ext cx="434975"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30">
            <a:extLst>
              <a:ext uri="{FF2B5EF4-FFF2-40B4-BE49-F238E27FC236}">
                <a16:creationId xmlns:a16="http://schemas.microsoft.com/office/drawing/2014/main" id="{B1C3B276-92FB-4AA8-BB5F-CDE3E09A021A}"/>
              </a:ext>
            </a:extLst>
          </p:cNvPr>
          <p:cNvSpPr>
            <a:spLocks noChangeShapeType="1"/>
          </p:cNvSpPr>
          <p:nvPr/>
        </p:nvSpPr>
        <p:spPr bwMode="auto">
          <a:xfrm flipV="1">
            <a:off x="2635709" y="4444842"/>
            <a:ext cx="434975"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31">
            <a:extLst>
              <a:ext uri="{FF2B5EF4-FFF2-40B4-BE49-F238E27FC236}">
                <a16:creationId xmlns:a16="http://schemas.microsoft.com/office/drawing/2014/main" id="{8C044D33-382E-4399-97A4-8407E0CD3437}"/>
              </a:ext>
            </a:extLst>
          </p:cNvPr>
          <p:cNvSpPr>
            <a:spLocks noChangeShapeType="1"/>
          </p:cNvSpPr>
          <p:nvPr/>
        </p:nvSpPr>
        <p:spPr bwMode="auto">
          <a:xfrm flipV="1">
            <a:off x="2684921" y="4489292"/>
            <a:ext cx="434975" cy="276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32">
            <a:extLst>
              <a:ext uri="{FF2B5EF4-FFF2-40B4-BE49-F238E27FC236}">
                <a16:creationId xmlns:a16="http://schemas.microsoft.com/office/drawing/2014/main" id="{3450FA30-2872-42FF-A842-250DFBECA2F0}"/>
              </a:ext>
            </a:extLst>
          </p:cNvPr>
          <p:cNvSpPr>
            <a:spLocks noChangeShapeType="1"/>
          </p:cNvSpPr>
          <p:nvPr/>
        </p:nvSpPr>
        <p:spPr bwMode="auto">
          <a:xfrm flipV="1">
            <a:off x="2769059" y="4535330"/>
            <a:ext cx="38735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3">
            <a:extLst>
              <a:ext uri="{FF2B5EF4-FFF2-40B4-BE49-F238E27FC236}">
                <a16:creationId xmlns:a16="http://schemas.microsoft.com/office/drawing/2014/main" id="{C98B4933-F9D3-4CC6-89ED-95C1021BE585}"/>
              </a:ext>
            </a:extLst>
          </p:cNvPr>
          <p:cNvSpPr>
            <a:spLocks noChangeShapeType="1"/>
          </p:cNvSpPr>
          <p:nvPr/>
        </p:nvSpPr>
        <p:spPr bwMode="auto">
          <a:xfrm flipV="1">
            <a:off x="2829384" y="4627405"/>
            <a:ext cx="338137" cy="252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0" name="Line 34">
            <a:extLst>
              <a:ext uri="{FF2B5EF4-FFF2-40B4-BE49-F238E27FC236}">
                <a16:creationId xmlns:a16="http://schemas.microsoft.com/office/drawing/2014/main" id="{E6E76E87-2A5A-4732-A6F6-6E3819916682}"/>
              </a:ext>
            </a:extLst>
          </p:cNvPr>
          <p:cNvSpPr>
            <a:spLocks noChangeShapeType="1"/>
          </p:cNvSpPr>
          <p:nvPr/>
        </p:nvSpPr>
        <p:spPr bwMode="auto">
          <a:xfrm flipV="1">
            <a:off x="2926221" y="4765517"/>
            <a:ext cx="217488" cy="160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Line 35">
            <a:extLst>
              <a:ext uri="{FF2B5EF4-FFF2-40B4-BE49-F238E27FC236}">
                <a16:creationId xmlns:a16="http://schemas.microsoft.com/office/drawing/2014/main" id="{847ADBC3-4667-4181-B958-28CDEA22547E}"/>
              </a:ext>
            </a:extLst>
          </p:cNvPr>
          <p:cNvSpPr>
            <a:spLocks noChangeShapeType="1"/>
          </p:cNvSpPr>
          <p:nvPr/>
        </p:nvSpPr>
        <p:spPr bwMode="auto">
          <a:xfrm flipV="1">
            <a:off x="3023059" y="4879817"/>
            <a:ext cx="96837" cy="68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Text Box 36">
            <a:extLst>
              <a:ext uri="{FF2B5EF4-FFF2-40B4-BE49-F238E27FC236}">
                <a16:creationId xmlns:a16="http://schemas.microsoft.com/office/drawing/2014/main" id="{AE1E44E8-10A4-452D-96E8-6DD5AB2F8412}"/>
              </a:ext>
            </a:extLst>
          </p:cNvPr>
          <p:cNvSpPr txBox="1">
            <a:spLocks noChangeArrowheads="1"/>
          </p:cNvSpPr>
          <p:nvPr/>
        </p:nvSpPr>
        <p:spPr bwMode="auto">
          <a:xfrm rot="-1295992">
            <a:off x="2923046" y="3482817"/>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86" name="Text Box 37">
            <a:extLst>
              <a:ext uri="{FF2B5EF4-FFF2-40B4-BE49-F238E27FC236}">
                <a16:creationId xmlns:a16="http://schemas.microsoft.com/office/drawing/2014/main" id="{387A123A-9ABD-457E-8B64-379DD6B5AB9C}"/>
              </a:ext>
            </a:extLst>
          </p:cNvPr>
          <p:cNvSpPr txBox="1">
            <a:spLocks noChangeArrowheads="1"/>
          </p:cNvSpPr>
          <p:nvPr/>
        </p:nvSpPr>
        <p:spPr bwMode="auto">
          <a:xfrm rot="-1295992">
            <a:off x="3205621" y="4413092"/>
            <a:ext cx="6286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87" name="Rectangle 16">
            <a:extLst>
              <a:ext uri="{FF2B5EF4-FFF2-40B4-BE49-F238E27FC236}">
                <a16:creationId xmlns:a16="http://schemas.microsoft.com/office/drawing/2014/main" id="{F2833C90-E852-4DF6-937A-465C6F011472}"/>
              </a:ext>
            </a:extLst>
          </p:cNvPr>
          <p:cNvSpPr>
            <a:spLocks noChangeArrowheads="1"/>
          </p:cNvSpPr>
          <p:nvPr/>
        </p:nvSpPr>
        <p:spPr bwMode="auto">
          <a:xfrm>
            <a:off x="4814887" y="3624898"/>
            <a:ext cx="3766185"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双端循环队列</a:t>
            </a:r>
          </a:p>
        </p:txBody>
      </p:sp>
      <p:sp>
        <p:nvSpPr>
          <p:cNvPr id="20" name="文本框 19">
            <a:extLst>
              <a:ext uri="{FF2B5EF4-FFF2-40B4-BE49-F238E27FC236}">
                <a16:creationId xmlns:a16="http://schemas.microsoft.com/office/drawing/2014/main" id="{D3B1445F-5A72-4D47-9CF9-D7CABF71AF8B}"/>
              </a:ext>
            </a:extLst>
          </p:cNvPr>
          <p:cNvSpPr txBox="1"/>
          <p:nvPr/>
        </p:nvSpPr>
        <p:spPr>
          <a:xfrm>
            <a:off x="4903152" y="4879817"/>
            <a:ext cx="3766180" cy="584775"/>
          </a:xfrm>
          <a:prstGeom prst="rect">
            <a:avLst/>
          </a:prstGeom>
          <a:noFill/>
        </p:spPr>
        <p:txBody>
          <a:bodyPr wrap="square" rtlCol="0">
            <a:spAutoFit/>
          </a:bodyPr>
          <a:lstStyle/>
          <a:p>
            <a:r>
              <a:rPr lang="zh-CN" altLang="en-US" sz="3200" dirty="0"/>
              <a:t>插入删除</a:t>
            </a:r>
            <a:r>
              <a:rPr lang="en-US" altLang="zh-CN" sz="3200" dirty="0"/>
              <a:t>O(1)</a:t>
            </a:r>
            <a:endParaRPr lang="zh-Hans-HK" altLang="en-US" sz="3200" dirty="0"/>
          </a:p>
        </p:txBody>
      </p:sp>
      <p:sp>
        <p:nvSpPr>
          <p:cNvPr id="55" name="内容占位符 4">
            <a:extLst>
              <a:ext uri="{FF2B5EF4-FFF2-40B4-BE49-F238E27FC236}">
                <a16:creationId xmlns:a16="http://schemas.microsoft.com/office/drawing/2014/main" id="{FDDB7D2C-735C-4FBD-8108-DA74BA6A0BE6}"/>
              </a:ext>
            </a:extLst>
          </p:cNvPr>
          <p:cNvSpPr txBox="1">
            <a:spLocks/>
          </p:cNvSpPr>
          <p:nvPr/>
        </p:nvSpPr>
        <p:spPr>
          <a:xfrm>
            <a:off x="775018" y="6044823"/>
            <a:ext cx="8501062" cy="914717"/>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a:t>队列</a:t>
            </a:r>
            <a:r>
              <a:rPr lang="en-US" altLang="zh-CN"/>
              <a:t>/</a:t>
            </a:r>
            <a:r>
              <a:rPr lang="zh-CN" altLang="en-US"/>
              <a:t>双端队列的应用将会在后续课程中看到。</a:t>
            </a:r>
            <a:endParaRPr lang="zh-Hans-HK" altLang="en-US" dirty="0"/>
          </a:p>
        </p:txBody>
      </p:sp>
    </p:spTree>
    <p:extLst>
      <p:ext uri="{BB962C8B-B14F-4D97-AF65-F5344CB8AC3E}">
        <p14:creationId xmlns:p14="http://schemas.microsoft.com/office/powerpoint/2010/main" val="358496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B2FFB0-3CB6-47DE-9D67-FA9625CB7BF6}"/>
              </a:ext>
            </a:extLst>
          </p:cNvPr>
          <p:cNvSpPr>
            <a:spLocks noGrp="1"/>
          </p:cNvSpPr>
          <p:nvPr>
            <p:ph/>
          </p:nvPr>
        </p:nvSpPr>
        <p:spPr>
          <a:xfrm>
            <a:off x="685800" y="2560320"/>
            <a:ext cx="7772400" cy="1036320"/>
          </a:xfrm>
        </p:spPr>
        <p:txBody>
          <a:bodyPr/>
          <a:lstStyle/>
          <a:p>
            <a:pPr marL="0" indent="0" algn="ctr">
              <a:buNone/>
            </a:pPr>
            <a:r>
              <a:rPr lang="zh-CN" altLang="en-US" sz="5200" dirty="0"/>
              <a:t>练习题</a:t>
            </a:r>
            <a:br>
              <a:rPr lang="en-US" altLang="zh-CN" sz="5200" dirty="0"/>
            </a:br>
            <a:r>
              <a:rPr lang="zh-CN" altLang="en-US" sz="5200" dirty="0"/>
              <a:t>（在第</a:t>
            </a:r>
            <a:r>
              <a:rPr lang="en-US" altLang="zh-CN" sz="5200" dirty="0"/>
              <a:t>3</a:t>
            </a:r>
            <a:r>
              <a:rPr lang="zh-CN" altLang="en-US" sz="5200" dirty="0"/>
              <a:t>次实验课讲解）</a:t>
            </a:r>
            <a:endParaRPr lang="zh-Hans-HK" altLang="en-US" sz="5200" dirty="0"/>
          </a:p>
        </p:txBody>
      </p:sp>
    </p:spTree>
    <p:extLst>
      <p:ext uri="{BB962C8B-B14F-4D97-AF65-F5344CB8AC3E}">
        <p14:creationId xmlns:p14="http://schemas.microsoft.com/office/powerpoint/2010/main" val="377983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E8FCFC4B-238E-4E13-89DF-F690C4B870C7}"/>
              </a:ext>
            </a:extLst>
          </p:cNvPr>
          <p:cNvSpPr>
            <a:spLocks noChangeArrowheads="1"/>
          </p:cNvSpPr>
          <p:nvPr/>
        </p:nvSpPr>
        <p:spPr bwMode="auto">
          <a:xfrm>
            <a:off x="688022" y="389097"/>
            <a:ext cx="832389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lang="zh-CN" altLang="en-US" sz="4000" dirty="0">
                <a:solidFill>
                  <a:schemeClr val="tx2"/>
                </a:solidFill>
              </a:rPr>
              <a:t>练习</a:t>
            </a:r>
            <a:r>
              <a:rPr lang="en-US" altLang="zh-CN" sz="4000" dirty="0">
                <a:solidFill>
                  <a:schemeClr val="tx2"/>
                </a:solidFill>
              </a:rPr>
              <a:t>1</a:t>
            </a:r>
            <a:r>
              <a:rPr lang="zh-CN" altLang="en-US" sz="4000" dirty="0">
                <a:solidFill>
                  <a:schemeClr val="tx2"/>
                </a:solidFill>
              </a:rPr>
              <a:t>：</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递归输出</a:t>
            </a:r>
            <a:r>
              <a:rPr kumimoji="1" lang="en-US" altLang="zh-CN"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1..n </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的所有排列</a:t>
            </a:r>
          </a:p>
        </p:txBody>
      </p:sp>
      <p:sp>
        <p:nvSpPr>
          <p:cNvPr id="2" name="文本框 1">
            <a:extLst>
              <a:ext uri="{FF2B5EF4-FFF2-40B4-BE49-F238E27FC236}">
                <a16:creationId xmlns:a16="http://schemas.microsoft.com/office/drawing/2014/main" id="{8361483B-7415-4D4F-82E6-2EADFB7C1369}"/>
              </a:ext>
            </a:extLst>
          </p:cNvPr>
          <p:cNvSpPr txBox="1"/>
          <p:nvPr/>
        </p:nvSpPr>
        <p:spPr>
          <a:xfrm>
            <a:off x="1473200" y="1320800"/>
            <a:ext cx="6858000" cy="4893647"/>
          </a:xfrm>
          <a:prstGeom prst="rect">
            <a:avLst/>
          </a:prstGeom>
          <a:noFill/>
        </p:spPr>
        <p:txBody>
          <a:bodyPr wrap="square" rtlCol="0">
            <a:spAutoFit/>
          </a:bodyPr>
          <a:lstStyle/>
          <a:p>
            <a:r>
              <a:rPr lang="en-US" altLang="zh-Hans-HK" sz="2400" dirty="0">
                <a:solidFill>
                  <a:srgbClr val="0070C0"/>
                </a:solidFill>
              </a:rPr>
              <a:t>int a[MAXN+1];</a:t>
            </a:r>
          </a:p>
          <a:p>
            <a:r>
              <a:rPr lang="en-US" altLang="zh-Hans-HK" sz="2400" dirty="0">
                <a:solidFill>
                  <a:srgbClr val="0070C0"/>
                </a:solidFill>
              </a:rPr>
              <a:t>bool mark[MAXN+1]; </a:t>
            </a:r>
            <a:r>
              <a:rPr lang="en-US" altLang="zh-Hans-HK" sz="2400" dirty="0"/>
              <a:t> // all equal to false initially</a:t>
            </a:r>
          </a:p>
          <a:p>
            <a:r>
              <a:rPr lang="en-US" altLang="zh-Hans-HK" sz="2400" dirty="0">
                <a:solidFill>
                  <a:srgbClr val="0070C0"/>
                </a:solidFill>
              </a:rPr>
              <a:t>Void </a:t>
            </a:r>
            <a:r>
              <a:rPr lang="en-US" altLang="zh-Hans-HK" sz="2400" dirty="0" err="1">
                <a:solidFill>
                  <a:srgbClr val="0070C0"/>
                </a:solidFill>
              </a:rPr>
              <a:t>searchPermutation</a:t>
            </a:r>
            <a:r>
              <a:rPr lang="en-US" altLang="zh-Hans-HK" sz="2400" dirty="0">
                <a:solidFill>
                  <a:srgbClr val="0070C0"/>
                </a:solidFill>
              </a:rPr>
              <a:t>(int </a:t>
            </a:r>
            <a:r>
              <a:rPr lang="en-US" altLang="zh-Hans-HK" sz="2400" dirty="0" err="1">
                <a:solidFill>
                  <a:srgbClr val="0070C0"/>
                </a:solidFill>
              </a:rPr>
              <a:t>i</a:t>
            </a:r>
            <a:r>
              <a:rPr lang="en-US" altLang="zh-Hans-HK" sz="2400" dirty="0">
                <a:solidFill>
                  <a:srgbClr val="0070C0"/>
                </a:solidFill>
              </a:rPr>
              <a:t>){</a:t>
            </a:r>
          </a:p>
          <a:p>
            <a:r>
              <a:rPr lang="en-US" altLang="zh-Hans-HK" sz="2400" dirty="0">
                <a:solidFill>
                  <a:srgbClr val="0070C0"/>
                </a:solidFill>
              </a:rPr>
              <a:t>     if (</a:t>
            </a:r>
            <a:r>
              <a:rPr lang="en-US" altLang="zh-Hans-HK" sz="2400" dirty="0" err="1">
                <a:solidFill>
                  <a:srgbClr val="0070C0"/>
                </a:solidFill>
              </a:rPr>
              <a:t>i</a:t>
            </a:r>
            <a:r>
              <a:rPr lang="en-US" altLang="zh-Hans-HK" sz="2400" dirty="0">
                <a:solidFill>
                  <a:srgbClr val="0070C0"/>
                </a:solidFill>
              </a:rPr>
              <a:t> == 0) </a:t>
            </a:r>
            <a:r>
              <a:rPr lang="en-US" altLang="zh-Hans-HK" sz="2400" dirty="0" err="1">
                <a:solidFill>
                  <a:srgbClr val="00B0F0"/>
                </a:solidFill>
              </a:rPr>
              <a:t>PrintList</a:t>
            </a:r>
            <a:r>
              <a:rPr lang="en-US" altLang="zh-Hans-HK" sz="2400" dirty="0">
                <a:solidFill>
                  <a:srgbClr val="0070C0"/>
                </a:solidFill>
              </a:rPr>
              <a:t>(a);</a:t>
            </a:r>
          </a:p>
          <a:p>
            <a:r>
              <a:rPr lang="en-US" altLang="zh-Hans-HK" sz="2400" dirty="0">
                <a:solidFill>
                  <a:srgbClr val="0070C0"/>
                </a:solidFill>
              </a:rPr>
              <a:t>     else </a:t>
            </a:r>
          </a:p>
          <a:p>
            <a:r>
              <a:rPr lang="en-US" altLang="zh-Hans-HK" sz="2400" dirty="0">
                <a:solidFill>
                  <a:srgbClr val="0070C0"/>
                </a:solidFill>
              </a:rPr>
              <a:t>         for (int j = 1; j &lt;= n; </a:t>
            </a:r>
            <a:r>
              <a:rPr lang="en-US" altLang="zh-Hans-HK" sz="2400" dirty="0" err="1">
                <a:solidFill>
                  <a:srgbClr val="0070C0"/>
                </a:solidFill>
              </a:rPr>
              <a:t>j++</a:t>
            </a:r>
            <a:r>
              <a:rPr lang="en-US" altLang="zh-Hans-HK" sz="2400" dirty="0">
                <a:solidFill>
                  <a:srgbClr val="0070C0"/>
                </a:solidFill>
              </a:rPr>
              <a:t>)</a:t>
            </a:r>
          </a:p>
          <a:p>
            <a:r>
              <a:rPr lang="en-US" altLang="zh-Hans-HK" sz="2400" dirty="0">
                <a:solidFill>
                  <a:srgbClr val="0070C0"/>
                </a:solidFill>
              </a:rPr>
              <a:t>             if (!mark[j]){</a:t>
            </a:r>
          </a:p>
          <a:p>
            <a:pPr lvl="1"/>
            <a:r>
              <a:rPr lang="en-US" altLang="zh-Hans-HK" sz="2400" dirty="0">
                <a:solidFill>
                  <a:srgbClr val="0070C0"/>
                </a:solidFill>
              </a:rPr>
              <a:t>               mark[j] = true; a[</a:t>
            </a:r>
            <a:r>
              <a:rPr lang="en-US" altLang="zh-Hans-HK" sz="2400" dirty="0" err="1">
                <a:solidFill>
                  <a:srgbClr val="0070C0"/>
                </a:solidFill>
              </a:rPr>
              <a:t>i</a:t>
            </a:r>
            <a:r>
              <a:rPr lang="en-US" altLang="zh-Hans-HK" sz="2400" dirty="0">
                <a:solidFill>
                  <a:srgbClr val="0070C0"/>
                </a:solidFill>
              </a:rPr>
              <a:t>] = j;</a:t>
            </a:r>
          </a:p>
          <a:p>
            <a:pPr lvl="1"/>
            <a:r>
              <a:rPr lang="en-US" altLang="zh-Hans-HK" sz="2400" dirty="0">
                <a:solidFill>
                  <a:srgbClr val="0070C0"/>
                </a:solidFill>
              </a:rPr>
              <a:t>               </a:t>
            </a:r>
            <a:r>
              <a:rPr lang="en-US" altLang="zh-Hans-HK" sz="2400" dirty="0" err="1">
                <a:solidFill>
                  <a:srgbClr val="00B0F0"/>
                </a:solidFill>
              </a:rPr>
              <a:t>searchPermutation</a:t>
            </a:r>
            <a:r>
              <a:rPr lang="en-US" altLang="zh-Hans-HK" sz="2400" dirty="0">
                <a:solidFill>
                  <a:srgbClr val="00B0F0"/>
                </a:solidFill>
              </a:rPr>
              <a:t>(</a:t>
            </a:r>
            <a:r>
              <a:rPr lang="en-US" altLang="zh-Hans-HK" sz="2400" dirty="0" err="1">
                <a:solidFill>
                  <a:srgbClr val="00B0F0"/>
                </a:solidFill>
              </a:rPr>
              <a:t>i</a:t>
            </a:r>
            <a:r>
              <a:rPr lang="en-US" altLang="zh-Hans-HK" sz="2400" dirty="0">
                <a:solidFill>
                  <a:srgbClr val="00B0F0"/>
                </a:solidFill>
              </a:rPr>
              <a:t> - 1);</a:t>
            </a:r>
          </a:p>
          <a:p>
            <a:pPr lvl="1"/>
            <a:r>
              <a:rPr lang="en-US" altLang="zh-Hans-HK" sz="2400" dirty="0">
                <a:solidFill>
                  <a:srgbClr val="0070C0"/>
                </a:solidFill>
              </a:rPr>
              <a:t>               mark[j] = false;</a:t>
            </a:r>
          </a:p>
          <a:p>
            <a:pPr lvl="1"/>
            <a:r>
              <a:rPr lang="en-US" altLang="zh-Hans-HK" sz="2400" dirty="0">
                <a:solidFill>
                  <a:srgbClr val="0070C0"/>
                </a:solidFill>
              </a:rPr>
              <a:t>       }</a:t>
            </a:r>
          </a:p>
          <a:p>
            <a:r>
              <a:rPr lang="en-US" altLang="zh-Hans-HK" sz="2400" dirty="0">
                <a:solidFill>
                  <a:srgbClr val="0070C0"/>
                </a:solidFill>
              </a:rPr>
              <a:t>}</a:t>
            </a:r>
          </a:p>
          <a:p>
            <a:r>
              <a:rPr lang="en-US" altLang="zh-Hans-HK" sz="2400" dirty="0" err="1">
                <a:solidFill>
                  <a:srgbClr val="0070C0"/>
                </a:solidFill>
              </a:rPr>
              <a:t>searchPermutation</a:t>
            </a:r>
            <a:r>
              <a:rPr lang="en-US" altLang="zh-Hans-HK" sz="2400" dirty="0">
                <a:solidFill>
                  <a:srgbClr val="0070C0"/>
                </a:solidFill>
              </a:rPr>
              <a:t>(n);</a:t>
            </a:r>
            <a:endParaRPr lang="zh-Hans-HK" altLang="en-US" sz="2400" dirty="0">
              <a:solidFill>
                <a:srgbClr val="0070C0"/>
              </a:solidFill>
            </a:endParaRPr>
          </a:p>
        </p:txBody>
      </p:sp>
    </p:spTree>
    <p:extLst>
      <p:ext uri="{BB962C8B-B14F-4D97-AF65-F5344CB8AC3E}">
        <p14:creationId xmlns:p14="http://schemas.microsoft.com/office/powerpoint/2010/main" val="418092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524074-0A3A-48AD-931D-6BBE14934AB5}"/>
              </a:ext>
            </a:extLst>
          </p:cNvPr>
          <p:cNvSpPr txBox="1"/>
          <p:nvPr/>
        </p:nvSpPr>
        <p:spPr>
          <a:xfrm>
            <a:off x="1188720" y="1232654"/>
            <a:ext cx="7498080" cy="523220"/>
          </a:xfrm>
          <a:prstGeom prst="rect">
            <a:avLst/>
          </a:prstGeom>
          <a:noFill/>
        </p:spPr>
        <p:txBody>
          <a:bodyPr wrap="square">
            <a:spAutoFit/>
          </a:bodyPr>
          <a:lstStyle/>
          <a:p>
            <a:pPr marL="0" indent="0">
              <a:buNone/>
            </a:pPr>
            <a:r>
              <a:rPr lang="zh-CN" altLang="en-US" sz="2800" dirty="0"/>
              <a:t>问题：</a:t>
            </a:r>
            <a:r>
              <a:rPr lang="en-US" altLang="zh-CN" sz="2800" dirty="0"/>
              <a:t>A…H</a:t>
            </a:r>
            <a:r>
              <a:rPr lang="zh-CN" altLang="en-US" sz="2800" dirty="0"/>
              <a:t>可以通过一个栈变</a:t>
            </a:r>
            <a:r>
              <a:rPr lang="en-US" altLang="zh-CN" sz="2800" dirty="0"/>
              <a:t>EDHGFCBA</a:t>
            </a:r>
            <a:r>
              <a:rPr lang="zh-CN" altLang="en-US" sz="2800" dirty="0"/>
              <a:t>吗？</a:t>
            </a:r>
            <a:endParaRPr lang="en-US" altLang="zh-CN" sz="2800" dirty="0"/>
          </a:p>
        </p:txBody>
      </p:sp>
      <p:sp>
        <p:nvSpPr>
          <p:cNvPr id="6" name="Rectangle 16">
            <a:extLst>
              <a:ext uri="{FF2B5EF4-FFF2-40B4-BE49-F238E27FC236}">
                <a16:creationId xmlns:a16="http://schemas.microsoft.com/office/drawing/2014/main" id="{36E2185F-0B5B-4CE7-9B42-E56030BC8B1A}"/>
              </a:ext>
            </a:extLst>
          </p:cNvPr>
          <p:cNvSpPr>
            <a:spLocks noChangeArrowheads="1"/>
          </p:cNvSpPr>
          <p:nvPr/>
        </p:nvSpPr>
        <p:spPr bwMode="auto">
          <a:xfrm>
            <a:off x="688022" y="389097"/>
            <a:ext cx="7328218" cy="6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14300" indent="0" fontAlgn="base">
              <a:spcAft>
                <a:spcPct val="0"/>
              </a:spcAft>
              <a:buClr>
                <a:srgbClr val="FF3300"/>
              </a:buClr>
              <a:buNone/>
              <a:defRPr/>
            </a:pPr>
            <a:r>
              <a:rPr lang="zh-CN" altLang="en-US" sz="4000" dirty="0">
                <a:solidFill>
                  <a:schemeClr val="tx2"/>
                </a:solidFill>
              </a:rPr>
              <a:t>练习</a:t>
            </a:r>
            <a:r>
              <a:rPr lang="en-US" altLang="zh-CN" sz="4000" dirty="0">
                <a:solidFill>
                  <a:schemeClr val="tx2"/>
                </a:solidFill>
              </a:rPr>
              <a:t>2</a:t>
            </a:r>
            <a:r>
              <a:rPr lang="zh-CN" altLang="en-US" sz="4000" dirty="0">
                <a:solidFill>
                  <a:schemeClr val="tx2"/>
                </a:solidFill>
              </a:rPr>
              <a:t>：关于</a:t>
            </a:r>
            <a:r>
              <a:rPr lang="en-US" altLang="zh-CN" sz="4000" dirty="0">
                <a:solidFill>
                  <a:schemeClr val="tx2"/>
                </a:solidFill>
              </a:rPr>
              <a:t>FILO</a:t>
            </a:r>
            <a:endPar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7" name="文本框 6">
            <a:extLst>
              <a:ext uri="{FF2B5EF4-FFF2-40B4-BE49-F238E27FC236}">
                <a16:creationId xmlns:a16="http://schemas.microsoft.com/office/drawing/2014/main" id="{D44C7165-015E-4798-BB5B-C357FFF2C2D2}"/>
              </a:ext>
            </a:extLst>
          </p:cNvPr>
          <p:cNvSpPr txBox="1"/>
          <p:nvPr/>
        </p:nvSpPr>
        <p:spPr>
          <a:xfrm>
            <a:off x="688022" y="2159973"/>
            <a:ext cx="2017871" cy="461665"/>
          </a:xfrm>
          <a:prstGeom prst="rect">
            <a:avLst/>
          </a:prstGeom>
          <a:noFill/>
        </p:spPr>
        <p:txBody>
          <a:bodyPr wrap="square" rtlCol="0">
            <a:spAutoFit/>
          </a:bodyPr>
          <a:lstStyle/>
          <a:p>
            <a:r>
              <a:rPr lang="en-US" altLang="zh-Hans-HK" sz="2400" dirty="0"/>
              <a:t>HGFEDCBA</a:t>
            </a:r>
            <a:endParaRPr lang="zh-Hans-HK" altLang="en-US" sz="2400" dirty="0"/>
          </a:p>
        </p:txBody>
      </p:sp>
      <p:grpSp>
        <p:nvGrpSpPr>
          <p:cNvPr id="13" name="组合 12">
            <a:extLst>
              <a:ext uri="{FF2B5EF4-FFF2-40B4-BE49-F238E27FC236}">
                <a16:creationId xmlns:a16="http://schemas.microsoft.com/office/drawing/2014/main" id="{8AD5B212-3B64-4F8C-AA59-435F28026D2C}"/>
              </a:ext>
            </a:extLst>
          </p:cNvPr>
          <p:cNvGrpSpPr/>
          <p:nvPr/>
        </p:nvGrpSpPr>
        <p:grpSpPr>
          <a:xfrm>
            <a:off x="3415508" y="2119334"/>
            <a:ext cx="1798320" cy="1849265"/>
            <a:chOff x="3187382" y="2554663"/>
            <a:chExt cx="1798320" cy="1849265"/>
          </a:xfrm>
        </p:grpSpPr>
        <p:sp>
          <p:nvSpPr>
            <p:cNvPr id="9" name="文本框 8">
              <a:extLst>
                <a:ext uri="{FF2B5EF4-FFF2-40B4-BE49-F238E27FC236}">
                  <a16:creationId xmlns:a16="http://schemas.microsoft.com/office/drawing/2014/main" id="{F75AB1D8-E914-4921-B4A9-2F0296347700}"/>
                </a:ext>
              </a:extLst>
            </p:cNvPr>
            <p:cNvSpPr txBox="1"/>
            <p:nvPr/>
          </p:nvSpPr>
          <p:spPr>
            <a:xfrm>
              <a:off x="3187382" y="2554663"/>
              <a:ext cx="1798320" cy="461665"/>
            </a:xfrm>
            <a:prstGeom prst="rect">
              <a:avLst/>
            </a:prstGeom>
            <a:noFill/>
          </p:spPr>
          <p:txBody>
            <a:bodyPr wrap="square" rtlCol="0">
              <a:spAutoFit/>
            </a:bodyPr>
            <a:lstStyle/>
            <a:p>
              <a:r>
                <a:rPr lang="en-US" altLang="zh-Hans-HK" sz="2400" dirty="0"/>
                <a:t>HGF</a:t>
              </a:r>
              <a:endParaRPr lang="zh-Hans-HK" altLang="en-US" sz="2400" dirty="0"/>
            </a:p>
          </p:txBody>
        </p:sp>
        <p:sp>
          <p:nvSpPr>
            <p:cNvPr id="10" name="文本框 9">
              <a:extLst>
                <a:ext uri="{FF2B5EF4-FFF2-40B4-BE49-F238E27FC236}">
                  <a16:creationId xmlns:a16="http://schemas.microsoft.com/office/drawing/2014/main" id="{767BB95A-8CEE-4D5A-8BFA-AE5193BB8E20}"/>
                </a:ext>
              </a:extLst>
            </p:cNvPr>
            <p:cNvSpPr txBox="1"/>
            <p:nvPr/>
          </p:nvSpPr>
          <p:spPr>
            <a:xfrm>
              <a:off x="3777773" y="2834268"/>
              <a:ext cx="394018" cy="1569660"/>
            </a:xfrm>
            <a:prstGeom prst="rect">
              <a:avLst/>
            </a:prstGeom>
            <a:noFill/>
          </p:spPr>
          <p:txBody>
            <a:bodyPr wrap="square" rtlCol="0">
              <a:spAutoFit/>
            </a:bodyPr>
            <a:lstStyle/>
            <a:p>
              <a:r>
                <a:rPr lang="en-US" altLang="zh-Hans-HK" sz="2400" dirty="0">
                  <a:solidFill>
                    <a:srgbClr val="00B0F0"/>
                  </a:solidFill>
                </a:rPr>
                <a:t>D</a:t>
              </a:r>
            </a:p>
            <a:p>
              <a:r>
                <a:rPr lang="en-US" altLang="zh-Hans-HK" sz="2400" dirty="0">
                  <a:solidFill>
                    <a:srgbClr val="00B0F0"/>
                  </a:solidFill>
                </a:rPr>
                <a:t>C</a:t>
              </a:r>
            </a:p>
            <a:p>
              <a:r>
                <a:rPr lang="en-US" altLang="zh-Hans-HK" sz="2400" dirty="0">
                  <a:solidFill>
                    <a:srgbClr val="00B0F0"/>
                  </a:solidFill>
                </a:rPr>
                <a:t>B</a:t>
              </a:r>
            </a:p>
            <a:p>
              <a:r>
                <a:rPr lang="en-US" altLang="zh-Hans-HK" sz="2400" dirty="0">
                  <a:solidFill>
                    <a:srgbClr val="00B0F0"/>
                  </a:solidFill>
                </a:rPr>
                <a:t>A</a:t>
              </a:r>
              <a:endParaRPr lang="zh-Hans-HK" altLang="en-US" sz="2400" dirty="0">
                <a:solidFill>
                  <a:srgbClr val="00B0F0"/>
                </a:solidFill>
              </a:endParaRPr>
            </a:p>
          </p:txBody>
        </p:sp>
        <p:sp>
          <p:nvSpPr>
            <p:cNvPr id="12" name="文本框 11">
              <a:extLst>
                <a:ext uri="{FF2B5EF4-FFF2-40B4-BE49-F238E27FC236}">
                  <a16:creationId xmlns:a16="http://schemas.microsoft.com/office/drawing/2014/main" id="{3B4E38F5-4EC4-4DCF-9D2A-31166942605F}"/>
                </a:ext>
              </a:extLst>
            </p:cNvPr>
            <p:cNvSpPr txBox="1"/>
            <p:nvPr/>
          </p:nvSpPr>
          <p:spPr>
            <a:xfrm>
              <a:off x="4171791" y="2554663"/>
              <a:ext cx="481489" cy="461665"/>
            </a:xfrm>
            <a:prstGeom prst="rect">
              <a:avLst/>
            </a:prstGeom>
            <a:noFill/>
          </p:spPr>
          <p:txBody>
            <a:bodyPr wrap="square" rtlCol="0">
              <a:spAutoFit/>
            </a:bodyPr>
            <a:lstStyle/>
            <a:p>
              <a:r>
                <a:rPr lang="en-US" altLang="zh-Hans-HK" sz="2400" dirty="0">
                  <a:solidFill>
                    <a:schemeClr val="accent1">
                      <a:lumMod val="75000"/>
                    </a:schemeClr>
                  </a:solidFill>
                </a:rPr>
                <a:t>E</a:t>
              </a:r>
              <a:endParaRPr lang="zh-Hans-HK" altLang="en-US" sz="2400" dirty="0">
                <a:solidFill>
                  <a:schemeClr val="accent1">
                    <a:lumMod val="75000"/>
                  </a:schemeClr>
                </a:solidFill>
              </a:endParaRPr>
            </a:p>
          </p:txBody>
        </p:sp>
      </p:grpSp>
      <p:grpSp>
        <p:nvGrpSpPr>
          <p:cNvPr id="18" name="组合 17">
            <a:extLst>
              <a:ext uri="{FF2B5EF4-FFF2-40B4-BE49-F238E27FC236}">
                <a16:creationId xmlns:a16="http://schemas.microsoft.com/office/drawing/2014/main" id="{38965CA6-4ED0-46DB-A5A7-57D7CB750B9F}"/>
              </a:ext>
            </a:extLst>
          </p:cNvPr>
          <p:cNvGrpSpPr/>
          <p:nvPr/>
        </p:nvGrpSpPr>
        <p:grpSpPr>
          <a:xfrm>
            <a:off x="6512560" y="2119334"/>
            <a:ext cx="1798320" cy="1849265"/>
            <a:chOff x="3187382" y="2554663"/>
            <a:chExt cx="1798320" cy="1849265"/>
          </a:xfrm>
        </p:grpSpPr>
        <p:sp>
          <p:nvSpPr>
            <p:cNvPr id="19" name="文本框 18">
              <a:extLst>
                <a:ext uri="{FF2B5EF4-FFF2-40B4-BE49-F238E27FC236}">
                  <a16:creationId xmlns:a16="http://schemas.microsoft.com/office/drawing/2014/main" id="{CEBCDBE6-98FF-4FF1-9B98-5962B96788BA}"/>
                </a:ext>
              </a:extLst>
            </p:cNvPr>
            <p:cNvSpPr txBox="1"/>
            <p:nvPr/>
          </p:nvSpPr>
          <p:spPr>
            <a:xfrm>
              <a:off x="3187382" y="2554663"/>
              <a:ext cx="1798320" cy="461665"/>
            </a:xfrm>
            <a:prstGeom prst="rect">
              <a:avLst/>
            </a:prstGeom>
            <a:noFill/>
          </p:spPr>
          <p:txBody>
            <a:bodyPr wrap="square" rtlCol="0">
              <a:spAutoFit/>
            </a:bodyPr>
            <a:lstStyle/>
            <a:p>
              <a:r>
                <a:rPr lang="en-US" altLang="zh-Hans-HK" sz="2400" dirty="0"/>
                <a:t>HGF</a:t>
              </a:r>
              <a:endParaRPr lang="zh-Hans-HK" altLang="en-US" sz="2400" dirty="0"/>
            </a:p>
          </p:txBody>
        </p:sp>
        <p:sp>
          <p:nvSpPr>
            <p:cNvPr id="20" name="文本框 19">
              <a:extLst>
                <a:ext uri="{FF2B5EF4-FFF2-40B4-BE49-F238E27FC236}">
                  <a16:creationId xmlns:a16="http://schemas.microsoft.com/office/drawing/2014/main" id="{7C31611E-DEE9-4FC5-83F8-7BF9BDF77AD7}"/>
                </a:ext>
              </a:extLst>
            </p:cNvPr>
            <p:cNvSpPr txBox="1"/>
            <p:nvPr/>
          </p:nvSpPr>
          <p:spPr>
            <a:xfrm>
              <a:off x="3777773" y="2834268"/>
              <a:ext cx="394018" cy="1569660"/>
            </a:xfrm>
            <a:prstGeom prst="rect">
              <a:avLst/>
            </a:prstGeom>
            <a:noFill/>
          </p:spPr>
          <p:txBody>
            <a:bodyPr wrap="square" rtlCol="0">
              <a:spAutoFit/>
            </a:bodyPr>
            <a:lstStyle/>
            <a:p>
              <a:endParaRPr lang="en-US" altLang="zh-Hans-HK" sz="2400" dirty="0"/>
            </a:p>
            <a:p>
              <a:r>
                <a:rPr lang="en-US" altLang="zh-Hans-HK" sz="2400" dirty="0"/>
                <a:t>C</a:t>
              </a:r>
            </a:p>
            <a:p>
              <a:r>
                <a:rPr lang="en-US" altLang="zh-Hans-HK" sz="2400" dirty="0"/>
                <a:t>B</a:t>
              </a:r>
            </a:p>
            <a:p>
              <a:r>
                <a:rPr lang="en-US" altLang="zh-Hans-HK" sz="2400" dirty="0"/>
                <a:t>A</a:t>
              </a:r>
              <a:endParaRPr lang="zh-Hans-HK" altLang="en-US" sz="2400" dirty="0"/>
            </a:p>
          </p:txBody>
        </p:sp>
        <p:sp>
          <p:nvSpPr>
            <p:cNvPr id="21" name="文本框 20">
              <a:extLst>
                <a:ext uri="{FF2B5EF4-FFF2-40B4-BE49-F238E27FC236}">
                  <a16:creationId xmlns:a16="http://schemas.microsoft.com/office/drawing/2014/main" id="{DE7D96E9-9FD3-4F69-9F90-0325287496D3}"/>
                </a:ext>
              </a:extLst>
            </p:cNvPr>
            <p:cNvSpPr txBox="1"/>
            <p:nvPr/>
          </p:nvSpPr>
          <p:spPr>
            <a:xfrm>
              <a:off x="4171791" y="2554663"/>
              <a:ext cx="813911" cy="461665"/>
            </a:xfrm>
            <a:prstGeom prst="rect">
              <a:avLst/>
            </a:prstGeom>
            <a:noFill/>
          </p:spPr>
          <p:txBody>
            <a:bodyPr wrap="square" rtlCol="0">
              <a:spAutoFit/>
            </a:bodyPr>
            <a:lstStyle/>
            <a:p>
              <a:r>
                <a:rPr lang="en-US" altLang="zh-Hans-HK" sz="2400" dirty="0">
                  <a:solidFill>
                    <a:schemeClr val="accent1">
                      <a:lumMod val="75000"/>
                    </a:schemeClr>
                  </a:solidFill>
                </a:rPr>
                <a:t>D</a:t>
              </a:r>
              <a:r>
                <a:rPr lang="en-US" altLang="zh-Hans-HK" sz="2400" dirty="0"/>
                <a:t>E</a:t>
              </a:r>
              <a:endParaRPr lang="zh-Hans-HK" altLang="en-US" sz="2400" dirty="0"/>
            </a:p>
          </p:txBody>
        </p:sp>
      </p:grpSp>
      <p:grpSp>
        <p:nvGrpSpPr>
          <p:cNvPr id="22" name="组合 21">
            <a:extLst>
              <a:ext uri="{FF2B5EF4-FFF2-40B4-BE49-F238E27FC236}">
                <a16:creationId xmlns:a16="http://schemas.microsoft.com/office/drawing/2014/main" id="{EA8C9243-0FD5-4519-8959-5F409F8DEAF8}"/>
              </a:ext>
            </a:extLst>
          </p:cNvPr>
          <p:cNvGrpSpPr/>
          <p:nvPr/>
        </p:nvGrpSpPr>
        <p:grpSpPr>
          <a:xfrm>
            <a:off x="1304205" y="4116124"/>
            <a:ext cx="3492345" cy="2254196"/>
            <a:chOff x="1493357" y="2554663"/>
            <a:chExt cx="3492345" cy="2254196"/>
          </a:xfrm>
        </p:grpSpPr>
        <p:sp>
          <p:nvSpPr>
            <p:cNvPr id="23" name="文本框 22">
              <a:extLst>
                <a:ext uri="{FF2B5EF4-FFF2-40B4-BE49-F238E27FC236}">
                  <a16:creationId xmlns:a16="http://schemas.microsoft.com/office/drawing/2014/main" id="{1C8B81E3-C4CE-440F-8474-7A3B58C601DB}"/>
                </a:ext>
              </a:extLst>
            </p:cNvPr>
            <p:cNvSpPr txBox="1"/>
            <p:nvPr/>
          </p:nvSpPr>
          <p:spPr>
            <a:xfrm>
              <a:off x="3187382" y="2554663"/>
              <a:ext cx="1798320" cy="461665"/>
            </a:xfrm>
            <a:prstGeom prst="rect">
              <a:avLst/>
            </a:prstGeom>
            <a:noFill/>
          </p:spPr>
          <p:txBody>
            <a:bodyPr wrap="square" rtlCol="0">
              <a:spAutoFit/>
            </a:bodyPr>
            <a:lstStyle/>
            <a:p>
              <a:endParaRPr lang="zh-Hans-HK" altLang="en-US" sz="2400" dirty="0"/>
            </a:p>
          </p:txBody>
        </p:sp>
        <p:sp>
          <p:nvSpPr>
            <p:cNvPr id="24" name="文本框 23">
              <a:extLst>
                <a:ext uri="{FF2B5EF4-FFF2-40B4-BE49-F238E27FC236}">
                  <a16:creationId xmlns:a16="http://schemas.microsoft.com/office/drawing/2014/main" id="{51F1DE99-6754-4C62-AFB2-6DD112D8AF10}"/>
                </a:ext>
              </a:extLst>
            </p:cNvPr>
            <p:cNvSpPr txBox="1"/>
            <p:nvPr/>
          </p:nvSpPr>
          <p:spPr>
            <a:xfrm>
              <a:off x="1493357" y="2869867"/>
              <a:ext cx="394018" cy="1938992"/>
            </a:xfrm>
            <a:prstGeom prst="rect">
              <a:avLst/>
            </a:prstGeom>
            <a:noFill/>
          </p:spPr>
          <p:txBody>
            <a:bodyPr wrap="square" rtlCol="0">
              <a:spAutoFit/>
            </a:bodyPr>
            <a:lstStyle/>
            <a:p>
              <a:r>
                <a:rPr lang="en-US" altLang="zh-Hans-HK" sz="2400" dirty="0">
                  <a:solidFill>
                    <a:srgbClr val="00B0F0"/>
                  </a:solidFill>
                </a:rPr>
                <a:t>G</a:t>
              </a:r>
            </a:p>
            <a:p>
              <a:r>
                <a:rPr lang="en-US" altLang="zh-Hans-HK" sz="2400" dirty="0">
                  <a:solidFill>
                    <a:srgbClr val="00B0F0"/>
                  </a:solidFill>
                </a:rPr>
                <a:t>F</a:t>
              </a:r>
            </a:p>
            <a:p>
              <a:r>
                <a:rPr lang="en-US" altLang="zh-Hans-HK" sz="2400" dirty="0"/>
                <a:t>C</a:t>
              </a:r>
            </a:p>
            <a:p>
              <a:r>
                <a:rPr lang="en-US" altLang="zh-Hans-HK" sz="2400" dirty="0"/>
                <a:t>B</a:t>
              </a:r>
            </a:p>
            <a:p>
              <a:r>
                <a:rPr lang="en-US" altLang="zh-Hans-HK" sz="2400" dirty="0"/>
                <a:t>A</a:t>
              </a:r>
              <a:endParaRPr lang="zh-Hans-HK" altLang="en-US" sz="2400" dirty="0"/>
            </a:p>
          </p:txBody>
        </p:sp>
        <p:sp>
          <p:nvSpPr>
            <p:cNvPr id="25" name="文本框 24">
              <a:extLst>
                <a:ext uri="{FF2B5EF4-FFF2-40B4-BE49-F238E27FC236}">
                  <a16:creationId xmlns:a16="http://schemas.microsoft.com/office/drawing/2014/main" id="{EA3926BC-9206-49E7-B066-8BDC0E8429F9}"/>
                </a:ext>
              </a:extLst>
            </p:cNvPr>
            <p:cNvSpPr txBox="1"/>
            <p:nvPr/>
          </p:nvSpPr>
          <p:spPr>
            <a:xfrm>
              <a:off x="1887375" y="2590262"/>
              <a:ext cx="1315247" cy="461665"/>
            </a:xfrm>
            <a:prstGeom prst="rect">
              <a:avLst/>
            </a:prstGeom>
            <a:noFill/>
          </p:spPr>
          <p:txBody>
            <a:bodyPr wrap="square" rtlCol="0">
              <a:spAutoFit/>
            </a:bodyPr>
            <a:lstStyle/>
            <a:p>
              <a:r>
                <a:rPr lang="en-US" altLang="zh-Hans-HK" sz="2400" dirty="0">
                  <a:solidFill>
                    <a:schemeClr val="accent1">
                      <a:lumMod val="75000"/>
                    </a:schemeClr>
                  </a:solidFill>
                </a:rPr>
                <a:t>H</a:t>
              </a:r>
              <a:r>
                <a:rPr lang="en-US" altLang="zh-Hans-HK" sz="2400" dirty="0"/>
                <a:t>DE</a:t>
              </a:r>
              <a:endParaRPr lang="zh-Hans-HK" altLang="en-US" sz="2400" dirty="0"/>
            </a:p>
          </p:txBody>
        </p:sp>
      </p:grpSp>
      <p:sp>
        <p:nvSpPr>
          <p:cNvPr id="29" name="文本框 28">
            <a:extLst>
              <a:ext uri="{FF2B5EF4-FFF2-40B4-BE49-F238E27FC236}">
                <a16:creationId xmlns:a16="http://schemas.microsoft.com/office/drawing/2014/main" id="{B5ADF73E-BC4C-4262-B85E-F6FA4B12A1AC}"/>
              </a:ext>
            </a:extLst>
          </p:cNvPr>
          <p:cNvSpPr txBox="1"/>
          <p:nvPr/>
        </p:nvSpPr>
        <p:spPr>
          <a:xfrm>
            <a:off x="3339308" y="4133923"/>
            <a:ext cx="1903416" cy="461665"/>
          </a:xfrm>
          <a:prstGeom prst="rect">
            <a:avLst/>
          </a:prstGeom>
          <a:noFill/>
        </p:spPr>
        <p:txBody>
          <a:bodyPr wrap="square" rtlCol="0">
            <a:spAutoFit/>
          </a:bodyPr>
          <a:lstStyle/>
          <a:p>
            <a:r>
              <a:rPr lang="en-US" altLang="zh-Hans-HK" sz="2400" dirty="0">
                <a:solidFill>
                  <a:schemeClr val="accent1">
                    <a:lumMod val="75000"/>
                  </a:schemeClr>
                </a:solidFill>
              </a:rPr>
              <a:t>ABCFG</a:t>
            </a:r>
            <a:r>
              <a:rPr lang="en-US" altLang="zh-Hans-HK" sz="2400" dirty="0"/>
              <a:t>HDE</a:t>
            </a:r>
            <a:endParaRPr lang="zh-Hans-HK" altLang="en-US" sz="2400" dirty="0"/>
          </a:p>
        </p:txBody>
      </p:sp>
      <p:sp>
        <p:nvSpPr>
          <p:cNvPr id="30" name="文本框 29">
            <a:extLst>
              <a:ext uri="{FF2B5EF4-FFF2-40B4-BE49-F238E27FC236}">
                <a16:creationId xmlns:a16="http://schemas.microsoft.com/office/drawing/2014/main" id="{61523D92-304F-4908-8211-88DDBCC5EBB3}"/>
              </a:ext>
            </a:extLst>
          </p:cNvPr>
          <p:cNvSpPr txBox="1"/>
          <p:nvPr/>
        </p:nvSpPr>
        <p:spPr>
          <a:xfrm>
            <a:off x="4881406" y="4736693"/>
            <a:ext cx="3586480" cy="1569660"/>
          </a:xfrm>
          <a:prstGeom prst="rect">
            <a:avLst/>
          </a:prstGeom>
          <a:noFill/>
        </p:spPr>
        <p:txBody>
          <a:bodyPr wrap="square" rtlCol="0">
            <a:spAutoFit/>
          </a:bodyPr>
          <a:lstStyle/>
          <a:p>
            <a:r>
              <a:rPr lang="zh-CN" altLang="en-US" sz="2400" dirty="0">
                <a:solidFill>
                  <a:srgbClr val="FFC000"/>
                </a:solidFill>
              </a:rPr>
              <a:t>预告</a:t>
            </a:r>
            <a:r>
              <a:rPr lang="en-US" altLang="zh-CN" sz="2400" dirty="0">
                <a:solidFill>
                  <a:srgbClr val="FFC000"/>
                </a:solidFill>
              </a:rPr>
              <a:t>:EXP03</a:t>
            </a:r>
            <a:r>
              <a:rPr lang="zh-CN" altLang="en-US" sz="2400" dirty="0">
                <a:solidFill>
                  <a:srgbClr val="FFC000"/>
                </a:solidFill>
              </a:rPr>
              <a:t>会让你编写一个程序：</a:t>
            </a:r>
            <a:endParaRPr lang="en-US" altLang="zh-CN" sz="2400" dirty="0">
              <a:solidFill>
                <a:srgbClr val="FFC000"/>
              </a:solidFill>
            </a:endParaRPr>
          </a:p>
          <a:p>
            <a:r>
              <a:rPr lang="zh-CN" altLang="en-US" sz="2400" dirty="0">
                <a:solidFill>
                  <a:srgbClr val="FFC000"/>
                </a:solidFill>
              </a:rPr>
              <a:t>  输入</a:t>
            </a:r>
            <a:r>
              <a:rPr lang="en-US" altLang="zh-CN" sz="2400" dirty="0">
                <a:solidFill>
                  <a:srgbClr val="FFC000"/>
                </a:solidFill>
              </a:rPr>
              <a:t>A~H</a:t>
            </a:r>
            <a:r>
              <a:rPr lang="zh-CN" altLang="en-US" sz="2400" dirty="0">
                <a:solidFill>
                  <a:srgbClr val="FFC000"/>
                </a:solidFill>
              </a:rPr>
              <a:t>的一个排列，</a:t>
            </a:r>
            <a:endParaRPr lang="en-US" altLang="zh-CN" sz="2400" dirty="0">
              <a:solidFill>
                <a:srgbClr val="FFC000"/>
              </a:solidFill>
            </a:endParaRPr>
          </a:p>
          <a:p>
            <a:r>
              <a:rPr lang="zh-CN" altLang="en-US" sz="2400" dirty="0">
                <a:solidFill>
                  <a:srgbClr val="FFC000"/>
                </a:solidFill>
              </a:rPr>
              <a:t>判断它是否是</a:t>
            </a:r>
            <a:r>
              <a:rPr lang="en-US" altLang="zh-CN" sz="2400" dirty="0">
                <a:solidFill>
                  <a:srgbClr val="FFC000"/>
                </a:solidFill>
              </a:rPr>
              <a:t>FILO</a:t>
            </a:r>
            <a:r>
              <a:rPr lang="zh-CN" altLang="en-US" sz="2400" dirty="0">
                <a:solidFill>
                  <a:srgbClr val="FFC000"/>
                </a:solidFill>
              </a:rPr>
              <a:t>序列。</a:t>
            </a:r>
            <a:endParaRPr lang="zh-Hans-HK" altLang="en-US" sz="2400" dirty="0">
              <a:solidFill>
                <a:srgbClr val="FFC000"/>
              </a:solidFill>
            </a:endParaRPr>
          </a:p>
        </p:txBody>
      </p:sp>
    </p:spTree>
    <p:extLst>
      <p:ext uri="{BB962C8B-B14F-4D97-AF65-F5344CB8AC3E}">
        <p14:creationId xmlns:p14="http://schemas.microsoft.com/office/powerpoint/2010/main" val="2353273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653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C3860F-76C2-4E92-9DE1-AB0E1F9F77E2}"/>
              </a:ext>
            </a:extLst>
          </p:cNvPr>
          <p:cNvSpPr>
            <a:spLocks noGrp="1"/>
          </p:cNvSpPr>
          <p:nvPr>
            <p:ph/>
          </p:nvPr>
        </p:nvSpPr>
        <p:spPr>
          <a:xfrm>
            <a:off x="685800" y="609600"/>
            <a:ext cx="7772400" cy="6085840"/>
          </a:xfrm>
        </p:spPr>
        <p:txBody>
          <a:bodyPr/>
          <a:lstStyle/>
          <a:p>
            <a:pPr marL="0" indent="0">
              <a:buNone/>
            </a:pPr>
            <a:r>
              <a:rPr lang="zh-CN" altLang="en-US" dirty="0">
                <a:solidFill>
                  <a:schemeClr val="tx2"/>
                </a:solidFill>
              </a:rPr>
              <a:t>课后</a:t>
            </a:r>
            <a:r>
              <a:rPr lang="zh-CN" altLang="en-US" b="1" dirty="0">
                <a:solidFill>
                  <a:schemeClr val="tx2"/>
                </a:solidFill>
              </a:rPr>
              <a:t>思考 </a:t>
            </a:r>
            <a:r>
              <a:rPr lang="en-US" altLang="zh-CN" dirty="0">
                <a:solidFill>
                  <a:schemeClr val="tx2"/>
                </a:solidFill>
              </a:rPr>
              <a:t>- </a:t>
            </a:r>
            <a:r>
              <a:rPr lang="zh-CN" altLang="en-US" dirty="0">
                <a:solidFill>
                  <a:schemeClr val="tx2"/>
                </a:solidFill>
              </a:rPr>
              <a:t>关于</a:t>
            </a:r>
            <a:r>
              <a:rPr lang="en-US" altLang="zh-CN" dirty="0">
                <a:solidFill>
                  <a:schemeClr val="tx2"/>
                </a:solidFill>
              </a:rPr>
              <a:t>FILO</a:t>
            </a:r>
            <a:r>
              <a:rPr lang="zh-CN" altLang="en-US" dirty="0">
                <a:solidFill>
                  <a:schemeClr val="tx2"/>
                </a:solidFill>
              </a:rPr>
              <a:t>的</a:t>
            </a:r>
            <a:r>
              <a:rPr lang="en-US" altLang="zh-CN" dirty="0">
                <a:solidFill>
                  <a:schemeClr val="tx2"/>
                </a:solidFill>
              </a:rPr>
              <a:t>forbidden pattern</a:t>
            </a:r>
          </a:p>
        </p:txBody>
      </p:sp>
      <p:sp>
        <p:nvSpPr>
          <p:cNvPr id="3" name="文本框 2">
            <a:extLst>
              <a:ext uri="{FF2B5EF4-FFF2-40B4-BE49-F238E27FC236}">
                <a16:creationId xmlns:a16="http://schemas.microsoft.com/office/drawing/2014/main" id="{9932B782-40A1-4E1B-9AD6-279C67E69F17}"/>
              </a:ext>
            </a:extLst>
          </p:cNvPr>
          <p:cNvSpPr txBox="1"/>
          <p:nvPr/>
        </p:nvSpPr>
        <p:spPr>
          <a:xfrm>
            <a:off x="822960" y="1437363"/>
            <a:ext cx="2585718" cy="461665"/>
          </a:xfrm>
          <a:prstGeom prst="rect">
            <a:avLst/>
          </a:prstGeom>
          <a:noFill/>
        </p:spPr>
        <p:txBody>
          <a:bodyPr wrap="square" rtlCol="0">
            <a:spAutoFit/>
          </a:bodyPr>
          <a:lstStyle/>
          <a:p>
            <a:r>
              <a:rPr lang="en-US" altLang="zh-Hans-HK" sz="2400" dirty="0">
                <a:solidFill>
                  <a:srgbClr val="00B0F0"/>
                </a:solidFill>
              </a:rPr>
              <a:t>(a</a:t>
            </a:r>
            <a:r>
              <a:rPr lang="en-US" altLang="zh-Hans-HK" sz="2400" baseline="-25000" dirty="0">
                <a:solidFill>
                  <a:srgbClr val="00B0F0"/>
                </a:solidFill>
              </a:rPr>
              <a:t>n</a:t>
            </a:r>
            <a:r>
              <a:rPr lang="en-US" altLang="zh-Hans-HK" sz="2400" dirty="0">
                <a:solidFill>
                  <a:srgbClr val="00B0F0"/>
                </a:solidFill>
              </a:rPr>
              <a:t>,a</a:t>
            </a:r>
            <a:r>
              <a:rPr lang="en-US" altLang="zh-Hans-HK" sz="2400" baseline="-25000" dirty="0">
                <a:solidFill>
                  <a:srgbClr val="00B0F0"/>
                </a:solidFill>
              </a:rPr>
              <a:t>n-1</a:t>
            </a:r>
            <a:r>
              <a:rPr lang="en-US" altLang="zh-Hans-HK" sz="2400" dirty="0">
                <a:solidFill>
                  <a:srgbClr val="00B0F0"/>
                </a:solidFill>
              </a:rPr>
              <a:t>,…,a</a:t>
            </a:r>
            <a:r>
              <a:rPr lang="en-US" altLang="zh-Hans-HK" sz="2400" baseline="-25000" dirty="0">
                <a:solidFill>
                  <a:srgbClr val="00B0F0"/>
                </a:solidFill>
              </a:rPr>
              <a:t>2</a:t>
            </a:r>
            <a:r>
              <a:rPr lang="en-US" altLang="zh-Hans-HK" sz="2400" dirty="0">
                <a:solidFill>
                  <a:srgbClr val="00B0F0"/>
                </a:solidFill>
              </a:rPr>
              <a:t>,a</a:t>
            </a:r>
            <a:r>
              <a:rPr lang="en-US" altLang="zh-Hans-HK" sz="2400" baseline="-25000" dirty="0">
                <a:solidFill>
                  <a:srgbClr val="00B0F0"/>
                </a:solidFill>
              </a:rPr>
              <a:t>1</a:t>
            </a:r>
            <a:r>
              <a:rPr lang="en-US" altLang="zh-Hans-HK" sz="2400" dirty="0">
                <a:solidFill>
                  <a:srgbClr val="00B0F0"/>
                </a:solidFill>
              </a:rPr>
              <a:t>)</a:t>
            </a:r>
            <a:endParaRPr lang="zh-Hans-HK" altLang="en-US" sz="2400" dirty="0">
              <a:solidFill>
                <a:srgbClr val="00B0F0"/>
              </a:solidFill>
            </a:endParaRPr>
          </a:p>
        </p:txBody>
      </p:sp>
      <p:cxnSp>
        <p:nvCxnSpPr>
          <p:cNvPr id="5" name="直接连接符 4">
            <a:extLst>
              <a:ext uri="{FF2B5EF4-FFF2-40B4-BE49-F238E27FC236}">
                <a16:creationId xmlns:a16="http://schemas.microsoft.com/office/drawing/2014/main" id="{D05EC4DA-81ED-4750-8400-4BF45A674818}"/>
              </a:ext>
            </a:extLst>
          </p:cNvPr>
          <p:cNvCxnSpPr/>
          <p:nvPr/>
        </p:nvCxnSpPr>
        <p:spPr bwMode="auto">
          <a:xfrm>
            <a:off x="2926080" y="1838960"/>
            <a:ext cx="66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7" name="直接连接符 6">
            <a:extLst>
              <a:ext uri="{FF2B5EF4-FFF2-40B4-BE49-F238E27FC236}">
                <a16:creationId xmlns:a16="http://schemas.microsoft.com/office/drawing/2014/main" id="{CF1FA777-9543-4BDA-BE35-B739ECC02283}"/>
              </a:ext>
            </a:extLst>
          </p:cNvPr>
          <p:cNvCxnSpPr/>
          <p:nvPr/>
        </p:nvCxnSpPr>
        <p:spPr bwMode="auto">
          <a:xfrm>
            <a:off x="3850640" y="1838960"/>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9" name="直接连接符 8">
            <a:extLst>
              <a:ext uri="{FF2B5EF4-FFF2-40B4-BE49-F238E27FC236}">
                <a16:creationId xmlns:a16="http://schemas.microsoft.com/office/drawing/2014/main" id="{66CE5693-E747-48C7-B39D-FE3F44F0614D}"/>
              </a:ext>
            </a:extLst>
          </p:cNvPr>
          <p:cNvCxnSpPr/>
          <p:nvPr/>
        </p:nvCxnSpPr>
        <p:spPr bwMode="auto">
          <a:xfrm>
            <a:off x="3586480" y="3312160"/>
            <a:ext cx="2946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1" name="直接连接符 10">
            <a:extLst>
              <a:ext uri="{FF2B5EF4-FFF2-40B4-BE49-F238E27FC236}">
                <a16:creationId xmlns:a16="http://schemas.microsoft.com/office/drawing/2014/main" id="{35B0C192-4761-4AA2-B1D2-FA3A6E54A9B2}"/>
              </a:ext>
            </a:extLst>
          </p:cNvPr>
          <p:cNvCxnSpPr/>
          <p:nvPr/>
        </p:nvCxnSpPr>
        <p:spPr bwMode="auto">
          <a:xfrm>
            <a:off x="3586480" y="1838960"/>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2" name="直接连接符 11">
            <a:extLst>
              <a:ext uri="{FF2B5EF4-FFF2-40B4-BE49-F238E27FC236}">
                <a16:creationId xmlns:a16="http://schemas.microsoft.com/office/drawing/2014/main" id="{0BBED03F-7821-492F-A976-124AE1FCC374}"/>
              </a:ext>
            </a:extLst>
          </p:cNvPr>
          <p:cNvCxnSpPr/>
          <p:nvPr/>
        </p:nvCxnSpPr>
        <p:spPr bwMode="auto">
          <a:xfrm>
            <a:off x="2926080" y="1554480"/>
            <a:ext cx="17576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4" name="直接连接符 13">
            <a:extLst>
              <a:ext uri="{FF2B5EF4-FFF2-40B4-BE49-F238E27FC236}">
                <a16:creationId xmlns:a16="http://schemas.microsoft.com/office/drawing/2014/main" id="{47FBA923-D2C5-4CE5-AE88-1497B306A0E7}"/>
              </a:ext>
            </a:extLst>
          </p:cNvPr>
          <p:cNvCxnSpPr/>
          <p:nvPr/>
        </p:nvCxnSpPr>
        <p:spPr bwMode="auto">
          <a:xfrm>
            <a:off x="3850640" y="1838960"/>
            <a:ext cx="8331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7" name="直接连接符 16">
            <a:extLst>
              <a:ext uri="{FF2B5EF4-FFF2-40B4-BE49-F238E27FC236}">
                <a16:creationId xmlns:a16="http://schemas.microsoft.com/office/drawing/2014/main" id="{7D23D731-B4F7-4C79-AF81-671F170CD9C1}"/>
              </a:ext>
            </a:extLst>
          </p:cNvPr>
          <p:cNvCxnSpPr/>
          <p:nvPr/>
        </p:nvCxnSpPr>
        <p:spPr bwMode="auto">
          <a:xfrm>
            <a:off x="5298440" y="1827569"/>
            <a:ext cx="66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8" name="直接连接符 17">
            <a:extLst>
              <a:ext uri="{FF2B5EF4-FFF2-40B4-BE49-F238E27FC236}">
                <a16:creationId xmlns:a16="http://schemas.microsoft.com/office/drawing/2014/main" id="{18FEB3E9-5184-4112-B0B1-BF88684BB34F}"/>
              </a:ext>
            </a:extLst>
          </p:cNvPr>
          <p:cNvCxnSpPr/>
          <p:nvPr/>
        </p:nvCxnSpPr>
        <p:spPr bwMode="auto">
          <a:xfrm>
            <a:off x="6223000" y="1827569"/>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19" name="直接连接符 18">
            <a:extLst>
              <a:ext uri="{FF2B5EF4-FFF2-40B4-BE49-F238E27FC236}">
                <a16:creationId xmlns:a16="http://schemas.microsoft.com/office/drawing/2014/main" id="{37C82E17-7D19-4B9E-B379-6CA07306501B}"/>
              </a:ext>
            </a:extLst>
          </p:cNvPr>
          <p:cNvCxnSpPr/>
          <p:nvPr/>
        </p:nvCxnSpPr>
        <p:spPr bwMode="auto">
          <a:xfrm>
            <a:off x="5958840" y="3300769"/>
            <a:ext cx="2946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0" name="直接连接符 19">
            <a:extLst>
              <a:ext uri="{FF2B5EF4-FFF2-40B4-BE49-F238E27FC236}">
                <a16:creationId xmlns:a16="http://schemas.microsoft.com/office/drawing/2014/main" id="{103C68C8-424C-4041-9AFB-6B36A7C4A2C3}"/>
              </a:ext>
            </a:extLst>
          </p:cNvPr>
          <p:cNvCxnSpPr/>
          <p:nvPr/>
        </p:nvCxnSpPr>
        <p:spPr bwMode="auto">
          <a:xfrm>
            <a:off x="5958840" y="1827569"/>
            <a:ext cx="0" cy="1473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1" name="直接连接符 20">
            <a:extLst>
              <a:ext uri="{FF2B5EF4-FFF2-40B4-BE49-F238E27FC236}">
                <a16:creationId xmlns:a16="http://schemas.microsoft.com/office/drawing/2014/main" id="{81BF1CEA-A48A-4F5F-A877-72CCAF4F812E}"/>
              </a:ext>
            </a:extLst>
          </p:cNvPr>
          <p:cNvCxnSpPr/>
          <p:nvPr/>
        </p:nvCxnSpPr>
        <p:spPr bwMode="auto">
          <a:xfrm>
            <a:off x="5298440" y="1543089"/>
            <a:ext cx="17576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22" name="直接连接符 21">
            <a:extLst>
              <a:ext uri="{FF2B5EF4-FFF2-40B4-BE49-F238E27FC236}">
                <a16:creationId xmlns:a16="http://schemas.microsoft.com/office/drawing/2014/main" id="{3E9FBD73-3F2F-4D16-A0E1-DA169A0A33F1}"/>
              </a:ext>
            </a:extLst>
          </p:cNvPr>
          <p:cNvCxnSpPr/>
          <p:nvPr/>
        </p:nvCxnSpPr>
        <p:spPr bwMode="auto">
          <a:xfrm>
            <a:off x="6223000" y="1827569"/>
            <a:ext cx="8331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sp>
        <p:nvSpPr>
          <p:cNvPr id="24" name="文本框 23">
            <a:extLst>
              <a:ext uri="{FF2B5EF4-FFF2-40B4-BE49-F238E27FC236}">
                <a16:creationId xmlns:a16="http://schemas.microsoft.com/office/drawing/2014/main" id="{FB145E74-31C0-4C04-88A1-2BAC7C9DB6C0}"/>
              </a:ext>
            </a:extLst>
          </p:cNvPr>
          <p:cNvSpPr txBox="1"/>
          <p:nvPr/>
        </p:nvSpPr>
        <p:spPr>
          <a:xfrm>
            <a:off x="6705601" y="1428988"/>
            <a:ext cx="2092955" cy="461665"/>
          </a:xfrm>
          <a:prstGeom prst="rect">
            <a:avLst/>
          </a:prstGeom>
          <a:noFill/>
        </p:spPr>
        <p:txBody>
          <a:bodyPr wrap="square" rtlCol="0">
            <a:spAutoFit/>
          </a:bodyPr>
          <a:lstStyle/>
          <a:p>
            <a:r>
              <a:rPr lang="en-US" altLang="zh-Hans-HK" sz="2400" dirty="0">
                <a:solidFill>
                  <a:srgbClr val="00B0F0"/>
                </a:solidFill>
              </a:rPr>
              <a:t>(</a:t>
            </a:r>
            <a:r>
              <a:rPr lang="en-US" altLang="zh-CN" sz="2400" dirty="0">
                <a:solidFill>
                  <a:srgbClr val="00B0F0"/>
                </a:solidFill>
              </a:rPr>
              <a:t>n</a:t>
            </a:r>
            <a:r>
              <a:rPr lang="en-US" altLang="zh-Hans-HK" sz="2400" dirty="0">
                <a:solidFill>
                  <a:srgbClr val="00B0F0"/>
                </a:solidFill>
              </a:rPr>
              <a:t>,n-1,…,2,1)</a:t>
            </a:r>
            <a:endParaRPr lang="zh-Hans-HK" altLang="en-US" sz="2400" dirty="0">
              <a:solidFill>
                <a:srgbClr val="00B0F0"/>
              </a:solidFill>
            </a:endParaRPr>
          </a:p>
        </p:txBody>
      </p:sp>
      <p:sp>
        <p:nvSpPr>
          <p:cNvPr id="25" name="文本框 24">
            <a:extLst>
              <a:ext uri="{FF2B5EF4-FFF2-40B4-BE49-F238E27FC236}">
                <a16:creationId xmlns:a16="http://schemas.microsoft.com/office/drawing/2014/main" id="{6CBA40C3-C899-4569-97CD-A9A3B9B70771}"/>
              </a:ext>
            </a:extLst>
          </p:cNvPr>
          <p:cNvSpPr txBox="1"/>
          <p:nvPr/>
        </p:nvSpPr>
        <p:spPr>
          <a:xfrm>
            <a:off x="1579885" y="3312160"/>
            <a:ext cx="6878315" cy="954107"/>
          </a:xfrm>
          <a:prstGeom prst="rect">
            <a:avLst/>
          </a:prstGeom>
          <a:noFill/>
        </p:spPr>
        <p:txBody>
          <a:bodyPr wrap="square" rtlCol="0">
            <a:spAutoFit/>
          </a:bodyPr>
          <a:lstStyle/>
          <a:p>
            <a:r>
              <a:rPr lang="zh-CN" altLang="en-US" sz="2800" dirty="0"/>
              <a:t>假设</a:t>
            </a:r>
            <a:r>
              <a:rPr lang="en-US" altLang="zh-CN" sz="2800" dirty="0"/>
              <a:t>a</a:t>
            </a:r>
            <a:r>
              <a:rPr lang="en-US" altLang="zh-CN" sz="2800" baseline="-25000" dirty="0"/>
              <a:t>1</a:t>
            </a:r>
            <a:r>
              <a:rPr lang="en-US" altLang="zh-CN" sz="2800" dirty="0"/>
              <a:t>,…,a</a:t>
            </a:r>
            <a:r>
              <a:rPr lang="en-US" altLang="zh-CN" sz="2800" baseline="-25000" dirty="0"/>
              <a:t>n</a:t>
            </a:r>
            <a:r>
              <a:rPr lang="zh-CN" altLang="en-US" sz="2800" dirty="0"/>
              <a:t>是</a:t>
            </a:r>
            <a:r>
              <a:rPr lang="en-US" altLang="zh-CN" sz="2800" dirty="0"/>
              <a:t>1..n</a:t>
            </a:r>
            <a:r>
              <a:rPr lang="zh-CN" altLang="en-US" sz="2800" dirty="0"/>
              <a:t>的一个排列。问</a:t>
            </a:r>
            <a:endParaRPr lang="en-US" altLang="zh-CN" sz="2800" dirty="0"/>
          </a:p>
          <a:p>
            <a:r>
              <a:rPr lang="en-US" altLang="zh-CN" sz="2800" dirty="0"/>
              <a:t>       </a:t>
            </a:r>
            <a:r>
              <a:rPr lang="zh-CN" altLang="en-US" sz="2800" dirty="0"/>
              <a:t>利用一个栈，能否将之排列为</a:t>
            </a:r>
            <a:r>
              <a:rPr lang="en-US" altLang="zh-CN" sz="2800" dirty="0"/>
              <a:t>(1,…n)?</a:t>
            </a:r>
            <a:endParaRPr lang="zh-Hans-HK" altLang="en-US" sz="2800" dirty="0"/>
          </a:p>
        </p:txBody>
      </p:sp>
      <p:sp>
        <p:nvSpPr>
          <p:cNvPr id="26" name="文本框 25">
            <a:extLst>
              <a:ext uri="{FF2B5EF4-FFF2-40B4-BE49-F238E27FC236}">
                <a16:creationId xmlns:a16="http://schemas.microsoft.com/office/drawing/2014/main" id="{3DF0398B-A483-4710-9649-6BFB78AA5A8A}"/>
              </a:ext>
            </a:extLst>
          </p:cNvPr>
          <p:cNvSpPr txBox="1"/>
          <p:nvPr/>
        </p:nvSpPr>
        <p:spPr>
          <a:xfrm>
            <a:off x="314960" y="4683760"/>
            <a:ext cx="4617724" cy="1938992"/>
          </a:xfrm>
          <a:prstGeom prst="rect">
            <a:avLst/>
          </a:prstGeom>
          <a:noFill/>
        </p:spPr>
        <p:txBody>
          <a:bodyPr wrap="square" rtlCol="0">
            <a:spAutoFit/>
          </a:bodyPr>
          <a:lstStyle/>
          <a:p>
            <a:r>
              <a:rPr lang="zh-CN" altLang="en-US" sz="2400" dirty="0"/>
              <a:t>定义  </a:t>
            </a:r>
            <a:r>
              <a:rPr lang="en-US" altLang="zh-CN" sz="2400" dirty="0"/>
              <a:t>(a</a:t>
            </a:r>
            <a:r>
              <a:rPr lang="en-US" altLang="zh-CN" sz="2400" baseline="-25000" dirty="0"/>
              <a:t>1</a:t>
            </a:r>
            <a:r>
              <a:rPr lang="en-US" altLang="zh-CN" sz="2400" dirty="0"/>
              <a:t>,…,a</a:t>
            </a:r>
            <a:r>
              <a:rPr lang="en-US" altLang="zh-CN" sz="2400" baseline="-25000" dirty="0"/>
              <a:t>n</a:t>
            </a:r>
            <a:r>
              <a:rPr lang="en-US" altLang="zh-CN" sz="2400" dirty="0"/>
              <a:t>)</a:t>
            </a:r>
            <a:r>
              <a:rPr lang="zh-CN" altLang="en-US" sz="2400" dirty="0"/>
              <a:t>是</a:t>
            </a:r>
            <a:r>
              <a:rPr lang="en-US" altLang="zh-CN" sz="2400" dirty="0">
                <a:solidFill>
                  <a:srgbClr val="00B0F0"/>
                </a:solidFill>
              </a:rPr>
              <a:t>231-avoid</a:t>
            </a:r>
            <a:r>
              <a:rPr lang="zh-CN" altLang="en-US" sz="2400" dirty="0"/>
              <a:t>的</a:t>
            </a:r>
            <a:br>
              <a:rPr lang="en-US" altLang="zh-CN" sz="2400" dirty="0"/>
            </a:br>
            <a:r>
              <a:rPr lang="en-US" altLang="zh-CN" sz="2400" dirty="0"/>
              <a:t> </a:t>
            </a:r>
            <a:r>
              <a:rPr lang="zh-CN" altLang="en-US" sz="2400" dirty="0"/>
              <a:t>如果</a:t>
            </a:r>
            <a:r>
              <a:rPr lang="zh-CN" altLang="en-US" sz="2400" dirty="0">
                <a:solidFill>
                  <a:srgbClr val="00B0F0"/>
                </a:solidFill>
              </a:rPr>
              <a:t>不存在</a:t>
            </a:r>
            <a:r>
              <a:rPr lang="en-US" altLang="zh-CN" sz="2400" dirty="0" err="1">
                <a:solidFill>
                  <a:srgbClr val="00B0F0"/>
                </a:solidFill>
              </a:rPr>
              <a:t>i</a:t>
            </a:r>
            <a:r>
              <a:rPr lang="en-US" altLang="zh-CN" sz="2400" dirty="0">
                <a:solidFill>
                  <a:srgbClr val="00B0F0"/>
                </a:solidFill>
              </a:rPr>
              <a:t>&lt;j&lt;k  </a:t>
            </a:r>
            <a:r>
              <a:rPr lang="zh-CN" altLang="en-US" sz="2400" dirty="0">
                <a:solidFill>
                  <a:srgbClr val="00B0F0"/>
                </a:solidFill>
              </a:rPr>
              <a:t>使得 </a:t>
            </a:r>
            <a:r>
              <a:rPr lang="en-US" altLang="zh-CN" sz="2400" dirty="0" err="1">
                <a:solidFill>
                  <a:srgbClr val="00B0F0"/>
                </a:solidFill>
              </a:rPr>
              <a:t>a</a:t>
            </a:r>
            <a:r>
              <a:rPr lang="en-US" altLang="zh-CN" sz="2400" baseline="-25000" dirty="0" err="1">
                <a:solidFill>
                  <a:srgbClr val="00B0F0"/>
                </a:solidFill>
              </a:rPr>
              <a:t>k</a:t>
            </a:r>
            <a:r>
              <a:rPr lang="en-US" altLang="zh-CN" sz="2400" dirty="0">
                <a:solidFill>
                  <a:srgbClr val="00B0F0"/>
                </a:solidFill>
              </a:rPr>
              <a:t>&lt;a</a:t>
            </a:r>
            <a:r>
              <a:rPr lang="en-US" altLang="zh-CN" sz="2400" baseline="-25000" dirty="0">
                <a:solidFill>
                  <a:srgbClr val="00B0F0"/>
                </a:solidFill>
              </a:rPr>
              <a:t>i</a:t>
            </a:r>
            <a:r>
              <a:rPr lang="en-US" altLang="zh-CN" sz="2400" dirty="0">
                <a:solidFill>
                  <a:srgbClr val="00B0F0"/>
                </a:solidFill>
              </a:rPr>
              <a:t>&lt;</a:t>
            </a:r>
            <a:r>
              <a:rPr lang="en-US" altLang="zh-CN" sz="2400" dirty="0" err="1">
                <a:solidFill>
                  <a:srgbClr val="00B0F0"/>
                </a:solidFill>
              </a:rPr>
              <a:t>a</a:t>
            </a:r>
            <a:r>
              <a:rPr lang="en-US" altLang="zh-CN" sz="2400" baseline="-25000" dirty="0" err="1">
                <a:solidFill>
                  <a:srgbClr val="00B0F0"/>
                </a:solidFill>
              </a:rPr>
              <a:t>j</a:t>
            </a:r>
            <a:r>
              <a:rPr lang="zh-CN" altLang="en-US" sz="2400" dirty="0">
                <a:solidFill>
                  <a:srgbClr val="00B0F0"/>
                </a:solidFill>
              </a:rPr>
              <a:t>。</a:t>
            </a:r>
            <a:endParaRPr lang="en-US" altLang="zh-CN" sz="2400" dirty="0">
              <a:solidFill>
                <a:srgbClr val="00B0F0"/>
              </a:solidFill>
            </a:endParaRPr>
          </a:p>
          <a:p>
            <a:r>
              <a:rPr lang="zh-CN" altLang="en-US" sz="2400" dirty="0"/>
              <a:t>例： </a:t>
            </a:r>
            <a:r>
              <a:rPr lang="en-US" altLang="zh-CN" sz="2400" dirty="0"/>
              <a:t>231</a:t>
            </a:r>
            <a:r>
              <a:rPr lang="zh-CN" altLang="en-US" sz="2400" dirty="0"/>
              <a:t>不是 </a:t>
            </a:r>
            <a:r>
              <a:rPr lang="en-US" altLang="zh-CN" sz="2400" dirty="0"/>
              <a:t>231-avoid</a:t>
            </a:r>
            <a:r>
              <a:rPr lang="zh-CN" altLang="en-US" sz="2400" dirty="0"/>
              <a:t>的。</a:t>
            </a:r>
            <a:endParaRPr lang="en-US" altLang="zh-CN" sz="2400" dirty="0"/>
          </a:p>
          <a:p>
            <a:r>
              <a:rPr lang="en-US" altLang="zh-Hans-HK" sz="2400" dirty="0"/>
              <a:t>  </a:t>
            </a:r>
            <a:r>
              <a:rPr lang="en-US" altLang="zh-CN" sz="2400" dirty="0"/>
              <a:t>5</a:t>
            </a:r>
            <a:r>
              <a:rPr lang="en-US" altLang="zh-CN" sz="2400" u="sng" dirty="0"/>
              <a:t>3</a:t>
            </a:r>
            <a:r>
              <a:rPr lang="en-US" altLang="zh-CN" sz="2400" dirty="0"/>
              <a:t>2</a:t>
            </a:r>
            <a:r>
              <a:rPr lang="en-US" altLang="zh-CN" sz="2400" u="sng" dirty="0"/>
              <a:t>41</a:t>
            </a:r>
            <a:r>
              <a:rPr lang="zh-CN" altLang="en-US" sz="2400" dirty="0"/>
              <a:t>也不是</a:t>
            </a:r>
            <a:r>
              <a:rPr lang="en-US" altLang="zh-CN" sz="2400" dirty="0"/>
              <a:t>231-avoid</a:t>
            </a:r>
            <a:r>
              <a:rPr lang="zh-CN" altLang="en-US" sz="2400" dirty="0"/>
              <a:t>的。</a:t>
            </a:r>
            <a:endParaRPr lang="en-US" altLang="zh-CN" sz="2400" dirty="0"/>
          </a:p>
          <a:p>
            <a:r>
              <a:rPr lang="en-US" altLang="zh-Hans-HK" sz="2400" dirty="0"/>
              <a:t>     </a:t>
            </a:r>
            <a:r>
              <a:rPr lang="en-US" altLang="zh-Hans-HK" sz="2400" dirty="0" err="1"/>
              <a:t>i</a:t>
            </a:r>
            <a:r>
              <a:rPr lang="en-US" altLang="zh-Hans-HK" sz="2400" dirty="0"/>
              <a:t>   j k</a:t>
            </a:r>
            <a:endParaRPr lang="zh-Hans-HK" altLang="en-US" sz="2400" dirty="0"/>
          </a:p>
        </p:txBody>
      </p:sp>
      <p:sp>
        <p:nvSpPr>
          <p:cNvPr id="28" name="文本框 27">
            <a:extLst>
              <a:ext uri="{FF2B5EF4-FFF2-40B4-BE49-F238E27FC236}">
                <a16:creationId xmlns:a16="http://schemas.microsoft.com/office/drawing/2014/main" id="{44E83979-940E-4919-9B98-171CB1205304}"/>
              </a:ext>
            </a:extLst>
          </p:cNvPr>
          <p:cNvSpPr txBox="1"/>
          <p:nvPr/>
        </p:nvSpPr>
        <p:spPr>
          <a:xfrm>
            <a:off x="5273040" y="4729201"/>
            <a:ext cx="3371436" cy="1938992"/>
          </a:xfrm>
          <a:prstGeom prst="rect">
            <a:avLst/>
          </a:prstGeom>
          <a:noFill/>
        </p:spPr>
        <p:txBody>
          <a:bodyPr wrap="none" rtlCol="0">
            <a:spAutoFit/>
          </a:bodyPr>
          <a:lstStyle/>
          <a:p>
            <a:r>
              <a:rPr lang="zh-CN" altLang="en-US" sz="2400" dirty="0"/>
              <a:t>定理 </a:t>
            </a:r>
            <a:r>
              <a:rPr lang="en-US" altLang="zh-CN" sz="2400" dirty="0"/>
              <a:t>(Knuth)</a:t>
            </a:r>
          </a:p>
          <a:p>
            <a:r>
              <a:rPr lang="en-US" altLang="zh-Hans-HK" sz="2400" i="1" dirty="0"/>
              <a:t>(a</a:t>
            </a:r>
            <a:r>
              <a:rPr lang="en-US" altLang="zh-Hans-HK" sz="2400" i="1" baseline="-25000" dirty="0"/>
              <a:t>1</a:t>
            </a:r>
            <a:r>
              <a:rPr lang="en-US" altLang="zh-Hans-HK" sz="2400" i="1" dirty="0"/>
              <a:t>,…a</a:t>
            </a:r>
            <a:r>
              <a:rPr lang="en-US" altLang="zh-Hans-HK" sz="2400" i="1" baseline="-25000" dirty="0"/>
              <a:t>n</a:t>
            </a:r>
            <a:r>
              <a:rPr lang="en-US" altLang="zh-Hans-HK" sz="2400" i="1" dirty="0"/>
              <a:t>)</a:t>
            </a:r>
            <a:r>
              <a:rPr lang="zh-CN" altLang="en-US" sz="2400" i="1" dirty="0"/>
              <a:t>可以通过</a:t>
            </a:r>
            <a:r>
              <a:rPr lang="en-US" altLang="zh-CN" sz="2400" i="1" dirty="0"/>
              <a:t>1</a:t>
            </a:r>
            <a:r>
              <a:rPr lang="zh-CN" altLang="en-US" sz="2400" i="1" dirty="0"/>
              <a:t>个栈</a:t>
            </a:r>
            <a:endParaRPr lang="en-US" altLang="zh-CN" sz="2400" i="1" dirty="0"/>
          </a:p>
          <a:p>
            <a:r>
              <a:rPr lang="en-US" altLang="zh-CN" sz="2400" i="1" dirty="0"/>
              <a:t>   </a:t>
            </a:r>
            <a:r>
              <a:rPr lang="zh-CN" altLang="en-US" sz="2400" i="1" dirty="0"/>
              <a:t>排列为</a:t>
            </a:r>
            <a:r>
              <a:rPr lang="en-US" altLang="zh-CN" sz="2400" i="1" dirty="0"/>
              <a:t>(1,…,n)</a:t>
            </a:r>
          </a:p>
          <a:p>
            <a:pPr marL="342900" indent="-342900">
              <a:buFont typeface="Wingdings" panose="05000000000000000000" pitchFamily="2" charset="2"/>
              <a:buChar char="ó"/>
            </a:pPr>
            <a:r>
              <a:rPr lang="zh-CN" altLang="en-US" sz="2400" i="1" dirty="0"/>
              <a:t>它是</a:t>
            </a:r>
            <a:r>
              <a:rPr lang="en-US" altLang="zh-CN" sz="2400" i="1" dirty="0"/>
              <a:t>231-avoid</a:t>
            </a:r>
            <a:r>
              <a:rPr lang="zh-CN" altLang="en-US" sz="2400" i="1" dirty="0"/>
              <a:t>的。</a:t>
            </a:r>
            <a:endParaRPr lang="en-US" altLang="zh-CN" sz="2400" i="1" dirty="0"/>
          </a:p>
          <a:p>
            <a:r>
              <a:rPr lang="zh-CN" altLang="en-US" sz="2400" i="1" dirty="0">
                <a:solidFill>
                  <a:srgbClr val="FFC000"/>
                </a:solidFill>
              </a:rPr>
              <a:t>提示：归纳法</a:t>
            </a:r>
            <a:endParaRPr lang="zh-Hans-HK" altLang="en-US" sz="2400" i="1" dirty="0">
              <a:solidFill>
                <a:srgbClr val="FFC000"/>
              </a:solidFill>
            </a:endParaRPr>
          </a:p>
        </p:txBody>
      </p:sp>
      <p:cxnSp>
        <p:nvCxnSpPr>
          <p:cNvPr id="30" name="直接箭头连接符 29">
            <a:extLst>
              <a:ext uri="{FF2B5EF4-FFF2-40B4-BE49-F238E27FC236}">
                <a16:creationId xmlns:a16="http://schemas.microsoft.com/office/drawing/2014/main" id="{FF6F0746-EDE1-4A85-A178-6ECF13CC3147}"/>
              </a:ext>
            </a:extLst>
          </p:cNvPr>
          <p:cNvCxnSpPr/>
          <p:nvPr/>
        </p:nvCxnSpPr>
        <p:spPr bwMode="auto">
          <a:xfrm>
            <a:off x="3181808" y="1680140"/>
            <a:ext cx="279398" cy="8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cxnSp>
        <p:nvCxnSpPr>
          <p:cNvPr id="31" name="直接箭头连接符 30">
            <a:extLst>
              <a:ext uri="{FF2B5EF4-FFF2-40B4-BE49-F238E27FC236}">
                <a16:creationId xmlns:a16="http://schemas.microsoft.com/office/drawing/2014/main" id="{DC432051-FB31-4079-98E0-EB4926155762}"/>
              </a:ext>
            </a:extLst>
          </p:cNvPr>
          <p:cNvCxnSpPr/>
          <p:nvPr/>
        </p:nvCxnSpPr>
        <p:spPr bwMode="auto">
          <a:xfrm>
            <a:off x="6433822" y="1677570"/>
            <a:ext cx="279398" cy="8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cxnSp>
    </p:spTree>
    <p:extLst>
      <p:ext uri="{BB962C8B-B14F-4D97-AF65-F5344CB8AC3E}">
        <p14:creationId xmlns:p14="http://schemas.microsoft.com/office/powerpoint/2010/main" val="3171822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0C3860F-76C2-4E92-9DE1-AB0E1F9F77E2}"/>
                  </a:ext>
                </a:extLst>
              </p:cNvPr>
              <p:cNvSpPr>
                <a:spLocks noGrp="1"/>
              </p:cNvSpPr>
              <p:nvPr>
                <p:ph/>
              </p:nvPr>
            </p:nvSpPr>
            <p:spPr/>
            <p:txBody>
              <a:bodyPr/>
              <a:lstStyle/>
              <a:p>
                <a:pPr marL="0" indent="0">
                  <a:buNone/>
                </a:pPr>
                <a:r>
                  <a:rPr lang="zh-CN" altLang="en-US" dirty="0">
                    <a:solidFill>
                      <a:schemeClr val="tx2"/>
                    </a:solidFill>
                  </a:rPr>
                  <a:t>课后阅读 </a:t>
                </a:r>
                <a:r>
                  <a:rPr lang="en-US" altLang="zh-CN" dirty="0">
                    <a:solidFill>
                      <a:schemeClr val="tx2"/>
                    </a:solidFill>
                  </a:rPr>
                  <a:t>- </a:t>
                </a:r>
                <a:r>
                  <a:rPr lang="zh-CN" altLang="en-US" dirty="0">
                    <a:solidFill>
                      <a:schemeClr val="tx2"/>
                    </a:solidFill>
                  </a:rPr>
                  <a:t>关于括号匹配 </a:t>
                </a:r>
                <a:r>
                  <a:rPr lang="en-US" altLang="zh-CN" dirty="0">
                    <a:solidFill>
                      <a:schemeClr val="tx2"/>
                    </a:solidFill>
                  </a:rPr>
                  <a:t>(</a:t>
                </a:r>
                <a:r>
                  <a:rPr lang="zh-CN" altLang="en-US" dirty="0">
                    <a:solidFill>
                      <a:schemeClr val="tx2"/>
                    </a:solidFill>
                  </a:rPr>
                  <a:t>非考试内容）</a:t>
                </a:r>
                <a:endParaRPr lang="en-US" altLang="zh-CN" dirty="0">
                  <a:solidFill>
                    <a:schemeClr val="tx2"/>
                  </a:solidFill>
                </a:endParaRPr>
              </a:p>
              <a:p>
                <a:pPr marL="0" indent="0">
                  <a:buNone/>
                </a:pPr>
                <a:endParaRPr lang="en-US" altLang="zh-CN" dirty="0"/>
              </a:p>
              <a:p>
                <a:pPr marL="0" indent="0">
                  <a:buNone/>
                </a:pPr>
                <a:r>
                  <a:rPr lang="en-US" altLang="zh-CN" sz="2800" dirty="0"/>
                  <a:t>n</a:t>
                </a:r>
                <a:r>
                  <a:rPr lang="zh-CN" altLang="en-US" sz="2800" dirty="0"/>
                  <a:t>个左括号</a:t>
                </a:r>
                <a:r>
                  <a:rPr lang="en-US" altLang="zh-CN" sz="2800" dirty="0"/>
                  <a:t> n</a:t>
                </a:r>
                <a:r>
                  <a:rPr lang="zh-CN" altLang="en-US" sz="2800" dirty="0"/>
                  <a:t>个右括号</a:t>
                </a:r>
                <a:r>
                  <a:rPr lang="en-US" altLang="zh-CN" sz="2800" dirty="0"/>
                  <a:t> </a:t>
                </a:r>
                <a:r>
                  <a:rPr lang="zh-CN" altLang="en-US" sz="2800" dirty="0"/>
                  <a:t>的嵌套括号有多少种？</a:t>
                </a:r>
                <a:endParaRPr lang="en-US" altLang="zh-Hans-HK" dirty="0"/>
              </a:p>
              <a:p>
                <a:pPr marL="0" indent="0">
                  <a:buNone/>
                </a:pPr>
                <a:r>
                  <a:rPr lang="en-US" altLang="zh-Hans-HK" dirty="0"/>
                  <a:t>  (())   ()()    2</a:t>
                </a:r>
              </a:p>
              <a:p>
                <a:pPr marL="0" indent="0">
                  <a:buNone/>
                </a:pPr>
                <a:r>
                  <a:rPr lang="en-US" altLang="zh-Hans-HK" dirty="0"/>
                  <a:t>  ((()))   (()())   (())()   ()(())</a:t>
                </a:r>
                <a:r>
                  <a:rPr lang="zh-CN" altLang="en-US" dirty="0"/>
                  <a:t>    </a:t>
                </a:r>
                <a:r>
                  <a:rPr lang="en-US" altLang="zh-CN" dirty="0"/>
                  <a:t>()()()</a:t>
                </a:r>
                <a:r>
                  <a:rPr lang="zh-CN" altLang="en-US" dirty="0"/>
                  <a:t>    </a:t>
                </a:r>
                <a:r>
                  <a:rPr lang="en-US" altLang="zh-CN" dirty="0"/>
                  <a:t>5</a:t>
                </a:r>
              </a:p>
              <a:p>
                <a:pPr marL="0" indent="0">
                  <a:buNone/>
                </a:pPr>
                <a:endParaRPr lang="en-US" altLang="zh-Hans-HK" dirty="0"/>
              </a:p>
              <a:p>
                <a:pPr marL="0" indent="0">
                  <a:buNone/>
                </a:pPr>
                <a:r>
                  <a:rPr lang="zh-CN" altLang="en-US" dirty="0"/>
                  <a:t>提示： </a:t>
                </a:r>
                <a:r>
                  <a:rPr lang="en-US" altLang="zh-CN" dirty="0" err="1"/>
                  <a:t>D</a:t>
                </a:r>
                <a:r>
                  <a:rPr lang="en-US" altLang="zh-CN" baseline="-25000" dirty="0" err="1"/>
                  <a:t>n</a:t>
                </a:r>
                <a:r>
                  <a:rPr lang="en-US" altLang="zh-CN" dirty="0"/>
                  <a:t>  =  </a:t>
                </a:r>
                <a14:m>
                  <m:oMath xmlns:m="http://schemas.openxmlformats.org/officeDocument/2006/math">
                    <m:d>
                      <m:dPr>
                        <m:ctrlPr>
                          <a:rPr lang="en-US" altLang="zh-CN" i="1" dirty="0" smtClean="0">
                            <a:solidFill>
                              <a:srgbClr val="00B0F0"/>
                            </a:solidFill>
                            <a:latin typeface="Cambria Math" panose="02040503050406030204" pitchFamily="18" charset="0"/>
                          </a:rPr>
                        </m:ctrlPr>
                      </m:dPr>
                      <m:e>
                        <m:m>
                          <m:mPr>
                            <m:mcs>
                              <m:mc>
                                <m:mcPr>
                                  <m:count m:val="1"/>
                                  <m:mcJc m:val="center"/>
                                </m:mcPr>
                              </m:mc>
                            </m:mcs>
                            <m:ctrlPr>
                              <a:rPr lang="en-US" altLang="zh-CN" i="1" dirty="0" smtClean="0">
                                <a:solidFill>
                                  <a:srgbClr val="00B0F0"/>
                                </a:solidFill>
                                <a:latin typeface="Cambria Math" panose="02040503050406030204" pitchFamily="18" charset="0"/>
                              </a:rPr>
                            </m:ctrlPr>
                          </m:mPr>
                          <m:mr>
                            <m:e>
                              <m:r>
                                <m:rPr>
                                  <m:brk m:alnAt="7"/>
                                </m:rPr>
                                <a:rPr lang="en-US" altLang="zh-CN" b="0" i="1" dirty="0" smtClean="0">
                                  <a:solidFill>
                                    <a:srgbClr val="00B0F0"/>
                                  </a:solidFill>
                                  <a:latin typeface="Cambria Math" panose="02040503050406030204" pitchFamily="18" charset="0"/>
                                </a:rPr>
                                <m:t>2</m:t>
                              </m:r>
                              <m:r>
                                <a:rPr lang="en-US" altLang="zh-CN" b="0" i="1" dirty="0" smtClean="0">
                                  <a:solidFill>
                                    <a:srgbClr val="00B0F0"/>
                                  </a:solidFill>
                                  <a:latin typeface="Cambria Math" panose="02040503050406030204" pitchFamily="18" charset="0"/>
                                </a:rPr>
                                <m:t>𝑛</m:t>
                              </m:r>
                            </m:e>
                          </m:mr>
                          <m:mr>
                            <m:e>
                              <m:r>
                                <a:rPr lang="en-US" altLang="zh-CN" b="0" i="1" dirty="0" smtClean="0">
                                  <a:solidFill>
                                    <a:srgbClr val="00B0F0"/>
                                  </a:solidFill>
                                  <a:latin typeface="Cambria Math" panose="02040503050406030204" pitchFamily="18" charset="0"/>
                                </a:rPr>
                                <m:t>𝑛</m:t>
                              </m:r>
                            </m:e>
                          </m:mr>
                        </m:m>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oMath>
                </a14:m>
                <a:endParaRPr lang="en-US" altLang="zh-Hans-HK" dirty="0"/>
              </a:p>
              <a:p>
                <a:pPr marL="0" indent="0">
                  <a:buNone/>
                </a:pPr>
                <a:r>
                  <a:rPr lang="zh-CN" altLang="en-US" dirty="0"/>
                  <a:t>阅读：</a:t>
                </a:r>
                <a:r>
                  <a:rPr lang="en-US" altLang="zh-CN" dirty="0"/>
                  <a:t> </a:t>
                </a:r>
                <a:r>
                  <a:rPr lang="en-US" altLang="zh-CN" dirty="0">
                    <a:solidFill>
                      <a:srgbClr val="00B0F0"/>
                    </a:solidFill>
                  </a:rPr>
                  <a:t>Catalan</a:t>
                </a:r>
                <a:r>
                  <a:rPr lang="zh-CN" altLang="en-US" dirty="0">
                    <a:solidFill>
                      <a:srgbClr val="00B0F0"/>
                    </a:solidFill>
                  </a:rPr>
                  <a:t>数 </a:t>
                </a:r>
                <a:r>
                  <a:rPr lang="en-US" altLang="zh-CN" dirty="0">
                    <a:solidFill>
                      <a:srgbClr val="00B0F0"/>
                    </a:solidFill>
                  </a:rPr>
                  <a:t>(Wikipedia)</a:t>
                </a:r>
              </a:p>
              <a:p>
                <a:pPr marL="0" indent="0">
                  <a:buNone/>
                </a:pPr>
                <a:r>
                  <a:rPr lang="zh-CN" altLang="en-US" dirty="0"/>
                  <a:t>关于括号还有许多有趣的结论。</a:t>
                </a:r>
                <a:endParaRPr lang="en-US" altLang="zh-CN" dirty="0">
                  <a:solidFill>
                    <a:srgbClr val="00B0F0"/>
                  </a:solidFill>
                </a:endParaRPr>
              </a:p>
              <a:p>
                <a:pPr marL="0" indent="0">
                  <a:buNone/>
                </a:pPr>
                <a:endParaRPr lang="en-US" altLang="zh-Hans-HK" dirty="0"/>
              </a:p>
            </p:txBody>
          </p:sp>
        </mc:Choice>
        <mc:Fallback xmlns="">
          <p:sp>
            <p:nvSpPr>
              <p:cNvPr id="2" name="内容占位符 1">
                <a:extLst>
                  <a:ext uri="{FF2B5EF4-FFF2-40B4-BE49-F238E27FC236}">
                    <a16:creationId xmlns:a16="http://schemas.microsoft.com/office/drawing/2014/main" id="{10C3860F-76C2-4E92-9DE1-AB0E1F9F77E2}"/>
                  </a:ext>
                </a:extLst>
              </p:cNvPr>
              <p:cNvSpPr>
                <a:spLocks noGrp="1" noRot="1" noChangeAspect="1" noMove="1" noResize="1" noEditPoints="1" noAdjustHandles="1" noChangeArrowheads="1" noChangeShapeType="1" noTextEdit="1"/>
              </p:cNvSpPr>
              <p:nvPr>
                <p:ph/>
              </p:nvPr>
            </p:nvSpPr>
            <p:spPr>
              <a:blipFill>
                <a:blip r:embed="rId2"/>
                <a:stretch>
                  <a:fillRect l="-2039" t="-1778" b="-5000"/>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1003657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48EDB3-5A51-44CF-8C52-E6A629ED9346}"/>
              </a:ext>
            </a:extLst>
          </p:cNvPr>
          <p:cNvSpPr>
            <a:spLocks noGrp="1"/>
          </p:cNvSpPr>
          <p:nvPr>
            <p:ph/>
          </p:nvPr>
        </p:nvSpPr>
        <p:spPr/>
        <p:txBody>
          <a:bodyPr/>
          <a:lstStyle/>
          <a:p>
            <a:r>
              <a:rPr lang="zh-CN" altLang="en-US" dirty="0"/>
              <a:t>重要知识点回顾</a:t>
            </a:r>
            <a:endParaRPr lang="en-US" altLang="zh-CN" dirty="0"/>
          </a:p>
          <a:p>
            <a:endParaRPr lang="en-US" altLang="zh-Hans-HK" dirty="0"/>
          </a:p>
          <a:p>
            <a:pPr marL="0" indent="0">
              <a:buNone/>
            </a:pPr>
            <a:r>
              <a:rPr lang="zh-CN" altLang="en-US" dirty="0"/>
              <a:t>线性表（特殊的线性表：栈、队列）</a:t>
            </a:r>
            <a:endParaRPr lang="en-US" altLang="zh-CN" dirty="0"/>
          </a:p>
          <a:p>
            <a:pPr marL="0" indent="0">
              <a:buNone/>
            </a:pPr>
            <a:r>
              <a:rPr lang="en-US" altLang="zh-Hans-HK" dirty="0"/>
              <a:t>	</a:t>
            </a:r>
            <a:r>
              <a:rPr lang="zh-CN" altLang="en-US" dirty="0">
                <a:solidFill>
                  <a:schemeClr val="accent6"/>
                </a:solidFill>
              </a:rPr>
              <a:t>顺序</a:t>
            </a:r>
            <a:r>
              <a:rPr lang="zh-CN" altLang="en-US" dirty="0"/>
              <a:t>（静态</a:t>
            </a:r>
            <a:r>
              <a:rPr lang="en-US" altLang="zh-CN" dirty="0"/>
              <a:t>/</a:t>
            </a:r>
            <a:r>
              <a:rPr lang="zh-CN" altLang="en-US" dirty="0"/>
              <a:t>动态</a:t>
            </a:r>
            <a:r>
              <a:rPr lang="en-US" altLang="zh-CN" dirty="0"/>
              <a:t>/</a:t>
            </a:r>
            <a:r>
              <a:rPr lang="zh-CN" altLang="en-US" dirty="0"/>
              <a:t>循环）</a:t>
            </a:r>
            <a:endParaRPr lang="en-US" altLang="zh-CN" dirty="0"/>
          </a:p>
          <a:p>
            <a:pPr marL="0" indent="0">
              <a:buNone/>
            </a:pPr>
            <a:r>
              <a:rPr lang="en-US" altLang="zh-Hans-HK" dirty="0"/>
              <a:t>	</a:t>
            </a:r>
            <a:r>
              <a:rPr lang="zh-CN" altLang="en-US" dirty="0">
                <a:solidFill>
                  <a:schemeClr val="accent6"/>
                </a:solidFill>
              </a:rPr>
              <a:t>链式</a:t>
            </a:r>
            <a:r>
              <a:rPr lang="zh-CN" altLang="en-US" dirty="0"/>
              <a:t>（带头节点</a:t>
            </a:r>
            <a:r>
              <a:rPr lang="en-US" altLang="zh-CN" dirty="0"/>
              <a:t>/</a:t>
            </a:r>
            <a:r>
              <a:rPr lang="zh-CN" altLang="en-US" dirty="0"/>
              <a:t>不带头节点）</a:t>
            </a:r>
            <a:endParaRPr lang="en-US" altLang="zh-CN" dirty="0"/>
          </a:p>
          <a:p>
            <a:pPr marL="0" indent="0">
              <a:buNone/>
            </a:pPr>
            <a:r>
              <a:rPr lang="en-US" altLang="zh-Hans-HK" dirty="0"/>
              <a:t>	</a:t>
            </a:r>
            <a:r>
              <a:rPr lang="zh-CN" altLang="en-US" dirty="0"/>
              <a:t>栈在函数调用</a:t>
            </a:r>
            <a:r>
              <a:rPr lang="en-US" altLang="zh-CN" dirty="0"/>
              <a:t>/</a:t>
            </a:r>
            <a:r>
              <a:rPr lang="zh-CN" altLang="en-US" dirty="0"/>
              <a:t>递归调用中的应用</a:t>
            </a:r>
            <a:endParaRPr lang="en-US" altLang="zh-CN" dirty="0"/>
          </a:p>
          <a:p>
            <a:pPr marL="0" indent="0">
              <a:buNone/>
            </a:pPr>
            <a:r>
              <a:rPr lang="en-US" altLang="zh-CN" dirty="0"/>
              <a:t>	FIFO </a:t>
            </a:r>
            <a:r>
              <a:rPr lang="en-US" altLang="zh-CN" dirty="0" err="1"/>
              <a:t>v.s</a:t>
            </a:r>
            <a:r>
              <a:rPr lang="en-US" altLang="zh-CN" dirty="0"/>
              <a:t>. FILO</a:t>
            </a:r>
          </a:p>
          <a:p>
            <a:pPr marL="0" indent="0">
              <a:buNone/>
            </a:pPr>
            <a:r>
              <a:rPr lang="zh-CN" altLang="en-US" dirty="0">
                <a:solidFill>
                  <a:schemeClr val="accent6"/>
                </a:solidFill>
              </a:rPr>
              <a:t>递归思想</a:t>
            </a:r>
            <a:r>
              <a:rPr lang="zh-CN" altLang="en-US" dirty="0"/>
              <a:t>在算法设计中的应用</a:t>
            </a:r>
            <a:endParaRPr lang="en-US" altLang="zh-CN" dirty="0"/>
          </a:p>
          <a:p>
            <a:pPr marL="0" indent="0">
              <a:buNone/>
            </a:pPr>
            <a:r>
              <a:rPr lang="en-US" altLang="zh-Hans-HK" dirty="0"/>
              <a:t>	GCD</a:t>
            </a:r>
            <a:r>
              <a:rPr lang="zh-CN" altLang="en-US" dirty="0"/>
              <a:t>。</a:t>
            </a:r>
            <a:r>
              <a:rPr lang="en-US" altLang="zh-CN" dirty="0"/>
              <a:t>Hanoi</a:t>
            </a:r>
            <a:r>
              <a:rPr lang="zh-CN" altLang="en-US" dirty="0"/>
              <a:t> </a:t>
            </a:r>
            <a:r>
              <a:rPr lang="en-US" altLang="zh-CN" dirty="0"/>
              <a:t>tower</a:t>
            </a:r>
            <a:r>
              <a:rPr lang="zh-CN" altLang="en-US" dirty="0"/>
              <a:t>。 </a:t>
            </a:r>
            <a:r>
              <a:rPr lang="en-US" altLang="zh-CN" dirty="0"/>
              <a:t>Gray Code</a:t>
            </a:r>
            <a:r>
              <a:rPr lang="zh-CN" altLang="en-US" dirty="0"/>
              <a:t>。</a:t>
            </a:r>
            <a:endParaRPr lang="zh-Hans-HK" altLang="en-US" dirty="0"/>
          </a:p>
        </p:txBody>
      </p:sp>
    </p:spTree>
    <p:extLst>
      <p:ext uri="{BB962C8B-B14F-4D97-AF65-F5344CB8AC3E}">
        <p14:creationId xmlns:p14="http://schemas.microsoft.com/office/powerpoint/2010/main" val="119190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062632D-A95F-4445-9D96-B84B4B4BD887}"/>
              </a:ext>
            </a:extLst>
          </p:cNvPr>
          <p:cNvSpPr>
            <a:spLocks noGrp="1" noChangeArrowheads="1"/>
          </p:cNvSpPr>
          <p:nvPr>
            <p:ph type="body" idx="1"/>
          </p:nvPr>
        </p:nvSpPr>
        <p:spPr>
          <a:xfrm>
            <a:off x="642938" y="304800"/>
            <a:ext cx="8501062" cy="1160147"/>
          </a:xfrm>
        </p:spPr>
        <p:txBody>
          <a:bodyPr/>
          <a:lstStyle/>
          <a:p>
            <a:pPr lvl="1" eaLnBrk="1" hangingPunct="1"/>
            <a:r>
              <a:rPr lang="zh-CN" altLang="en-US" sz="3600" dirty="0">
                <a:solidFill>
                  <a:schemeClr val="tx2"/>
                </a:solidFill>
              </a:rPr>
              <a:t>栈的顺序存储结构 （顺序栈）</a:t>
            </a:r>
          </a:p>
          <a:p>
            <a:pPr lvl="3" eaLnBrk="1" hangingPunct="1"/>
            <a:r>
              <a:rPr lang="zh-CN" altLang="en-US" dirty="0"/>
              <a:t>实现：一维数组</a:t>
            </a:r>
            <a:r>
              <a:rPr lang="en-US" altLang="zh-CN" dirty="0"/>
              <a:t>s[M]</a:t>
            </a:r>
          </a:p>
        </p:txBody>
      </p:sp>
      <p:grpSp>
        <p:nvGrpSpPr>
          <p:cNvPr id="11267" name="Group 3">
            <a:extLst>
              <a:ext uri="{FF2B5EF4-FFF2-40B4-BE49-F238E27FC236}">
                <a16:creationId xmlns:a16="http://schemas.microsoft.com/office/drawing/2014/main" id="{2A3E8B44-B6DC-4AD8-92EC-FEA5B4C4972E}"/>
              </a:ext>
            </a:extLst>
          </p:cNvPr>
          <p:cNvGrpSpPr>
            <a:grpSpLocks/>
          </p:cNvGrpSpPr>
          <p:nvPr/>
        </p:nvGrpSpPr>
        <p:grpSpPr bwMode="auto">
          <a:xfrm>
            <a:off x="244475" y="1969771"/>
            <a:ext cx="2489200" cy="2755901"/>
            <a:chOff x="243" y="1200"/>
            <a:chExt cx="1568" cy="1736"/>
          </a:xfrm>
        </p:grpSpPr>
        <p:sp>
          <p:nvSpPr>
            <p:cNvPr id="9314" name="Line 4">
              <a:extLst>
                <a:ext uri="{FF2B5EF4-FFF2-40B4-BE49-F238E27FC236}">
                  <a16:creationId xmlns:a16="http://schemas.microsoft.com/office/drawing/2014/main" id="{75F381B2-6C56-4486-99E1-CBBE7EEE2AC3}"/>
                </a:ext>
              </a:extLst>
            </p:cNvPr>
            <p:cNvSpPr>
              <a:spLocks noChangeShapeType="1"/>
            </p:cNvSpPr>
            <p:nvPr/>
          </p:nvSpPr>
          <p:spPr bwMode="auto">
            <a:xfrm>
              <a:off x="656" y="2557"/>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5" name="Text Box 5">
              <a:extLst>
                <a:ext uri="{FF2B5EF4-FFF2-40B4-BE49-F238E27FC236}">
                  <a16:creationId xmlns:a16="http://schemas.microsoft.com/office/drawing/2014/main" id="{E63C9B10-66DB-4091-977F-8FAFCDE9439E}"/>
                </a:ext>
              </a:extLst>
            </p:cNvPr>
            <p:cNvSpPr txBox="1">
              <a:spLocks noChangeArrowheads="1"/>
            </p:cNvSpPr>
            <p:nvPr/>
          </p:nvSpPr>
          <p:spPr bwMode="auto">
            <a:xfrm>
              <a:off x="243" y="2432"/>
              <a:ext cx="49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top=0</a:t>
              </a:r>
            </a:p>
          </p:txBody>
        </p:sp>
        <p:grpSp>
          <p:nvGrpSpPr>
            <p:cNvPr id="9316" name="Group 6">
              <a:extLst>
                <a:ext uri="{FF2B5EF4-FFF2-40B4-BE49-F238E27FC236}">
                  <a16:creationId xmlns:a16="http://schemas.microsoft.com/office/drawing/2014/main" id="{984AC249-B91F-43E6-BBFF-8BDF9413116B}"/>
                </a:ext>
              </a:extLst>
            </p:cNvPr>
            <p:cNvGrpSpPr>
              <a:grpSpLocks/>
            </p:cNvGrpSpPr>
            <p:nvPr/>
          </p:nvGrpSpPr>
          <p:grpSpPr bwMode="auto">
            <a:xfrm>
              <a:off x="934" y="1200"/>
              <a:ext cx="877" cy="1532"/>
              <a:chOff x="1568" y="1378"/>
              <a:chExt cx="1362" cy="1532"/>
            </a:xfrm>
          </p:grpSpPr>
          <p:grpSp>
            <p:nvGrpSpPr>
              <p:cNvPr id="9318" name="Group 7">
                <a:extLst>
                  <a:ext uri="{FF2B5EF4-FFF2-40B4-BE49-F238E27FC236}">
                    <a16:creationId xmlns:a16="http://schemas.microsoft.com/office/drawing/2014/main" id="{CCAC96DE-8884-4C19-B4CD-D55D97DB55C5}"/>
                  </a:ext>
                </a:extLst>
              </p:cNvPr>
              <p:cNvGrpSpPr>
                <a:grpSpLocks/>
              </p:cNvGrpSpPr>
              <p:nvPr/>
            </p:nvGrpSpPr>
            <p:grpSpPr bwMode="auto">
              <a:xfrm>
                <a:off x="1568" y="1378"/>
                <a:ext cx="1133" cy="1498"/>
                <a:chOff x="1568" y="1378"/>
                <a:chExt cx="1133" cy="1498"/>
              </a:xfrm>
            </p:grpSpPr>
            <p:sp>
              <p:nvSpPr>
                <p:cNvPr id="9325" name="Rectangle 8">
                  <a:extLst>
                    <a:ext uri="{FF2B5EF4-FFF2-40B4-BE49-F238E27FC236}">
                      <a16:creationId xmlns:a16="http://schemas.microsoft.com/office/drawing/2014/main" id="{B3983C17-F6C9-49A1-8C00-506984D77ADE}"/>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6" name="Line 9">
                  <a:extLst>
                    <a:ext uri="{FF2B5EF4-FFF2-40B4-BE49-F238E27FC236}">
                      <a16:creationId xmlns:a16="http://schemas.microsoft.com/office/drawing/2014/main" id="{E10C2C1C-0A4B-485C-8BA2-87BAE7F2BD6F}"/>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7" name="Line 10">
                  <a:extLst>
                    <a:ext uri="{FF2B5EF4-FFF2-40B4-BE49-F238E27FC236}">
                      <a16:creationId xmlns:a16="http://schemas.microsoft.com/office/drawing/2014/main" id="{ABF1907C-D456-426C-BBE1-5D05559513D5}"/>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8" name="Line 11">
                  <a:extLst>
                    <a:ext uri="{FF2B5EF4-FFF2-40B4-BE49-F238E27FC236}">
                      <a16:creationId xmlns:a16="http://schemas.microsoft.com/office/drawing/2014/main" id="{1AEEE847-D4C0-4E1C-8A17-110989F46C55}"/>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29" name="Line 12">
                  <a:extLst>
                    <a:ext uri="{FF2B5EF4-FFF2-40B4-BE49-F238E27FC236}">
                      <a16:creationId xmlns:a16="http://schemas.microsoft.com/office/drawing/2014/main" id="{CFEA0686-31A4-48B7-A9D6-A000DAED3F9E}"/>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30" name="Line 13">
                  <a:extLst>
                    <a:ext uri="{FF2B5EF4-FFF2-40B4-BE49-F238E27FC236}">
                      <a16:creationId xmlns:a16="http://schemas.microsoft.com/office/drawing/2014/main" id="{26DC0445-9C38-4011-A563-E155208C56C9}"/>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319" name="Text Box 14">
                <a:extLst>
                  <a:ext uri="{FF2B5EF4-FFF2-40B4-BE49-F238E27FC236}">
                    <a16:creationId xmlns:a16="http://schemas.microsoft.com/office/drawing/2014/main" id="{F3B7F036-EACC-4892-9B33-5B3D730F0538}"/>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320" name="Text Box 15">
                <a:extLst>
                  <a:ext uri="{FF2B5EF4-FFF2-40B4-BE49-F238E27FC236}">
                    <a16:creationId xmlns:a16="http://schemas.microsoft.com/office/drawing/2014/main" id="{91F915D5-1940-4A29-B833-931E7292ECB6}"/>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321" name="Text Box 16">
                <a:extLst>
                  <a:ext uri="{FF2B5EF4-FFF2-40B4-BE49-F238E27FC236}">
                    <a16:creationId xmlns:a16="http://schemas.microsoft.com/office/drawing/2014/main" id="{9AD2F0E1-7296-418C-86DA-9CF07325567A}"/>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322" name="Text Box 17">
                <a:extLst>
                  <a:ext uri="{FF2B5EF4-FFF2-40B4-BE49-F238E27FC236}">
                    <a16:creationId xmlns:a16="http://schemas.microsoft.com/office/drawing/2014/main" id="{0892CC3C-854A-49D0-B116-307880F6C566}"/>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323" name="Text Box 18">
                <a:extLst>
                  <a:ext uri="{FF2B5EF4-FFF2-40B4-BE49-F238E27FC236}">
                    <a16:creationId xmlns:a16="http://schemas.microsoft.com/office/drawing/2014/main" id="{B071B905-B450-464E-81DC-82CBE20BAB9D}"/>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324" name="Text Box 19">
                <a:extLst>
                  <a:ext uri="{FF2B5EF4-FFF2-40B4-BE49-F238E27FC236}">
                    <a16:creationId xmlns:a16="http://schemas.microsoft.com/office/drawing/2014/main" id="{3601E83A-E080-4869-ABE5-BC7BF1677A0E}"/>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9317" name="Text Box 20">
              <a:extLst>
                <a:ext uri="{FF2B5EF4-FFF2-40B4-BE49-F238E27FC236}">
                  <a16:creationId xmlns:a16="http://schemas.microsoft.com/office/drawing/2014/main" id="{335F81B2-3C86-40A4-BBA4-0572E657D985}"/>
                </a:ext>
              </a:extLst>
            </p:cNvPr>
            <p:cNvSpPr txBox="1">
              <a:spLocks noChangeArrowheads="1"/>
            </p:cNvSpPr>
            <p:nvPr/>
          </p:nvSpPr>
          <p:spPr bwMode="auto">
            <a:xfrm>
              <a:off x="1103" y="2686"/>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栈空</a:t>
              </a:r>
            </a:p>
          </p:txBody>
        </p:sp>
      </p:grpSp>
      <p:sp>
        <p:nvSpPr>
          <p:cNvPr id="11285" name="AutoShape 21">
            <a:extLst>
              <a:ext uri="{FF2B5EF4-FFF2-40B4-BE49-F238E27FC236}">
                <a16:creationId xmlns:a16="http://schemas.microsoft.com/office/drawing/2014/main" id="{FA638A2F-54CC-41E6-BAE6-D14089F58924}"/>
              </a:ext>
            </a:extLst>
          </p:cNvPr>
          <p:cNvSpPr>
            <a:spLocks noChangeArrowheads="1"/>
          </p:cNvSpPr>
          <p:nvPr/>
        </p:nvSpPr>
        <p:spPr bwMode="auto">
          <a:xfrm>
            <a:off x="295275" y="5351463"/>
            <a:ext cx="3149600" cy="739775"/>
          </a:xfrm>
          <a:prstGeom prst="wedgeRectCallout">
            <a:avLst>
              <a:gd name="adj1" fmla="val -38097"/>
              <a:gd name="adj2" fmla="val -179912"/>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栈顶指针</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指向实际栈顶</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后的空位置，初值为</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nvGrpSpPr>
          <p:cNvPr id="11351" name="Group 87">
            <a:extLst>
              <a:ext uri="{FF2B5EF4-FFF2-40B4-BE49-F238E27FC236}">
                <a16:creationId xmlns:a16="http://schemas.microsoft.com/office/drawing/2014/main" id="{095CF191-95E9-4EF3-80CE-88543A2F23A9}"/>
              </a:ext>
            </a:extLst>
          </p:cNvPr>
          <p:cNvGrpSpPr>
            <a:grpSpLocks/>
          </p:cNvGrpSpPr>
          <p:nvPr/>
        </p:nvGrpSpPr>
        <p:grpSpPr bwMode="auto">
          <a:xfrm>
            <a:off x="2940050" y="3512185"/>
            <a:ext cx="976313" cy="396875"/>
            <a:chOff x="1579" y="2102"/>
            <a:chExt cx="615" cy="250"/>
          </a:xfrm>
        </p:grpSpPr>
        <p:sp>
          <p:nvSpPr>
            <p:cNvPr id="9312" name="Line 23">
              <a:extLst>
                <a:ext uri="{FF2B5EF4-FFF2-40B4-BE49-F238E27FC236}">
                  <a16:creationId xmlns:a16="http://schemas.microsoft.com/office/drawing/2014/main" id="{BC3A5387-E48A-4692-B78A-04D484EF1026}"/>
                </a:ext>
              </a:extLst>
            </p:cNvPr>
            <p:cNvSpPr>
              <a:spLocks noChangeShapeType="1"/>
            </p:cNvSpPr>
            <p:nvPr/>
          </p:nvSpPr>
          <p:spPr bwMode="auto">
            <a:xfrm>
              <a:off x="1874" y="2234"/>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3" name="Text Box 24">
              <a:extLst>
                <a:ext uri="{FF2B5EF4-FFF2-40B4-BE49-F238E27FC236}">
                  <a16:creationId xmlns:a16="http://schemas.microsoft.com/office/drawing/2014/main" id="{691E94E6-5147-4F80-AA93-24D65535C4A3}"/>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289" name="Group 25">
            <a:extLst>
              <a:ext uri="{FF2B5EF4-FFF2-40B4-BE49-F238E27FC236}">
                <a16:creationId xmlns:a16="http://schemas.microsoft.com/office/drawing/2014/main" id="{984DEEBC-180A-46CD-AEA5-92A67879AAFD}"/>
              </a:ext>
            </a:extLst>
          </p:cNvPr>
          <p:cNvGrpSpPr>
            <a:grpSpLocks/>
          </p:cNvGrpSpPr>
          <p:nvPr/>
        </p:nvGrpSpPr>
        <p:grpSpPr bwMode="auto">
          <a:xfrm>
            <a:off x="3886200" y="1976121"/>
            <a:ext cx="1392238" cy="2432051"/>
            <a:chOff x="1568" y="1378"/>
            <a:chExt cx="1362" cy="1532"/>
          </a:xfrm>
        </p:grpSpPr>
        <p:grpSp>
          <p:nvGrpSpPr>
            <p:cNvPr id="9299" name="Group 26">
              <a:extLst>
                <a:ext uri="{FF2B5EF4-FFF2-40B4-BE49-F238E27FC236}">
                  <a16:creationId xmlns:a16="http://schemas.microsoft.com/office/drawing/2014/main" id="{9364E341-670A-4E8D-9CCD-8947E526DD0C}"/>
                </a:ext>
              </a:extLst>
            </p:cNvPr>
            <p:cNvGrpSpPr>
              <a:grpSpLocks/>
            </p:cNvGrpSpPr>
            <p:nvPr/>
          </p:nvGrpSpPr>
          <p:grpSpPr bwMode="auto">
            <a:xfrm>
              <a:off x="1568" y="1378"/>
              <a:ext cx="1133" cy="1498"/>
              <a:chOff x="1568" y="1378"/>
              <a:chExt cx="1133" cy="1498"/>
            </a:xfrm>
          </p:grpSpPr>
          <p:sp>
            <p:nvSpPr>
              <p:cNvPr id="9306" name="Rectangle 27">
                <a:extLst>
                  <a:ext uri="{FF2B5EF4-FFF2-40B4-BE49-F238E27FC236}">
                    <a16:creationId xmlns:a16="http://schemas.microsoft.com/office/drawing/2014/main" id="{2D82C36F-F478-4E79-8408-0A8D50ABD823}"/>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7" name="Line 28">
                <a:extLst>
                  <a:ext uri="{FF2B5EF4-FFF2-40B4-BE49-F238E27FC236}">
                    <a16:creationId xmlns:a16="http://schemas.microsoft.com/office/drawing/2014/main" id="{819A2C0C-14E4-46D3-A6CE-8ABDA90D24A8}"/>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8" name="Line 29">
                <a:extLst>
                  <a:ext uri="{FF2B5EF4-FFF2-40B4-BE49-F238E27FC236}">
                    <a16:creationId xmlns:a16="http://schemas.microsoft.com/office/drawing/2014/main" id="{44177EBB-2DE3-4701-94AA-80D9C74A3BBD}"/>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09" name="Line 30">
                <a:extLst>
                  <a:ext uri="{FF2B5EF4-FFF2-40B4-BE49-F238E27FC236}">
                    <a16:creationId xmlns:a16="http://schemas.microsoft.com/office/drawing/2014/main" id="{43B17A3A-DD11-47C2-82D3-A8EBBD394FB8}"/>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0" name="Line 31">
                <a:extLst>
                  <a:ext uri="{FF2B5EF4-FFF2-40B4-BE49-F238E27FC236}">
                    <a16:creationId xmlns:a16="http://schemas.microsoft.com/office/drawing/2014/main" id="{3588284E-906D-419A-B8A9-F1DC6443A75D}"/>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311" name="Line 32">
                <a:extLst>
                  <a:ext uri="{FF2B5EF4-FFF2-40B4-BE49-F238E27FC236}">
                    <a16:creationId xmlns:a16="http://schemas.microsoft.com/office/drawing/2014/main" id="{E3D727EB-5CE7-4DAD-9FB0-F980A1861C02}"/>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300" name="Text Box 33">
              <a:extLst>
                <a:ext uri="{FF2B5EF4-FFF2-40B4-BE49-F238E27FC236}">
                  <a16:creationId xmlns:a16="http://schemas.microsoft.com/office/drawing/2014/main" id="{1520ED51-F32E-49D8-A41B-AA871573E61E}"/>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301" name="Text Box 34">
              <a:extLst>
                <a:ext uri="{FF2B5EF4-FFF2-40B4-BE49-F238E27FC236}">
                  <a16:creationId xmlns:a16="http://schemas.microsoft.com/office/drawing/2014/main" id="{B7741619-5C38-410F-ABFE-7089447DFA8D}"/>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302" name="Text Box 35">
              <a:extLst>
                <a:ext uri="{FF2B5EF4-FFF2-40B4-BE49-F238E27FC236}">
                  <a16:creationId xmlns:a16="http://schemas.microsoft.com/office/drawing/2014/main" id="{E715FBE5-4799-46D4-925F-7AD7551B20D3}"/>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303" name="Text Box 36">
              <a:extLst>
                <a:ext uri="{FF2B5EF4-FFF2-40B4-BE49-F238E27FC236}">
                  <a16:creationId xmlns:a16="http://schemas.microsoft.com/office/drawing/2014/main" id="{1D55A11D-8EF2-4D43-BF50-66168D5949A9}"/>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304" name="Text Box 37">
              <a:extLst>
                <a:ext uri="{FF2B5EF4-FFF2-40B4-BE49-F238E27FC236}">
                  <a16:creationId xmlns:a16="http://schemas.microsoft.com/office/drawing/2014/main" id="{960EE5F6-3FC5-4ADD-870A-6BEC2A01E58E}"/>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305" name="Text Box 38">
              <a:extLst>
                <a:ext uri="{FF2B5EF4-FFF2-40B4-BE49-F238E27FC236}">
                  <a16:creationId xmlns:a16="http://schemas.microsoft.com/office/drawing/2014/main" id="{CC7A9CAE-9DAC-47CA-AA15-145E24BD6BBC}"/>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11303" name="Text Box 39">
            <a:extLst>
              <a:ext uri="{FF2B5EF4-FFF2-40B4-BE49-F238E27FC236}">
                <a16:creationId xmlns:a16="http://schemas.microsoft.com/office/drawing/2014/main" id="{D60C4890-6C86-422F-86AF-587D8C3B320B}"/>
              </a:ext>
            </a:extLst>
          </p:cNvPr>
          <p:cNvSpPr txBox="1">
            <a:spLocks noChangeArrowheads="1"/>
          </p:cNvSpPr>
          <p:nvPr/>
        </p:nvSpPr>
        <p:spPr bwMode="auto">
          <a:xfrm>
            <a:off x="4154488" y="4335145"/>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进栈</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40">
            <a:extLst>
              <a:ext uri="{FF2B5EF4-FFF2-40B4-BE49-F238E27FC236}">
                <a16:creationId xmlns:a16="http://schemas.microsoft.com/office/drawing/2014/main" id="{D9F941FE-9548-4F35-990A-F3F397BC0C93}"/>
              </a:ext>
            </a:extLst>
          </p:cNvPr>
          <p:cNvSpPr txBox="1">
            <a:spLocks noChangeArrowheads="1"/>
          </p:cNvSpPr>
          <p:nvPr/>
        </p:nvSpPr>
        <p:spPr bwMode="auto">
          <a:xfrm>
            <a:off x="4309745" y="4004945"/>
            <a:ext cx="3683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A</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75" name="Group 111">
            <a:extLst>
              <a:ext uri="{FF2B5EF4-FFF2-40B4-BE49-F238E27FC236}">
                <a16:creationId xmlns:a16="http://schemas.microsoft.com/office/drawing/2014/main" id="{DEF2BE7E-757A-4736-84CB-72C7430A71F2}"/>
              </a:ext>
            </a:extLst>
          </p:cNvPr>
          <p:cNvGrpSpPr>
            <a:grpSpLocks/>
          </p:cNvGrpSpPr>
          <p:nvPr/>
        </p:nvGrpSpPr>
        <p:grpSpPr bwMode="auto">
          <a:xfrm>
            <a:off x="6019800" y="1404623"/>
            <a:ext cx="944563" cy="396875"/>
            <a:chOff x="3795" y="1420"/>
            <a:chExt cx="595" cy="250"/>
          </a:xfrm>
        </p:grpSpPr>
        <p:sp>
          <p:nvSpPr>
            <p:cNvPr id="9297" name="Line 42">
              <a:extLst>
                <a:ext uri="{FF2B5EF4-FFF2-40B4-BE49-F238E27FC236}">
                  <a16:creationId xmlns:a16="http://schemas.microsoft.com/office/drawing/2014/main" id="{D2BEB692-2399-4C5F-B405-BC996619208C}"/>
                </a:ext>
              </a:extLst>
            </p:cNvPr>
            <p:cNvSpPr>
              <a:spLocks noChangeShapeType="1"/>
            </p:cNvSpPr>
            <p:nvPr/>
          </p:nvSpPr>
          <p:spPr bwMode="auto">
            <a:xfrm>
              <a:off x="4101" y="159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8" name="Text Box 43">
              <a:extLst>
                <a:ext uri="{FF2B5EF4-FFF2-40B4-BE49-F238E27FC236}">
                  <a16:creationId xmlns:a16="http://schemas.microsoft.com/office/drawing/2014/main" id="{085E2091-17E0-453D-BF4B-07E7F2DDF929}"/>
                </a:ext>
              </a:extLst>
            </p:cNvPr>
            <p:cNvSpPr txBox="1">
              <a:spLocks noChangeArrowheads="1"/>
            </p:cNvSpPr>
            <p:nvPr/>
          </p:nvSpPr>
          <p:spPr bwMode="auto">
            <a:xfrm>
              <a:off x="3795" y="142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11322" name="Text Box 58">
            <a:extLst>
              <a:ext uri="{FF2B5EF4-FFF2-40B4-BE49-F238E27FC236}">
                <a16:creationId xmlns:a16="http://schemas.microsoft.com/office/drawing/2014/main" id="{ADD96734-F305-433E-B2CE-BCCF2518CFA8}"/>
              </a:ext>
            </a:extLst>
          </p:cNvPr>
          <p:cNvSpPr txBox="1">
            <a:spLocks noChangeArrowheads="1"/>
          </p:cNvSpPr>
          <p:nvPr/>
        </p:nvSpPr>
        <p:spPr bwMode="auto">
          <a:xfrm>
            <a:off x="7200900" y="4258945"/>
            <a:ext cx="69215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出栈</a:t>
            </a:r>
            <a:endParaRPr kumimoji="1" lang="zh-CN" altLang="en-US"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endParaRPr>
          </a:p>
        </p:txBody>
      </p:sp>
      <p:sp>
        <p:nvSpPr>
          <p:cNvPr id="11343" name="AutoShape 79">
            <a:extLst>
              <a:ext uri="{FF2B5EF4-FFF2-40B4-BE49-F238E27FC236}">
                <a16:creationId xmlns:a16="http://schemas.microsoft.com/office/drawing/2014/main" id="{3BFB2875-62AB-4DA6-9A99-71DA2E566E1A}"/>
              </a:ext>
            </a:extLst>
          </p:cNvPr>
          <p:cNvSpPr>
            <a:spLocks noChangeArrowheads="1"/>
          </p:cNvSpPr>
          <p:nvPr/>
        </p:nvSpPr>
        <p:spPr bwMode="auto">
          <a:xfrm>
            <a:off x="5257800" y="1214120"/>
            <a:ext cx="942975" cy="561975"/>
          </a:xfrm>
          <a:prstGeom prst="wedgeEllipseCallout">
            <a:avLst>
              <a:gd name="adj1" fmla="val -71884"/>
              <a:gd name="adj2" fmla="val 76838"/>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栈满</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45" name="Text Box 81">
            <a:extLst>
              <a:ext uri="{FF2B5EF4-FFF2-40B4-BE49-F238E27FC236}">
                <a16:creationId xmlns:a16="http://schemas.microsoft.com/office/drawing/2014/main" id="{CEA3BAC7-4D05-4F69-8C8A-9A3385B2D27B}"/>
              </a:ext>
            </a:extLst>
          </p:cNvPr>
          <p:cNvSpPr txBox="1">
            <a:spLocks noChangeArrowheads="1"/>
          </p:cNvSpPr>
          <p:nvPr/>
        </p:nvSpPr>
        <p:spPr bwMode="auto">
          <a:xfrm>
            <a:off x="4319588" y="3617595"/>
            <a:ext cx="3540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B</a:t>
            </a:r>
          </a:p>
        </p:txBody>
      </p:sp>
      <p:sp>
        <p:nvSpPr>
          <p:cNvPr id="11346" name="Text Box 82">
            <a:extLst>
              <a:ext uri="{FF2B5EF4-FFF2-40B4-BE49-F238E27FC236}">
                <a16:creationId xmlns:a16="http://schemas.microsoft.com/office/drawing/2014/main" id="{0887B1F6-5298-4466-9AED-BC09BAAF7547}"/>
              </a:ext>
            </a:extLst>
          </p:cNvPr>
          <p:cNvSpPr txBox="1">
            <a:spLocks noChangeArrowheads="1"/>
          </p:cNvSpPr>
          <p:nvPr/>
        </p:nvSpPr>
        <p:spPr bwMode="auto">
          <a:xfrm>
            <a:off x="4319588" y="3201670"/>
            <a:ext cx="3540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C</a:t>
            </a:r>
          </a:p>
        </p:txBody>
      </p:sp>
      <p:sp>
        <p:nvSpPr>
          <p:cNvPr id="11347" name="Text Box 83">
            <a:extLst>
              <a:ext uri="{FF2B5EF4-FFF2-40B4-BE49-F238E27FC236}">
                <a16:creationId xmlns:a16="http://schemas.microsoft.com/office/drawing/2014/main" id="{01BC8C24-56E2-4678-BE86-DA163202C0AD}"/>
              </a:ext>
            </a:extLst>
          </p:cNvPr>
          <p:cNvSpPr txBox="1">
            <a:spLocks noChangeArrowheads="1"/>
          </p:cNvSpPr>
          <p:nvPr/>
        </p:nvSpPr>
        <p:spPr bwMode="auto">
          <a:xfrm>
            <a:off x="4319588" y="2785745"/>
            <a:ext cx="368300"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D</a:t>
            </a:r>
          </a:p>
        </p:txBody>
      </p:sp>
      <p:sp>
        <p:nvSpPr>
          <p:cNvPr id="11348" name="Text Box 84">
            <a:extLst>
              <a:ext uri="{FF2B5EF4-FFF2-40B4-BE49-F238E27FC236}">
                <a16:creationId xmlns:a16="http://schemas.microsoft.com/office/drawing/2014/main" id="{26F90D79-9AFF-4154-9B3C-93C178F34E6D}"/>
              </a:ext>
            </a:extLst>
          </p:cNvPr>
          <p:cNvSpPr txBox="1">
            <a:spLocks noChangeArrowheads="1"/>
          </p:cNvSpPr>
          <p:nvPr/>
        </p:nvSpPr>
        <p:spPr bwMode="auto">
          <a:xfrm>
            <a:off x="4319588" y="2369820"/>
            <a:ext cx="3397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E</a:t>
            </a:r>
          </a:p>
        </p:txBody>
      </p:sp>
      <p:sp>
        <p:nvSpPr>
          <p:cNvPr id="11349" name="Text Box 85">
            <a:extLst>
              <a:ext uri="{FF2B5EF4-FFF2-40B4-BE49-F238E27FC236}">
                <a16:creationId xmlns:a16="http://schemas.microsoft.com/office/drawing/2014/main" id="{9B31E1CD-809E-4A49-9BB4-B1BB16789C30}"/>
              </a:ext>
            </a:extLst>
          </p:cNvPr>
          <p:cNvSpPr txBox="1">
            <a:spLocks noChangeArrowheads="1"/>
          </p:cNvSpPr>
          <p:nvPr/>
        </p:nvSpPr>
        <p:spPr bwMode="auto">
          <a:xfrm>
            <a:off x="4319588" y="1988820"/>
            <a:ext cx="325437"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F</a:t>
            </a:r>
          </a:p>
        </p:txBody>
      </p:sp>
      <p:sp>
        <p:nvSpPr>
          <p:cNvPr id="11350" name="AutoShape 86">
            <a:extLst>
              <a:ext uri="{FF2B5EF4-FFF2-40B4-BE49-F238E27FC236}">
                <a16:creationId xmlns:a16="http://schemas.microsoft.com/office/drawing/2014/main" id="{F95A256D-3213-4B5D-8C39-8491A03F53FA}"/>
              </a:ext>
            </a:extLst>
          </p:cNvPr>
          <p:cNvSpPr>
            <a:spLocks noChangeArrowheads="1"/>
          </p:cNvSpPr>
          <p:nvPr/>
        </p:nvSpPr>
        <p:spPr bwMode="auto">
          <a:xfrm>
            <a:off x="3678238" y="5160963"/>
            <a:ext cx="5054600" cy="1044575"/>
          </a:xfrm>
          <a:prstGeom prst="wedgeRectCallout">
            <a:avLst>
              <a:gd name="adj1" fmla="val -7329"/>
              <a:gd name="adj2" fmla="val -129532"/>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设数组维数为</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top=0,</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栈空，此时出栈，则</a:t>
            </a:r>
            <a:r>
              <a:rPr kumimoji="1" lang="zh-CN" altLang="zh-CN"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下溢</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underflow</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top=M,</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栈满，此时入栈，则</a:t>
            </a:r>
            <a:r>
              <a:rPr kumimoji="1" lang="zh-CN" altLang="zh-CN" sz="20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上溢</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overflow</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nvGrpSpPr>
          <p:cNvPr id="11352" name="Group 88">
            <a:extLst>
              <a:ext uri="{FF2B5EF4-FFF2-40B4-BE49-F238E27FC236}">
                <a16:creationId xmlns:a16="http://schemas.microsoft.com/office/drawing/2014/main" id="{067A2B38-3A52-4E64-8EB4-1E7CCEEC645C}"/>
              </a:ext>
            </a:extLst>
          </p:cNvPr>
          <p:cNvGrpSpPr>
            <a:grpSpLocks/>
          </p:cNvGrpSpPr>
          <p:nvPr/>
        </p:nvGrpSpPr>
        <p:grpSpPr bwMode="auto">
          <a:xfrm>
            <a:off x="2920048" y="3080385"/>
            <a:ext cx="976312" cy="396875"/>
            <a:chOff x="1579" y="2102"/>
            <a:chExt cx="615" cy="250"/>
          </a:xfrm>
        </p:grpSpPr>
        <p:sp>
          <p:nvSpPr>
            <p:cNvPr id="9295" name="Line 89">
              <a:extLst>
                <a:ext uri="{FF2B5EF4-FFF2-40B4-BE49-F238E27FC236}">
                  <a16:creationId xmlns:a16="http://schemas.microsoft.com/office/drawing/2014/main" id="{81F3B9F9-66EC-4AD3-83DC-175F592C4594}"/>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6" name="Text Box 90">
              <a:extLst>
                <a:ext uri="{FF2B5EF4-FFF2-40B4-BE49-F238E27FC236}">
                  <a16:creationId xmlns:a16="http://schemas.microsoft.com/office/drawing/2014/main" id="{56581A2E-33B6-4BBE-845B-9E1B8CC819E2}"/>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55" name="Group 91">
            <a:extLst>
              <a:ext uri="{FF2B5EF4-FFF2-40B4-BE49-F238E27FC236}">
                <a16:creationId xmlns:a16="http://schemas.microsoft.com/office/drawing/2014/main" id="{54BA25D9-89CD-4E1A-8A45-284F2DB7923A}"/>
              </a:ext>
            </a:extLst>
          </p:cNvPr>
          <p:cNvGrpSpPr>
            <a:grpSpLocks/>
          </p:cNvGrpSpPr>
          <p:nvPr/>
        </p:nvGrpSpPr>
        <p:grpSpPr bwMode="auto">
          <a:xfrm>
            <a:off x="2920048" y="2699385"/>
            <a:ext cx="976312" cy="396875"/>
            <a:chOff x="1579" y="2102"/>
            <a:chExt cx="615" cy="250"/>
          </a:xfrm>
        </p:grpSpPr>
        <p:sp>
          <p:nvSpPr>
            <p:cNvPr id="9293" name="Line 92">
              <a:extLst>
                <a:ext uri="{FF2B5EF4-FFF2-40B4-BE49-F238E27FC236}">
                  <a16:creationId xmlns:a16="http://schemas.microsoft.com/office/drawing/2014/main" id="{8B936E5E-A31A-485F-9304-614CCFDB947D}"/>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4" name="Text Box 93">
              <a:extLst>
                <a:ext uri="{FF2B5EF4-FFF2-40B4-BE49-F238E27FC236}">
                  <a16:creationId xmlns:a16="http://schemas.microsoft.com/office/drawing/2014/main" id="{C0E23AAC-5C14-4B4B-B57C-98E18550F4B5}"/>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58" name="Group 94">
            <a:extLst>
              <a:ext uri="{FF2B5EF4-FFF2-40B4-BE49-F238E27FC236}">
                <a16:creationId xmlns:a16="http://schemas.microsoft.com/office/drawing/2014/main" id="{D3736C17-BF03-429F-898B-FB5878D5E46E}"/>
              </a:ext>
            </a:extLst>
          </p:cNvPr>
          <p:cNvGrpSpPr>
            <a:grpSpLocks/>
          </p:cNvGrpSpPr>
          <p:nvPr/>
        </p:nvGrpSpPr>
        <p:grpSpPr bwMode="auto">
          <a:xfrm>
            <a:off x="2920048" y="2318385"/>
            <a:ext cx="976312" cy="396875"/>
            <a:chOff x="1579" y="2102"/>
            <a:chExt cx="615" cy="250"/>
          </a:xfrm>
        </p:grpSpPr>
        <p:sp>
          <p:nvSpPr>
            <p:cNvPr id="9291" name="Line 95">
              <a:extLst>
                <a:ext uri="{FF2B5EF4-FFF2-40B4-BE49-F238E27FC236}">
                  <a16:creationId xmlns:a16="http://schemas.microsoft.com/office/drawing/2014/main" id="{F88EFD91-4A59-43CF-853B-58A35A098A84}"/>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2" name="Text Box 96">
              <a:extLst>
                <a:ext uri="{FF2B5EF4-FFF2-40B4-BE49-F238E27FC236}">
                  <a16:creationId xmlns:a16="http://schemas.microsoft.com/office/drawing/2014/main" id="{F18E78E0-5180-468F-8E57-57EA680DF643}"/>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66" name="Group 102">
            <a:extLst>
              <a:ext uri="{FF2B5EF4-FFF2-40B4-BE49-F238E27FC236}">
                <a16:creationId xmlns:a16="http://schemas.microsoft.com/office/drawing/2014/main" id="{9FDE7F74-B063-4126-909A-8B706C829FFD}"/>
              </a:ext>
            </a:extLst>
          </p:cNvPr>
          <p:cNvGrpSpPr>
            <a:grpSpLocks/>
          </p:cNvGrpSpPr>
          <p:nvPr/>
        </p:nvGrpSpPr>
        <p:grpSpPr bwMode="auto">
          <a:xfrm>
            <a:off x="2907348" y="1978660"/>
            <a:ext cx="976312" cy="396875"/>
            <a:chOff x="1579" y="2102"/>
            <a:chExt cx="615" cy="250"/>
          </a:xfrm>
        </p:grpSpPr>
        <p:sp>
          <p:nvSpPr>
            <p:cNvPr id="9289" name="Line 103">
              <a:extLst>
                <a:ext uri="{FF2B5EF4-FFF2-40B4-BE49-F238E27FC236}">
                  <a16:creationId xmlns:a16="http://schemas.microsoft.com/office/drawing/2014/main" id="{CCD5B4B2-18F6-41EB-BEF0-336D0CC06236}"/>
                </a:ext>
              </a:extLst>
            </p:cNvPr>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90" name="Text Box 104">
              <a:extLst>
                <a:ext uri="{FF2B5EF4-FFF2-40B4-BE49-F238E27FC236}">
                  <a16:creationId xmlns:a16="http://schemas.microsoft.com/office/drawing/2014/main" id="{6C061661-01FD-4F7A-86BE-236A2367EB2F}"/>
                </a:ext>
              </a:extLst>
            </p:cNvPr>
            <p:cNvSpPr txBox="1">
              <a:spLocks noChangeArrowheads="1"/>
            </p:cNvSpPr>
            <p:nvPr/>
          </p:nvSpPr>
          <p:spPr bwMode="auto">
            <a:xfrm>
              <a:off x="1579" y="2102"/>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69" name="Group 105">
            <a:extLst>
              <a:ext uri="{FF2B5EF4-FFF2-40B4-BE49-F238E27FC236}">
                <a16:creationId xmlns:a16="http://schemas.microsoft.com/office/drawing/2014/main" id="{EF9AD160-F9F1-41A0-9546-8E5B2CD4E83C}"/>
              </a:ext>
            </a:extLst>
          </p:cNvPr>
          <p:cNvGrpSpPr>
            <a:grpSpLocks/>
          </p:cNvGrpSpPr>
          <p:nvPr/>
        </p:nvGrpSpPr>
        <p:grpSpPr bwMode="auto">
          <a:xfrm>
            <a:off x="2947988" y="1544322"/>
            <a:ext cx="976312" cy="396875"/>
            <a:chOff x="1579" y="2014"/>
            <a:chExt cx="615" cy="250"/>
          </a:xfrm>
        </p:grpSpPr>
        <p:sp>
          <p:nvSpPr>
            <p:cNvPr id="9287" name="Line 106">
              <a:extLst>
                <a:ext uri="{FF2B5EF4-FFF2-40B4-BE49-F238E27FC236}">
                  <a16:creationId xmlns:a16="http://schemas.microsoft.com/office/drawing/2014/main" id="{0B236454-2891-4EC3-89A3-F0E7F80F8B94}"/>
                </a:ext>
              </a:extLst>
            </p:cNvPr>
            <p:cNvSpPr>
              <a:spLocks noChangeShapeType="1"/>
            </p:cNvSpPr>
            <p:nvPr/>
          </p:nvSpPr>
          <p:spPr bwMode="auto">
            <a:xfrm>
              <a:off x="1874" y="2152"/>
              <a:ext cx="32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8" name="Text Box 107">
              <a:extLst>
                <a:ext uri="{FF2B5EF4-FFF2-40B4-BE49-F238E27FC236}">
                  <a16:creationId xmlns:a16="http://schemas.microsoft.com/office/drawing/2014/main" id="{9BE6BB68-8A0F-40BD-BC2E-999AEBCE7913}"/>
                </a:ext>
              </a:extLst>
            </p:cNvPr>
            <p:cNvSpPr txBox="1">
              <a:spLocks noChangeArrowheads="1"/>
            </p:cNvSpPr>
            <p:nvPr/>
          </p:nvSpPr>
          <p:spPr bwMode="auto">
            <a:xfrm>
              <a:off x="1579" y="2014"/>
              <a:ext cx="35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76" name="Group 112">
            <a:extLst>
              <a:ext uri="{FF2B5EF4-FFF2-40B4-BE49-F238E27FC236}">
                <a16:creationId xmlns:a16="http://schemas.microsoft.com/office/drawing/2014/main" id="{AC708ACA-BF44-4D7A-9FAF-E9957851A59E}"/>
              </a:ext>
            </a:extLst>
          </p:cNvPr>
          <p:cNvGrpSpPr>
            <a:grpSpLocks/>
          </p:cNvGrpSpPr>
          <p:nvPr/>
        </p:nvGrpSpPr>
        <p:grpSpPr bwMode="auto">
          <a:xfrm>
            <a:off x="6934200" y="1880871"/>
            <a:ext cx="1392238" cy="2432051"/>
            <a:chOff x="4368" y="1056"/>
            <a:chExt cx="877" cy="1532"/>
          </a:xfrm>
        </p:grpSpPr>
        <p:grpSp>
          <p:nvGrpSpPr>
            <p:cNvPr id="9267" name="Group 44">
              <a:extLst>
                <a:ext uri="{FF2B5EF4-FFF2-40B4-BE49-F238E27FC236}">
                  <a16:creationId xmlns:a16="http://schemas.microsoft.com/office/drawing/2014/main" id="{B728C716-5BB5-4EDB-B25F-C970AC5D327A}"/>
                </a:ext>
              </a:extLst>
            </p:cNvPr>
            <p:cNvGrpSpPr>
              <a:grpSpLocks/>
            </p:cNvGrpSpPr>
            <p:nvPr/>
          </p:nvGrpSpPr>
          <p:grpSpPr bwMode="auto">
            <a:xfrm>
              <a:off x="4368" y="1056"/>
              <a:ext cx="877" cy="1532"/>
              <a:chOff x="1568" y="1378"/>
              <a:chExt cx="1362" cy="1532"/>
            </a:xfrm>
          </p:grpSpPr>
          <p:grpSp>
            <p:nvGrpSpPr>
              <p:cNvPr id="9274" name="Group 45">
                <a:extLst>
                  <a:ext uri="{FF2B5EF4-FFF2-40B4-BE49-F238E27FC236}">
                    <a16:creationId xmlns:a16="http://schemas.microsoft.com/office/drawing/2014/main" id="{528156FE-ECD3-4B68-AE38-FDDCC0463FC7}"/>
                  </a:ext>
                </a:extLst>
              </p:cNvPr>
              <p:cNvGrpSpPr>
                <a:grpSpLocks/>
              </p:cNvGrpSpPr>
              <p:nvPr/>
            </p:nvGrpSpPr>
            <p:grpSpPr bwMode="auto">
              <a:xfrm>
                <a:off x="1568" y="1378"/>
                <a:ext cx="1133" cy="1498"/>
                <a:chOff x="1568" y="1378"/>
                <a:chExt cx="1133" cy="1498"/>
              </a:xfrm>
            </p:grpSpPr>
            <p:sp>
              <p:nvSpPr>
                <p:cNvPr id="9281" name="Rectangle 46">
                  <a:extLst>
                    <a:ext uri="{FF2B5EF4-FFF2-40B4-BE49-F238E27FC236}">
                      <a16:creationId xmlns:a16="http://schemas.microsoft.com/office/drawing/2014/main" id="{CC0D43A7-3A20-40B3-B854-B2037D0BAC58}"/>
                    </a:ext>
                  </a:extLst>
                </p:cNvPr>
                <p:cNvSpPr>
                  <a:spLocks noChangeArrowheads="1"/>
                </p:cNvSpPr>
                <p:nvPr/>
              </p:nvSpPr>
              <p:spPr bwMode="auto">
                <a:xfrm>
                  <a:off x="1579" y="1378"/>
                  <a:ext cx="1122" cy="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2" name="Line 47">
                  <a:extLst>
                    <a:ext uri="{FF2B5EF4-FFF2-40B4-BE49-F238E27FC236}">
                      <a16:creationId xmlns:a16="http://schemas.microsoft.com/office/drawing/2014/main" id="{4A0B5452-E560-4054-87D7-AE468D4EB83D}"/>
                    </a:ext>
                  </a:extLst>
                </p:cNvPr>
                <p:cNvSpPr>
                  <a:spLocks noChangeShapeType="1"/>
                </p:cNvSpPr>
                <p:nvPr/>
              </p:nvSpPr>
              <p:spPr bwMode="auto">
                <a:xfrm>
                  <a:off x="1568" y="1877"/>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3" name="Line 48">
                  <a:extLst>
                    <a:ext uri="{FF2B5EF4-FFF2-40B4-BE49-F238E27FC236}">
                      <a16:creationId xmlns:a16="http://schemas.microsoft.com/office/drawing/2014/main" id="{4B200BAB-3D4A-4A39-9C5C-D5B31BCB28E2}"/>
                    </a:ext>
                  </a:extLst>
                </p:cNvPr>
                <p:cNvSpPr>
                  <a:spLocks noChangeShapeType="1"/>
                </p:cNvSpPr>
                <p:nvPr/>
              </p:nvSpPr>
              <p:spPr bwMode="auto">
                <a:xfrm>
                  <a:off x="1579" y="2610"/>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4" name="Line 49">
                  <a:extLst>
                    <a:ext uri="{FF2B5EF4-FFF2-40B4-BE49-F238E27FC236}">
                      <a16:creationId xmlns:a16="http://schemas.microsoft.com/office/drawing/2014/main" id="{40E5E0B7-0AE1-4524-A5FB-9125FE7DFEB3}"/>
                    </a:ext>
                  </a:extLst>
                </p:cNvPr>
                <p:cNvSpPr>
                  <a:spLocks noChangeShapeType="1"/>
                </p:cNvSpPr>
                <p:nvPr/>
              </p:nvSpPr>
              <p:spPr bwMode="auto">
                <a:xfrm>
                  <a:off x="1579" y="2354"/>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5" name="Line 50">
                  <a:extLst>
                    <a:ext uri="{FF2B5EF4-FFF2-40B4-BE49-F238E27FC236}">
                      <a16:creationId xmlns:a16="http://schemas.microsoft.com/office/drawing/2014/main" id="{E7D5FED7-0980-408F-83AF-9EFDFC417A51}"/>
                    </a:ext>
                  </a:extLst>
                </p:cNvPr>
                <p:cNvSpPr>
                  <a:spLocks noChangeShapeType="1"/>
                </p:cNvSpPr>
                <p:nvPr/>
              </p:nvSpPr>
              <p:spPr bwMode="auto">
                <a:xfrm flipV="1">
                  <a:off x="1578" y="2122"/>
                  <a:ext cx="1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86" name="Line 51">
                  <a:extLst>
                    <a:ext uri="{FF2B5EF4-FFF2-40B4-BE49-F238E27FC236}">
                      <a16:creationId xmlns:a16="http://schemas.microsoft.com/office/drawing/2014/main" id="{FFAADD94-C672-4BD2-ABCF-11FF423D2B11}"/>
                    </a:ext>
                  </a:extLst>
                </p:cNvPr>
                <p:cNvSpPr>
                  <a:spLocks noChangeShapeType="1"/>
                </p:cNvSpPr>
                <p:nvPr/>
              </p:nvSpPr>
              <p:spPr bwMode="auto">
                <a:xfrm>
                  <a:off x="1578" y="1622"/>
                  <a:ext cx="11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9275" name="Text Box 52">
                <a:extLst>
                  <a:ext uri="{FF2B5EF4-FFF2-40B4-BE49-F238E27FC236}">
                    <a16:creationId xmlns:a16="http://schemas.microsoft.com/office/drawing/2014/main" id="{2BF4DF2A-E7A6-4BAC-901B-41591B53C99F}"/>
                  </a:ext>
                </a:extLst>
              </p:cNvPr>
              <p:cNvSpPr txBox="1">
                <a:spLocks noChangeArrowheads="1"/>
              </p:cNvSpPr>
              <p:nvPr/>
            </p:nvSpPr>
            <p:spPr bwMode="auto">
              <a:xfrm>
                <a:off x="2615" y="240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276" name="Text Box 53">
                <a:extLst>
                  <a:ext uri="{FF2B5EF4-FFF2-40B4-BE49-F238E27FC236}">
                    <a16:creationId xmlns:a16="http://schemas.microsoft.com/office/drawing/2014/main" id="{6A0B1411-8A27-40AD-9746-581DBCFA430E}"/>
                  </a:ext>
                </a:extLst>
              </p:cNvPr>
              <p:cNvSpPr txBox="1">
                <a:spLocks noChangeArrowheads="1"/>
              </p:cNvSpPr>
              <p:nvPr/>
            </p:nvSpPr>
            <p:spPr bwMode="auto">
              <a:xfrm>
                <a:off x="2615" y="2154"/>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277" name="Text Box 54">
                <a:extLst>
                  <a:ext uri="{FF2B5EF4-FFF2-40B4-BE49-F238E27FC236}">
                    <a16:creationId xmlns:a16="http://schemas.microsoft.com/office/drawing/2014/main" id="{E8620C5E-FD06-4996-8532-AB3470796543}"/>
                  </a:ext>
                </a:extLst>
              </p:cNvPr>
              <p:cNvSpPr txBox="1">
                <a:spLocks noChangeArrowheads="1"/>
              </p:cNvSpPr>
              <p:nvPr/>
            </p:nvSpPr>
            <p:spPr bwMode="auto">
              <a:xfrm>
                <a:off x="2615" y="1902"/>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278" name="Text Box 55">
                <a:extLst>
                  <a:ext uri="{FF2B5EF4-FFF2-40B4-BE49-F238E27FC236}">
                    <a16:creationId xmlns:a16="http://schemas.microsoft.com/office/drawing/2014/main" id="{14BB06EF-6E6A-4D59-815B-5989A4B3FE4F}"/>
                  </a:ext>
                </a:extLst>
              </p:cNvPr>
              <p:cNvSpPr txBox="1">
                <a:spLocks noChangeArrowheads="1"/>
              </p:cNvSpPr>
              <p:nvPr/>
            </p:nvSpPr>
            <p:spPr bwMode="auto">
              <a:xfrm>
                <a:off x="2615" y="1649"/>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279" name="Text Box 56">
                <a:extLst>
                  <a:ext uri="{FF2B5EF4-FFF2-40B4-BE49-F238E27FC236}">
                    <a16:creationId xmlns:a16="http://schemas.microsoft.com/office/drawing/2014/main" id="{8857A111-CBE1-4D07-81E5-D88253D750B9}"/>
                  </a:ext>
                </a:extLst>
              </p:cNvPr>
              <p:cNvSpPr txBox="1">
                <a:spLocks noChangeArrowheads="1"/>
              </p:cNvSpPr>
              <p:nvPr/>
            </p:nvSpPr>
            <p:spPr bwMode="auto">
              <a:xfrm>
                <a:off x="2626" y="1397"/>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280" name="Text Box 57">
                <a:extLst>
                  <a:ext uri="{FF2B5EF4-FFF2-40B4-BE49-F238E27FC236}">
                    <a16:creationId xmlns:a16="http://schemas.microsoft.com/office/drawing/2014/main" id="{D34E4BED-0D5D-4F1B-9F6D-52D79D4F5CDD}"/>
                  </a:ext>
                </a:extLst>
              </p:cNvPr>
              <p:cNvSpPr txBox="1">
                <a:spLocks noChangeArrowheads="1"/>
              </p:cNvSpPr>
              <p:nvPr/>
            </p:nvSpPr>
            <p:spPr bwMode="auto">
              <a:xfrm>
                <a:off x="2626" y="2660"/>
                <a:ext cx="30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grpSp>
        <p:sp>
          <p:nvSpPr>
            <p:cNvPr id="9268" name="Text Box 59">
              <a:extLst>
                <a:ext uri="{FF2B5EF4-FFF2-40B4-BE49-F238E27FC236}">
                  <a16:creationId xmlns:a16="http://schemas.microsoft.com/office/drawing/2014/main" id="{F14C4E8C-C252-428D-A741-3CA67A9EEF85}"/>
                </a:ext>
              </a:extLst>
            </p:cNvPr>
            <p:cNvSpPr txBox="1">
              <a:spLocks noChangeArrowheads="1"/>
            </p:cNvSpPr>
            <p:nvPr/>
          </p:nvSpPr>
          <p:spPr bwMode="auto">
            <a:xfrm>
              <a:off x="4623" y="2335"/>
              <a:ext cx="23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A</a:t>
              </a:r>
            </a:p>
          </p:txBody>
        </p:sp>
        <p:sp>
          <p:nvSpPr>
            <p:cNvPr id="9269" name="Text Box 60">
              <a:extLst>
                <a:ext uri="{FF2B5EF4-FFF2-40B4-BE49-F238E27FC236}">
                  <a16:creationId xmlns:a16="http://schemas.microsoft.com/office/drawing/2014/main" id="{C2AA37B4-FA8E-49B4-BDD0-7CC28DC1939E}"/>
                </a:ext>
              </a:extLst>
            </p:cNvPr>
            <p:cNvSpPr txBox="1">
              <a:spLocks noChangeArrowheads="1"/>
            </p:cNvSpPr>
            <p:nvPr/>
          </p:nvSpPr>
          <p:spPr bwMode="auto">
            <a:xfrm>
              <a:off x="4623" y="2072"/>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B</a:t>
              </a:r>
            </a:p>
          </p:txBody>
        </p:sp>
        <p:sp>
          <p:nvSpPr>
            <p:cNvPr id="9270" name="Text Box 61">
              <a:extLst>
                <a:ext uri="{FF2B5EF4-FFF2-40B4-BE49-F238E27FC236}">
                  <a16:creationId xmlns:a16="http://schemas.microsoft.com/office/drawing/2014/main" id="{8FC71281-200B-4C20-BFF7-197D71D5C3FE}"/>
                </a:ext>
              </a:extLst>
            </p:cNvPr>
            <p:cNvSpPr txBox="1">
              <a:spLocks noChangeArrowheads="1"/>
            </p:cNvSpPr>
            <p:nvPr/>
          </p:nvSpPr>
          <p:spPr bwMode="auto">
            <a:xfrm>
              <a:off x="4623" y="1810"/>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C</a:t>
              </a:r>
            </a:p>
          </p:txBody>
        </p:sp>
        <p:sp>
          <p:nvSpPr>
            <p:cNvPr id="9271" name="Text Box 108">
              <a:extLst>
                <a:ext uri="{FF2B5EF4-FFF2-40B4-BE49-F238E27FC236}">
                  <a16:creationId xmlns:a16="http://schemas.microsoft.com/office/drawing/2014/main" id="{D8C2E692-6490-435F-A8EA-C8023567943E}"/>
                </a:ext>
              </a:extLst>
            </p:cNvPr>
            <p:cNvSpPr txBox="1">
              <a:spLocks noChangeArrowheads="1"/>
            </p:cNvSpPr>
            <p:nvPr/>
          </p:nvSpPr>
          <p:spPr bwMode="auto">
            <a:xfrm>
              <a:off x="4623" y="1584"/>
              <a:ext cx="23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D</a:t>
              </a:r>
            </a:p>
          </p:txBody>
        </p:sp>
        <p:sp>
          <p:nvSpPr>
            <p:cNvPr id="9272" name="Text Box 109">
              <a:extLst>
                <a:ext uri="{FF2B5EF4-FFF2-40B4-BE49-F238E27FC236}">
                  <a16:creationId xmlns:a16="http://schemas.microsoft.com/office/drawing/2014/main" id="{E314E895-30F5-449A-BD90-68E44C853CDE}"/>
                </a:ext>
              </a:extLst>
            </p:cNvPr>
            <p:cNvSpPr txBox="1">
              <a:spLocks noChangeArrowheads="1"/>
            </p:cNvSpPr>
            <p:nvPr/>
          </p:nvSpPr>
          <p:spPr bwMode="auto">
            <a:xfrm>
              <a:off x="4627" y="1321"/>
              <a:ext cx="2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E</a:t>
              </a:r>
            </a:p>
          </p:txBody>
        </p:sp>
        <p:sp>
          <p:nvSpPr>
            <p:cNvPr id="9273" name="Text Box 110">
              <a:extLst>
                <a:ext uri="{FF2B5EF4-FFF2-40B4-BE49-F238E27FC236}">
                  <a16:creationId xmlns:a16="http://schemas.microsoft.com/office/drawing/2014/main" id="{3D67EC7D-48A4-4499-999A-196260E2DEDD}"/>
                </a:ext>
              </a:extLst>
            </p:cNvPr>
            <p:cNvSpPr txBox="1">
              <a:spLocks noChangeArrowheads="1"/>
            </p:cNvSpPr>
            <p:nvPr/>
          </p:nvSpPr>
          <p:spPr bwMode="auto">
            <a:xfrm>
              <a:off x="4632" y="1059"/>
              <a:ext cx="20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66FF"/>
                  </a:solidFill>
                  <a:effectLst/>
                  <a:uLnTx/>
                  <a:uFillTx/>
                  <a:latin typeface="Times New Roman" panose="02020603050405020304" pitchFamily="18" charset="0"/>
                  <a:ea typeface="宋体" panose="02010600030101010101" pitchFamily="2" charset="-122"/>
                  <a:cs typeface="+mn-cs"/>
                </a:rPr>
                <a:t>F</a:t>
              </a:r>
            </a:p>
          </p:txBody>
        </p:sp>
      </p:grpSp>
      <p:grpSp>
        <p:nvGrpSpPr>
          <p:cNvPr id="11377" name="Group 113">
            <a:extLst>
              <a:ext uri="{FF2B5EF4-FFF2-40B4-BE49-F238E27FC236}">
                <a16:creationId xmlns:a16="http://schemas.microsoft.com/office/drawing/2014/main" id="{26D53D62-4223-402C-9886-449EED9792D3}"/>
              </a:ext>
            </a:extLst>
          </p:cNvPr>
          <p:cNvGrpSpPr>
            <a:grpSpLocks/>
          </p:cNvGrpSpPr>
          <p:nvPr/>
        </p:nvGrpSpPr>
        <p:grpSpPr bwMode="auto">
          <a:xfrm>
            <a:off x="6019800" y="1823720"/>
            <a:ext cx="944563" cy="396875"/>
            <a:chOff x="3795" y="1540"/>
            <a:chExt cx="595" cy="250"/>
          </a:xfrm>
        </p:grpSpPr>
        <p:sp>
          <p:nvSpPr>
            <p:cNvPr id="9265" name="Line 114">
              <a:extLst>
                <a:ext uri="{FF2B5EF4-FFF2-40B4-BE49-F238E27FC236}">
                  <a16:creationId xmlns:a16="http://schemas.microsoft.com/office/drawing/2014/main" id="{5BD996B3-2634-433C-8D35-CAE55062366A}"/>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6" name="Text Box 115">
              <a:extLst>
                <a:ext uri="{FF2B5EF4-FFF2-40B4-BE49-F238E27FC236}">
                  <a16:creationId xmlns:a16="http://schemas.microsoft.com/office/drawing/2014/main" id="{8E26141F-EDC4-4AD0-B58C-5FE0709625C3}"/>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0" name="Group 116">
            <a:extLst>
              <a:ext uri="{FF2B5EF4-FFF2-40B4-BE49-F238E27FC236}">
                <a16:creationId xmlns:a16="http://schemas.microsoft.com/office/drawing/2014/main" id="{8356342F-E4F6-451E-B601-546D749EF571}"/>
              </a:ext>
            </a:extLst>
          </p:cNvPr>
          <p:cNvGrpSpPr>
            <a:grpSpLocks/>
          </p:cNvGrpSpPr>
          <p:nvPr/>
        </p:nvGrpSpPr>
        <p:grpSpPr bwMode="auto">
          <a:xfrm>
            <a:off x="6019800" y="2617470"/>
            <a:ext cx="944563" cy="396875"/>
            <a:chOff x="3795" y="1540"/>
            <a:chExt cx="595" cy="250"/>
          </a:xfrm>
        </p:grpSpPr>
        <p:sp>
          <p:nvSpPr>
            <p:cNvPr id="9263" name="Line 117">
              <a:extLst>
                <a:ext uri="{FF2B5EF4-FFF2-40B4-BE49-F238E27FC236}">
                  <a16:creationId xmlns:a16="http://schemas.microsoft.com/office/drawing/2014/main" id="{9E8A9E4F-2CEE-431C-8E0A-0CC77356E9DC}"/>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4" name="Text Box 118">
              <a:extLst>
                <a:ext uri="{FF2B5EF4-FFF2-40B4-BE49-F238E27FC236}">
                  <a16:creationId xmlns:a16="http://schemas.microsoft.com/office/drawing/2014/main" id="{DAD19399-888A-4975-A39F-14F771B3CB64}"/>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3" name="Group 119">
            <a:extLst>
              <a:ext uri="{FF2B5EF4-FFF2-40B4-BE49-F238E27FC236}">
                <a16:creationId xmlns:a16="http://schemas.microsoft.com/office/drawing/2014/main" id="{15F4C9A2-87E2-41FC-9C22-F6AB0F55A1BE}"/>
              </a:ext>
            </a:extLst>
          </p:cNvPr>
          <p:cNvGrpSpPr>
            <a:grpSpLocks/>
          </p:cNvGrpSpPr>
          <p:nvPr/>
        </p:nvGrpSpPr>
        <p:grpSpPr bwMode="auto">
          <a:xfrm>
            <a:off x="6019800" y="3012758"/>
            <a:ext cx="944563" cy="396875"/>
            <a:chOff x="3795" y="1540"/>
            <a:chExt cx="595" cy="250"/>
          </a:xfrm>
        </p:grpSpPr>
        <p:sp>
          <p:nvSpPr>
            <p:cNvPr id="9261" name="Line 120">
              <a:extLst>
                <a:ext uri="{FF2B5EF4-FFF2-40B4-BE49-F238E27FC236}">
                  <a16:creationId xmlns:a16="http://schemas.microsoft.com/office/drawing/2014/main" id="{FBCB52A9-C25E-4BB9-BEFB-E293765BB16D}"/>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2" name="Text Box 121">
              <a:extLst>
                <a:ext uri="{FF2B5EF4-FFF2-40B4-BE49-F238E27FC236}">
                  <a16:creationId xmlns:a16="http://schemas.microsoft.com/office/drawing/2014/main" id="{7C9438D6-E0A2-4B5A-BB61-B531736BD5BE}"/>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6" name="Group 122">
            <a:extLst>
              <a:ext uri="{FF2B5EF4-FFF2-40B4-BE49-F238E27FC236}">
                <a16:creationId xmlns:a16="http://schemas.microsoft.com/office/drawing/2014/main" id="{6973B69D-8C75-4CCA-B1B7-C53C897CAEFD}"/>
              </a:ext>
            </a:extLst>
          </p:cNvPr>
          <p:cNvGrpSpPr>
            <a:grpSpLocks/>
          </p:cNvGrpSpPr>
          <p:nvPr/>
        </p:nvGrpSpPr>
        <p:grpSpPr bwMode="auto">
          <a:xfrm>
            <a:off x="6019800" y="3409633"/>
            <a:ext cx="944563" cy="396875"/>
            <a:chOff x="3795" y="1540"/>
            <a:chExt cx="595" cy="250"/>
          </a:xfrm>
        </p:grpSpPr>
        <p:sp>
          <p:nvSpPr>
            <p:cNvPr id="9259" name="Line 123">
              <a:extLst>
                <a:ext uri="{FF2B5EF4-FFF2-40B4-BE49-F238E27FC236}">
                  <a16:creationId xmlns:a16="http://schemas.microsoft.com/office/drawing/2014/main" id="{E4EE15C3-36F6-45AA-A000-4E8FA5FBE498}"/>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60" name="Text Box 124">
              <a:extLst>
                <a:ext uri="{FF2B5EF4-FFF2-40B4-BE49-F238E27FC236}">
                  <a16:creationId xmlns:a16="http://schemas.microsoft.com/office/drawing/2014/main" id="{62FCA831-3914-412A-9AC7-93ABB3EE97C8}"/>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89" name="Group 125">
            <a:extLst>
              <a:ext uri="{FF2B5EF4-FFF2-40B4-BE49-F238E27FC236}">
                <a16:creationId xmlns:a16="http://schemas.microsoft.com/office/drawing/2014/main" id="{BA2992C4-E178-4A0A-A8C9-B3716945F557}"/>
              </a:ext>
            </a:extLst>
          </p:cNvPr>
          <p:cNvGrpSpPr>
            <a:grpSpLocks/>
          </p:cNvGrpSpPr>
          <p:nvPr/>
        </p:nvGrpSpPr>
        <p:grpSpPr bwMode="auto">
          <a:xfrm>
            <a:off x="6019800" y="2220595"/>
            <a:ext cx="944563" cy="396875"/>
            <a:chOff x="3795" y="1540"/>
            <a:chExt cx="595" cy="250"/>
          </a:xfrm>
        </p:grpSpPr>
        <p:sp>
          <p:nvSpPr>
            <p:cNvPr id="9257" name="Line 126">
              <a:extLst>
                <a:ext uri="{FF2B5EF4-FFF2-40B4-BE49-F238E27FC236}">
                  <a16:creationId xmlns:a16="http://schemas.microsoft.com/office/drawing/2014/main" id="{732B26BA-9862-400E-B506-932EC7303EB4}"/>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58" name="Text Box 127">
              <a:extLst>
                <a:ext uri="{FF2B5EF4-FFF2-40B4-BE49-F238E27FC236}">
                  <a16:creationId xmlns:a16="http://schemas.microsoft.com/office/drawing/2014/main" id="{49B9DEF4-197B-4B67-B2D0-E28BA92267A3}"/>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1392" name="Group 128">
            <a:extLst>
              <a:ext uri="{FF2B5EF4-FFF2-40B4-BE49-F238E27FC236}">
                <a16:creationId xmlns:a16="http://schemas.microsoft.com/office/drawing/2014/main" id="{70DCAD88-6014-42D8-80E8-6F7266260D12}"/>
              </a:ext>
            </a:extLst>
          </p:cNvPr>
          <p:cNvGrpSpPr>
            <a:grpSpLocks/>
          </p:cNvGrpSpPr>
          <p:nvPr/>
        </p:nvGrpSpPr>
        <p:grpSpPr bwMode="auto">
          <a:xfrm>
            <a:off x="6019800" y="3804920"/>
            <a:ext cx="944563" cy="396875"/>
            <a:chOff x="3795" y="1540"/>
            <a:chExt cx="595" cy="250"/>
          </a:xfrm>
        </p:grpSpPr>
        <p:sp>
          <p:nvSpPr>
            <p:cNvPr id="9255" name="Line 129">
              <a:extLst>
                <a:ext uri="{FF2B5EF4-FFF2-40B4-BE49-F238E27FC236}">
                  <a16:creationId xmlns:a16="http://schemas.microsoft.com/office/drawing/2014/main" id="{34F70B32-527E-44E8-8249-9262F0D6946C}"/>
                </a:ext>
              </a:extLst>
            </p:cNvPr>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256" name="Text Box 130">
              <a:extLst>
                <a:ext uri="{FF2B5EF4-FFF2-40B4-BE49-F238E27FC236}">
                  <a16:creationId xmlns:a16="http://schemas.microsoft.com/office/drawing/2014/main" id="{5581FB1D-6414-4F9F-8F2F-162D44A7EC09}"/>
                </a:ext>
              </a:extLst>
            </p:cNvPr>
            <p:cNvSpPr txBox="1">
              <a:spLocks noChangeArrowheads="1"/>
            </p:cNvSpPr>
            <p:nvPr/>
          </p:nvSpPr>
          <p:spPr bwMode="auto">
            <a:xfrm>
              <a:off x="3795" y="1540"/>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sp>
        <p:nvSpPr>
          <p:cNvPr id="9247" name="Rectangle 134">
            <a:extLst>
              <a:ext uri="{FF2B5EF4-FFF2-40B4-BE49-F238E27FC236}">
                <a16:creationId xmlns:a16="http://schemas.microsoft.com/office/drawing/2014/main" id="{88B3ECD8-8785-46B8-B60A-2B33813EC259}"/>
              </a:ext>
            </a:extLst>
          </p:cNvPr>
          <p:cNvSpPr>
            <a:spLocks noChangeArrowheads="1"/>
          </p:cNvSpPr>
          <p:nvPr/>
        </p:nvSpPr>
        <p:spPr bwMode="auto">
          <a:xfrm>
            <a:off x="6629400" y="833120"/>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1" name="Rectangle 137">
            <a:extLst>
              <a:ext uri="{FF2B5EF4-FFF2-40B4-BE49-F238E27FC236}">
                <a16:creationId xmlns:a16="http://schemas.microsoft.com/office/drawing/2014/main" id="{3898F4BE-9BE2-48E9-B40D-2BEA39EF05C6}"/>
              </a:ext>
            </a:extLst>
          </p:cNvPr>
          <p:cNvSpPr>
            <a:spLocks noChangeArrowheads="1"/>
          </p:cNvSpPr>
          <p:nvPr/>
        </p:nvSpPr>
        <p:spPr bwMode="auto">
          <a:xfrm>
            <a:off x="7181850" y="19189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2" name="Rectangle 138">
            <a:extLst>
              <a:ext uri="{FF2B5EF4-FFF2-40B4-BE49-F238E27FC236}">
                <a16:creationId xmlns:a16="http://schemas.microsoft.com/office/drawing/2014/main" id="{C58DE0D4-A3FD-4A41-9B08-BACE8B9F55DA}"/>
              </a:ext>
            </a:extLst>
          </p:cNvPr>
          <p:cNvSpPr>
            <a:spLocks noChangeArrowheads="1"/>
          </p:cNvSpPr>
          <p:nvPr/>
        </p:nvSpPr>
        <p:spPr bwMode="auto">
          <a:xfrm>
            <a:off x="7181850" y="23380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3" name="Rectangle 139">
            <a:extLst>
              <a:ext uri="{FF2B5EF4-FFF2-40B4-BE49-F238E27FC236}">
                <a16:creationId xmlns:a16="http://schemas.microsoft.com/office/drawing/2014/main" id="{8BAF09B7-D8AB-43F0-A7E0-667BAE90D49C}"/>
              </a:ext>
            </a:extLst>
          </p:cNvPr>
          <p:cNvSpPr>
            <a:spLocks noChangeArrowheads="1"/>
          </p:cNvSpPr>
          <p:nvPr/>
        </p:nvSpPr>
        <p:spPr bwMode="auto">
          <a:xfrm>
            <a:off x="7181850" y="2757170"/>
            <a:ext cx="687388" cy="306388"/>
          </a:xfrm>
          <a:prstGeom prst="rect">
            <a:avLst/>
          </a:prstGeom>
          <a:gradFill rotWithShape="0">
            <a:gsLst>
              <a:gs pos="0">
                <a:schemeClr val="bg2"/>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4" name="Rectangle 140">
            <a:extLst>
              <a:ext uri="{FF2B5EF4-FFF2-40B4-BE49-F238E27FC236}">
                <a16:creationId xmlns:a16="http://schemas.microsoft.com/office/drawing/2014/main" id="{445BA956-7656-41A9-ADBA-9ABB0D21B289}"/>
              </a:ext>
            </a:extLst>
          </p:cNvPr>
          <p:cNvSpPr>
            <a:spLocks noChangeArrowheads="1"/>
          </p:cNvSpPr>
          <p:nvPr/>
        </p:nvSpPr>
        <p:spPr bwMode="auto">
          <a:xfrm>
            <a:off x="7181850" y="31191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5" name="Rectangle 141">
            <a:extLst>
              <a:ext uri="{FF2B5EF4-FFF2-40B4-BE49-F238E27FC236}">
                <a16:creationId xmlns:a16="http://schemas.microsoft.com/office/drawing/2014/main" id="{8CFC4326-D000-4CDD-9352-485C3AF00CD4}"/>
              </a:ext>
            </a:extLst>
          </p:cNvPr>
          <p:cNvSpPr>
            <a:spLocks noChangeArrowheads="1"/>
          </p:cNvSpPr>
          <p:nvPr/>
        </p:nvSpPr>
        <p:spPr bwMode="auto">
          <a:xfrm>
            <a:off x="7200900" y="35001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6" name="Rectangle 142">
            <a:extLst>
              <a:ext uri="{FF2B5EF4-FFF2-40B4-BE49-F238E27FC236}">
                <a16:creationId xmlns:a16="http://schemas.microsoft.com/office/drawing/2014/main" id="{6F203ACF-0A25-435F-AD01-B7061DB38E58}"/>
              </a:ext>
            </a:extLst>
          </p:cNvPr>
          <p:cNvSpPr>
            <a:spLocks noChangeArrowheads="1"/>
          </p:cNvSpPr>
          <p:nvPr/>
        </p:nvSpPr>
        <p:spPr bwMode="auto">
          <a:xfrm>
            <a:off x="7181850" y="3957320"/>
            <a:ext cx="687388" cy="306388"/>
          </a:xfrm>
          <a:prstGeom prst="rect">
            <a:avLst/>
          </a:prstGeom>
          <a:solidFill>
            <a:srgbClr val="FFE6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07" name="AutoShape 143">
            <a:extLst>
              <a:ext uri="{FF2B5EF4-FFF2-40B4-BE49-F238E27FC236}">
                <a16:creationId xmlns:a16="http://schemas.microsoft.com/office/drawing/2014/main" id="{061706E6-CF54-44BB-AF39-4EB878604EFB}"/>
              </a:ext>
            </a:extLst>
          </p:cNvPr>
          <p:cNvSpPr>
            <a:spLocks noChangeArrowheads="1"/>
          </p:cNvSpPr>
          <p:nvPr/>
        </p:nvSpPr>
        <p:spPr bwMode="auto">
          <a:xfrm>
            <a:off x="7886700" y="1099820"/>
            <a:ext cx="942975" cy="561975"/>
          </a:xfrm>
          <a:prstGeom prst="wedgeEllipseCallout">
            <a:avLst>
              <a:gd name="adj1" fmla="val -55722"/>
              <a:gd name="adj2" fmla="val 73444"/>
            </a:avLst>
          </a:prstGeom>
          <a:noFill/>
          <a:ln w="38100">
            <a:solidFill>
              <a:srgbClr val="33CCCC"/>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栈空</a:t>
            </a: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11267"/>
                                        </p:tgtEl>
                                        <p:attrNameLst>
                                          <p:attrName>style.visibility</p:attrName>
                                        </p:attrNameLst>
                                      </p:cBhvr>
                                      <p:to>
                                        <p:strVal val="visible"/>
                                      </p:to>
                                    </p:set>
                                    <p:animEffect transition="in" filter="box(out)">
                                      <p:cBhvr>
                                        <p:cTn id="19" dur="500"/>
                                        <p:tgtEl>
                                          <p:spTgt spid="11267"/>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85"/>
                                        </p:tgtEl>
                                        <p:attrNameLst>
                                          <p:attrName>style.visibility</p:attrName>
                                        </p:attrNameLst>
                                      </p:cBhvr>
                                      <p:to>
                                        <p:strVal val="visible"/>
                                      </p:to>
                                    </p:set>
                                    <p:anim calcmode="lin" valueType="num">
                                      <p:cBhvr additive="base">
                                        <p:cTn id="24" dur="500" fill="hold"/>
                                        <p:tgtEl>
                                          <p:spTgt spid="11285"/>
                                        </p:tgtEl>
                                        <p:attrNameLst>
                                          <p:attrName>ppt_x</p:attrName>
                                        </p:attrNameLst>
                                      </p:cBhvr>
                                      <p:tavLst>
                                        <p:tav tm="0">
                                          <p:val>
                                            <p:strVal val="0-#ppt_w/2"/>
                                          </p:val>
                                        </p:tav>
                                        <p:tav tm="100000">
                                          <p:val>
                                            <p:strVal val="#ppt_x"/>
                                          </p:val>
                                        </p:tav>
                                      </p:tavLst>
                                    </p:anim>
                                    <p:anim calcmode="lin" valueType="num">
                                      <p:cBhvr additive="base">
                                        <p:cTn id="25" dur="500" fill="hold"/>
                                        <p:tgtEl>
                                          <p:spTgt spid="1128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box(out)">
                                      <p:cBhvr>
                                        <p:cTn id="30" dur="500"/>
                                        <p:tgtEl>
                                          <p:spTgt spid="11289"/>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303">
                                            <p:txEl>
                                              <p:pRg st="0" end="0"/>
                                            </p:txEl>
                                          </p:spTgt>
                                        </p:tgtEl>
                                        <p:attrNameLst>
                                          <p:attrName>style.visibility</p:attrName>
                                        </p:attrNameLst>
                                      </p:cBhvr>
                                      <p:to>
                                        <p:strVal val="visible"/>
                                      </p:to>
                                    </p:set>
                                    <p:animEffect transition="in" filter="box(out)">
                                      <p:cBhvr>
                                        <p:cTn id="35" dur="500"/>
                                        <p:tgtEl>
                                          <p:spTgt spid="11303">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11304"/>
                                        </p:tgtEl>
                                        <p:attrNameLst>
                                          <p:attrName>style.visibility</p:attrName>
                                        </p:attrNameLst>
                                      </p:cBhvr>
                                      <p:to>
                                        <p:strVal val="visible"/>
                                      </p:to>
                                    </p:set>
                                    <p:anim calcmode="lin" valueType="num">
                                      <p:cBhvr additive="base">
                                        <p:cTn id="40" dur="500" fill="hold"/>
                                        <p:tgtEl>
                                          <p:spTgt spid="11304"/>
                                        </p:tgtEl>
                                        <p:attrNameLst>
                                          <p:attrName>ppt_x</p:attrName>
                                        </p:attrNameLst>
                                      </p:cBhvr>
                                      <p:tavLst>
                                        <p:tav tm="0">
                                          <p:val>
                                            <p:strVal val="#ppt_x"/>
                                          </p:val>
                                        </p:tav>
                                        <p:tav tm="100000">
                                          <p:val>
                                            <p:strVal val="#ppt_x"/>
                                          </p:val>
                                        </p:tav>
                                      </p:tavLst>
                                    </p:anim>
                                    <p:anim calcmode="lin" valueType="num">
                                      <p:cBhvr additive="base">
                                        <p:cTn id="41" dur="500" fill="hold"/>
                                        <p:tgtEl>
                                          <p:spTgt spid="1130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2" fill="hold" nodeType="afterGroup">
                            <p:stCondLst>
                              <p:cond delay="500"/>
                            </p:stCondLst>
                            <p:childTnLst>
                              <p:par>
                                <p:cTn id="43" presetID="4" presetClass="entr" presetSubtype="32" fill="hold" nodeType="afterEffect">
                                  <p:stCondLst>
                                    <p:cond delay="0"/>
                                  </p:stCondLst>
                                  <p:childTnLst>
                                    <p:set>
                                      <p:cBhvr>
                                        <p:cTn id="44" dur="1" fill="hold">
                                          <p:stCondLst>
                                            <p:cond delay="0"/>
                                          </p:stCondLst>
                                        </p:cTn>
                                        <p:tgtEl>
                                          <p:spTgt spid="11351"/>
                                        </p:tgtEl>
                                        <p:attrNameLst>
                                          <p:attrName>style.visibility</p:attrName>
                                        </p:attrNameLst>
                                      </p:cBhvr>
                                      <p:to>
                                        <p:strVal val="visible"/>
                                      </p:to>
                                    </p:set>
                                    <p:animEffect transition="in" filter="box(out)">
                                      <p:cBhvr>
                                        <p:cTn id="45" dur="500"/>
                                        <p:tgtEl>
                                          <p:spTgt spid="11351"/>
                                        </p:tgtEl>
                                      </p:cBhvr>
                                    </p:animEffect>
                                  </p:childTnLst>
                                  <p:subTnLst>
                                    <p:set>
                                      <p:cBhvr override="childStyle">
                                        <p:cTn dur="1" fill="hold" display="0" masterRel="nextClick" afterEffect="1"/>
                                        <p:tgtEl>
                                          <p:spTgt spid="11351"/>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11345"/>
                                        </p:tgtEl>
                                        <p:attrNameLst>
                                          <p:attrName>style.visibility</p:attrName>
                                        </p:attrNameLst>
                                      </p:cBhvr>
                                      <p:to>
                                        <p:strVal val="visible"/>
                                      </p:to>
                                    </p:set>
                                    <p:anim calcmode="lin" valueType="num">
                                      <p:cBhvr additive="base">
                                        <p:cTn id="50" dur="500" fill="hold"/>
                                        <p:tgtEl>
                                          <p:spTgt spid="11345"/>
                                        </p:tgtEl>
                                        <p:attrNameLst>
                                          <p:attrName>ppt_x</p:attrName>
                                        </p:attrNameLst>
                                      </p:cBhvr>
                                      <p:tavLst>
                                        <p:tav tm="0">
                                          <p:val>
                                            <p:strVal val="#ppt_x"/>
                                          </p:val>
                                        </p:tav>
                                        <p:tav tm="100000">
                                          <p:val>
                                            <p:strVal val="#ppt_x"/>
                                          </p:val>
                                        </p:tav>
                                      </p:tavLst>
                                    </p:anim>
                                    <p:anim calcmode="lin" valueType="num">
                                      <p:cBhvr additive="base">
                                        <p:cTn id="51" dur="500" fill="hold"/>
                                        <p:tgtEl>
                                          <p:spTgt spid="11345"/>
                                        </p:tgtEl>
                                        <p:attrNameLst>
                                          <p:attrName>ppt_y</p:attrName>
                                        </p:attrNameLst>
                                      </p:cBhvr>
                                      <p:tavLst>
                                        <p:tav tm="0">
                                          <p:val>
                                            <p:strVal val="0-#ppt_h/2"/>
                                          </p:val>
                                        </p:tav>
                                        <p:tav tm="100000">
                                          <p:val>
                                            <p:strVal val="#ppt_y"/>
                                          </p:val>
                                        </p:tav>
                                      </p:tavLst>
                                    </p:anim>
                                  </p:childTnLst>
                                </p:cTn>
                              </p:par>
                            </p:childTnLst>
                          </p:cTn>
                        </p:par>
                        <p:par>
                          <p:cTn id="52" fill="hold" nodeType="afterGroup">
                            <p:stCondLst>
                              <p:cond delay="500"/>
                            </p:stCondLst>
                            <p:childTnLst>
                              <p:par>
                                <p:cTn id="53" presetID="4" presetClass="entr" presetSubtype="32" fill="hold" nodeType="afterEffect">
                                  <p:stCondLst>
                                    <p:cond delay="0"/>
                                  </p:stCondLst>
                                  <p:childTnLst>
                                    <p:set>
                                      <p:cBhvr>
                                        <p:cTn id="54" dur="1" fill="hold">
                                          <p:stCondLst>
                                            <p:cond delay="0"/>
                                          </p:stCondLst>
                                        </p:cTn>
                                        <p:tgtEl>
                                          <p:spTgt spid="11352"/>
                                        </p:tgtEl>
                                        <p:attrNameLst>
                                          <p:attrName>style.visibility</p:attrName>
                                        </p:attrNameLst>
                                      </p:cBhvr>
                                      <p:to>
                                        <p:strVal val="visible"/>
                                      </p:to>
                                    </p:set>
                                    <p:animEffect transition="in" filter="box(out)">
                                      <p:cBhvr>
                                        <p:cTn id="55" dur="500"/>
                                        <p:tgtEl>
                                          <p:spTgt spid="11352"/>
                                        </p:tgtEl>
                                      </p:cBhvr>
                                    </p:animEffect>
                                  </p:childTnLst>
                                  <p:subTnLst>
                                    <p:set>
                                      <p:cBhvr override="childStyle">
                                        <p:cTn dur="1" fill="hold" display="0" masterRel="nextClick" afterEffect="1"/>
                                        <p:tgtEl>
                                          <p:spTgt spid="11352"/>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11346"/>
                                        </p:tgtEl>
                                        <p:attrNameLst>
                                          <p:attrName>style.visibility</p:attrName>
                                        </p:attrNameLst>
                                      </p:cBhvr>
                                      <p:to>
                                        <p:strVal val="visible"/>
                                      </p:to>
                                    </p:set>
                                    <p:anim calcmode="lin" valueType="num">
                                      <p:cBhvr additive="base">
                                        <p:cTn id="60" dur="500" fill="hold"/>
                                        <p:tgtEl>
                                          <p:spTgt spid="11346"/>
                                        </p:tgtEl>
                                        <p:attrNameLst>
                                          <p:attrName>ppt_x</p:attrName>
                                        </p:attrNameLst>
                                      </p:cBhvr>
                                      <p:tavLst>
                                        <p:tav tm="0">
                                          <p:val>
                                            <p:strVal val="#ppt_x"/>
                                          </p:val>
                                        </p:tav>
                                        <p:tav tm="100000">
                                          <p:val>
                                            <p:strVal val="#ppt_x"/>
                                          </p:val>
                                        </p:tav>
                                      </p:tavLst>
                                    </p:anim>
                                    <p:anim calcmode="lin" valueType="num">
                                      <p:cBhvr additive="base">
                                        <p:cTn id="61" dur="500" fill="hold"/>
                                        <p:tgtEl>
                                          <p:spTgt spid="11346"/>
                                        </p:tgtEl>
                                        <p:attrNameLst>
                                          <p:attrName>ppt_y</p:attrName>
                                        </p:attrNameLst>
                                      </p:cBhvr>
                                      <p:tavLst>
                                        <p:tav tm="0">
                                          <p:val>
                                            <p:strVal val="0-#ppt_h/2"/>
                                          </p:val>
                                        </p:tav>
                                        <p:tav tm="100000">
                                          <p:val>
                                            <p:strVal val="#ppt_y"/>
                                          </p:val>
                                        </p:tav>
                                      </p:tavLst>
                                    </p:anim>
                                  </p:childTnLst>
                                </p:cTn>
                              </p:par>
                            </p:childTnLst>
                          </p:cTn>
                        </p:par>
                        <p:par>
                          <p:cTn id="62" fill="hold" nodeType="afterGroup">
                            <p:stCondLst>
                              <p:cond delay="500"/>
                            </p:stCondLst>
                            <p:childTnLst>
                              <p:par>
                                <p:cTn id="63" presetID="4" presetClass="entr" presetSubtype="32" fill="hold" nodeType="afterEffect">
                                  <p:stCondLst>
                                    <p:cond delay="0"/>
                                  </p:stCondLst>
                                  <p:childTnLst>
                                    <p:set>
                                      <p:cBhvr>
                                        <p:cTn id="64" dur="1" fill="hold">
                                          <p:stCondLst>
                                            <p:cond delay="0"/>
                                          </p:stCondLst>
                                        </p:cTn>
                                        <p:tgtEl>
                                          <p:spTgt spid="11355"/>
                                        </p:tgtEl>
                                        <p:attrNameLst>
                                          <p:attrName>style.visibility</p:attrName>
                                        </p:attrNameLst>
                                      </p:cBhvr>
                                      <p:to>
                                        <p:strVal val="visible"/>
                                      </p:to>
                                    </p:set>
                                    <p:animEffect transition="in" filter="box(out)">
                                      <p:cBhvr>
                                        <p:cTn id="65" dur="500"/>
                                        <p:tgtEl>
                                          <p:spTgt spid="11355"/>
                                        </p:tgtEl>
                                      </p:cBhvr>
                                    </p:animEffect>
                                  </p:childTnLst>
                                  <p:subTnLst>
                                    <p:set>
                                      <p:cBhvr override="childStyle">
                                        <p:cTn dur="1" fill="hold" display="0" masterRel="nextClick" afterEffect="1"/>
                                        <p:tgtEl>
                                          <p:spTgt spid="11355"/>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1347"/>
                                        </p:tgtEl>
                                        <p:attrNameLst>
                                          <p:attrName>style.visibility</p:attrName>
                                        </p:attrNameLst>
                                      </p:cBhvr>
                                      <p:to>
                                        <p:strVal val="visible"/>
                                      </p:to>
                                    </p:set>
                                    <p:anim calcmode="lin" valueType="num">
                                      <p:cBhvr additive="base">
                                        <p:cTn id="70" dur="500" fill="hold"/>
                                        <p:tgtEl>
                                          <p:spTgt spid="11347"/>
                                        </p:tgtEl>
                                        <p:attrNameLst>
                                          <p:attrName>ppt_x</p:attrName>
                                        </p:attrNameLst>
                                      </p:cBhvr>
                                      <p:tavLst>
                                        <p:tav tm="0">
                                          <p:val>
                                            <p:strVal val="#ppt_x"/>
                                          </p:val>
                                        </p:tav>
                                        <p:tav tm="100000">
                                          <p:val>
                                            <p:strVal val="#ppt_x"/>
                                          </p:val>
                                        </p:tav>
                                      </p:tavLst>
                                    </p:anim>
                                    <p:anim calcmode="lin" valueType="num">
                                      <p:cBhvr additive="base">
                                        <p:cTn id="71" dur="500" fill="hold"/>
                                        <p:tgtEl>
                                          <p:spTgt spid="11347"/>
                                        </p:tgtEl>
                                        <p:attrNameLst>
                                          <p:attrName>ppt_y</p:attrName>
                                        </p:attrNameLst>
                                      </p:cBhvr>
                                      <p:tavLst>
                                        <p:tav tm="0">
                                          <p:val>
                                            <p:strVal val="0-#ppt_h/2"/>
                                          </p:val>
                                        </p:tav>
                                        <p:tav tm="100000">
                                          <p:val>
                                            <p:strVal val="#ppt_y"/>
                                          </p:val>
                                        </p:tav>
                                      </p:tavLst>
                                    </p:anim>
                                  </p:childTnLst>
                                </p:cTn>
                              </p:par>
                            </p:childTnLst>
                          </p:cTn>
                        </p:par>
                        <p:par>
                          <p:cTn id="72" fill="hold" nodeType="afterGroup">
                            <p:stCondLst>
                              <p:cond delay="500"/>
                            </p:stCondLst>
                            <p:childTnLst>
                              <p:par>
                                <p:cTn id="73" presetID="4" presetClass="entr" presetSubtype="32" fill="hold" nodeType="afterEffect">
                                  <p:stCondLst>
                                    <p:cond delay="0"/>
                                  </p:stCondLst>
                                  <p:childTnLst>
                                    <p:set>
                                      <p:cBhvr>
                                        <p:cTn id="74" dur="1" fill="hold">
                                          <p:stCondLst>
                                            <p:cond delay="0"/>
                                          </p:stCondLst>
                                        </p:cTn>
                                        <p:tgtEl>
                                          <p:spTgt spid="11358"/>
                                        </p:tgtEl>
                                        <p:attrNameLst>
                                          <p:attrName>style.visibility</p:attrName>
                                        </p:attrNameLst>
                                      </p:cBhvr>
                                      <p:to>
                                        <p:strVal val="visible"/>
                                      </p:to>
                                    </p:set>
                                    <p:animEffect transition="in" filter="box(out)">
                                      <p:cBhvr>
                                        <p:cTn id="75" dur="500"/>
                                        <p:tgtEl>
                                          <p:spTgt spid="11358"/>
                                        </p:tgtEl>
                                      </p:cBhvr>
                                    </p:animEffect>
                                  </p:childTnLst>
                                  <p:subTnLst>
                                    <p:set>
                                      <p:cBhvr override="childStyle">
                                        <p:cTn dur="1" fill="hold" display="0" masterRel="nextClick" afterEffect="1"/>
                                        <p:tgtEl>
                                          <p:spTgt spid="11358"/>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11348"/>
                                        </p:tgtEl>
                                        <p:attrNameLst>
                                          <p:attrName>style.visibility</p:attrName>
                                        </p:attrNameLst>
                                      </p:cBhvr>
                                      <p:to>
                                        <p:strVal val="visible"/>
                                      </p:to>
                                    </p:set>
                                    <p:anim calcmode="lin" valueType="num">
                                      <p:cBhvr additive="base">
                                        <p:cTn id="80" dur="500" fill="hold"/>
                                        <p:tgtEl>
                                          <p:spTgt spid="11348"/>
                                        </p:tgtEl>
                                        <p:attrNameLst>
                                          <p:attrName>ppt_x</p:attrName>
                                        </p:attrNameLst>
                                      </p:cBhvr>
                                      <p:tavLst>
                                        <p:tav tm="0">
                                          <p:val>
                                            <p:strVal val="#ppt_x"/>
                                          </p:val>
                                        </p:tav>
                                        <p:tav tm="100000">
                                          <p:val>
                                            <p:strVal val="#ppt_x"/>
                                          </p:val>
                                        </p:tav>
                                      </p:tavLst>
                                    </p:anim>
                                    <p:anim calcmode="lin" valueType="num">
                                      <p:cBhvr additive="base">
                                        <p:cTn id="81" dur="500" fill="hold"/>
                                        <p:tgtEl>
                                          <p:spTgt spid="11348"/>
                                        </p:tgtEl>
                                        <p:attrNameLst>
                                          <p:attrName>ppt_y</p:attrName>
                                        </p:attrNameLst>
                                      </p:cBhvr>
                                      <p:tavLst>
                                        <p:tav tm="0">
                                          <p:val>
                                            <p:strVal val="0-#ppt_h/2"/>
                                          </p:val>
                                        </p:tav>
                                        <p:tav tm="100000">
                                          <p:val>
                                            <p:strVal val="#ppt_y"/>
                                          </p:val>
                                        </p:tav>
                                      </p:tavLst>
                                    </p:anim>
                                  </p:childTnLst>
                                </p:cTn>
                              </p:par>
                            </p:childTnLst>
                          </p:cTn>
                        </p:par>
                        <p:par>
                          <p:cTn id="82" fill="hold" nodeType="afterGroup">
                            <p:stCondLst>
                              <p:cond delay="500"/>
                            </p:stCondLst>
                            <p:childTnLst>
                              <p:par>
                                <p:cTn id="83" presetID="4" presetClass="entr" presetSubtype="32" fill="hold" nodeType="afterEffect">
                                  <p:stCondLst>
                                    <p:cond delay="0"/>
                                  </p:stCondLst>
                                  <p:childTnLst>
                                    <p:set>
                                      <p:cBhvr>
                                        <p:cTn id="84" dur="1" fill="hold">
                                          <p:stCondLst>
                                            <p:cond delay="0"/>
                                          </p:stCondLst>
                                        </p:cTn>
                                        <p:tgtEl>
                                          <p:spTgt spid="11366"/>
                                        </p:tgtEl>
                                        <p:attrNameLst>
                                          <p:attrName>style.visibility</p:attrName>
                                        </p:attrNameLst>
                                      </p:cBhvr>
                                      <p:to>
                                        <p:strVal val="visible"/>
                                      </p:to>
                                    </p:set>
                                    <p:animEffect transition="in" filter="box(out)">
                                      <p:cBhvr>
                                        <p:cTn id="85" dur="500"/>
                                        <p:tgtEl>
                                          <p:spTgt spid="11366"/>
                                        </p:tgtEl>
                                      </p:cBhvr>
                                    </p:animEffect>
                                  </p:childTnLst>
                                  <p:subTnLst>
                                    <p:set>
                                      <p:cBhvr override="childStyle">
                                        <p:cTn dur="1" fill="hold" display="0" masterRel="nextClick" afterEffect="1"/>
                                        <p:tgtEl>
                                          <p:spTgt spid="11366"/>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11349"/>
                                        </p:tgtEl>
                                        <p:attrNameLst>
                                          <p:attrName>style.visibility</p:attrName>
                                        </p:attrNameLst>
                                      </p:cBhvr>
                                      <p:to>
                                        <p:strVal val="visible"/>
                                      </p:to>
                                    </p:set>
                                    <p:anim calcmode="lin" valueType="num">
                                      <p:cBhvr additive="base">
                                        <p:cTn id="90" dur="500" fill="hold"/>
                                        <p:tgtEl>
                                          <p:spTgt spid="11349"/>
                                        </p:tgtEl>
                                        <p:attrNameLst>
                                          <p:attrName>ppt_x</p:attrName>
                                        </p:attrNameLst>
                                      </p:cBhvr>
                                      <p:tavLst>
                                        <p:tav tm="0">
                                          <p:val>
                                            <p:strVal val="#ppt_x"/>
                                          </p:val>
                                        </p:tav>
                                        <p:tav tm="100000">
                                          <p:val>
                                            <p:strVal val="#ppt_x"/>
                                          </p:val>
                                        </p:tav>
                                      </p:tavLst>
                                    </p:anim>
                                    <p:anim calcmode="lin" valueType="num">
                                      <p:cBhvr additive="base">
                                        <p:cTn id="91" dur="500" fill="hold"/>
                                        <p:tgtEl>
                                          <p:spTgt spid="11349"/>
                                        </p:tgtEl>
                                        <p:attrNameLst>
                                          <p:attrName>ppt_y</p:attrName>
                                        </p:attrNameLst>
                                      </p:cBhvr>
                                      <p:tavLst>
                                        <p:tav tm="0">
                                          <p:val>
                                            <p:strVal val="0-#ppt_h/2"/>
                                          </p:val>
                                        </p:tav>
                                        <p:tav tm="100000">
                                          <p:val>
                                            <p:strVal val="#ppt_y"/>
                                          </p:val>
                                        </p:tav>
                                      </p:tavLst>
                                    </p:anim>
                                  </p:childTnLst>
                                </p:cTn>
                              </p:par>
                            </p:childTnLst>
                          </p:cTn>
                        </p:par>
                        <p:par>
                          <p:cTn id="92" fill="hold" nodeType="afterGroup">
                            <p:stCondLst>
                              <p:cond delay="500"/>
                            </p:stCondLst>
                            <p:childTnLst>
                              <p:par>
                                <p:cTn id="93" presetID="4" presetClass="entr" presetSubtype="32" fill="hold" nodeType="afterEffect">
                                  <p:stCondLst>
                                    <p:cond delay="0"/>
                                  </p:stCondLst>
                                  <p:childTnLst>
                                    <p:set>
                                      <p:cBhvr>
                                        <p:cTn id="94" dur="1" fill="hold">
                                          <p:stCondLst>
                                            <p:cond delay="0"/>
                                          </p:stCondLst>
                                        </p:cTn>
                                        <p:tgtEl>
                                          <p:spTgt spid="11369"/>
                                        </p:tgtEl>
                                        <p:attrNameLst>
                                          <p:attrName>style.visibility</p:attrName>
                                        </p:attrNameLst>
                                      </p:cBhvr>
                                      <p:to>
                                        <p:strVal val="visible"/>
                                      </p:to>
                                    </p:set>
                                    <p:animEffect transition="in" filter="box(out)">
                                      <p:cBhvr>
                                        <p:cTn id="95" dur="500"/>
                                        <p:tgtEl>
                                          <p:spTgt spid="11369"/>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11343"/>
                                        </p:tgtEl>
                                        <p:attrNameLst>
                                          <p:attrName>style.visibility</p:attrName>
                                        </p:attrNameLst>
                                      </p:cBhvr>
                                      <p:to>
                                        <p:strVal val="visible"/>
                                      </p:to>
                                    </p:set>
                                    <p:animEffect transition="in" filter="box(out)">
                                      <p:cBhvr>
                                        <p:cTn id="100" dur="500"/>
                                        <p:tgtEl>
                                          <p:spTgt spid="11343"/>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11322">
                                            <p:txEl>
                                              <p:pRg st="0" end="0"/>
                                            </p:txEl>
                                          </p:spTgt>
                                        </p:tgtEl>
                                        <p:attrNameLst>
                                          <p:attrName>style.visibility</p:attrName>
                                        </p:attrNameLst>
                                      </p:cBhvr>
                                      <p:to>
                                        <p:strVal val="visible"/>
                                      </p:to>
                                    </p:set>
                                    <p:animEffect transition="in" filter="box(out)">
                                      <p:cBhvr>
                                        <p:cTn id="105" dur="500"/>
                                        <p:tgtEl>
                                          <p:spTgt spid="11322">
                                            <p:txEl>
                                              <p:pRg st="0" end="0"/>
                                            </p:txEl>
                                          </p:spTgt>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nodeType="clickEffect">
                                  <p:stCondLst>
                                    <p:cond delay="0"/>
                                  </p:stCondLst>
                                  <p:childTnLst>
                                    <p:set>
                                      <p:cBhvr>
                                        <p:cTn id="109" dur="1" fill="hold">
                                          <p:stCondLst>
                                            <p:cond delay="0"/>
                                          </p:stCondLst>
                                        </p:cTn>
                                        <p:tgtEl>
                                          <p:spTgt spid="11376"/>
                                        </p:tgtEl>
                                        <p:attrNameLst>
                                          <p:attrName>style.visibility</p:attrName>
                                        </p:attrNameLst>
                                      </p:cBhvr>
                                      <p:to>
                                        <p:strVal val="visible"/>
                                      </p:to>
                                    </p:set>
                                    <p:animEffect transition="in" filter="box(out)">
                                      <p:cBhvr>
                                        <p:cTn id="110" dur="500"/>
                                        <p:tgtEl>
                                          <p:spTgt spid="11376"/>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1" fill="hold" nodeType="afterGroup">
                            <p:stCondLst>
                              <p:cond delay="500"/>
                            </p:stCondLst>
                            <p:childTnLst>
                              <p:par>
                                <p:cTn id="112" presetID="4" presetClass="entr" presetSubtype="32" fill="hold" nodeType="afterEffect">
                                  <p:stCondLst>
                                    <p:cond delay="0"/>
                                  </p:stCondLst>
                                  <p:childTnLst>
                                    <p:set>
                                      <p:cBhvr>
                                        <p:cTn id="113" dur="1" fill="hold">
                                          <p:stCondLst>
                                            <p:cond delay="0"/>
                                          </p:stCondLst>
                                        </p:cTn>
                                        <p:tgtEl>
                                          <p:spTgt spid="11375"/>
                                        </p:tgtEl>
                                        <p:attrNameLst>
                                          <p:attrName>style.visibility</p:attrName>
                                        </p:attrNameLst>
                                      </p:cBhvr>
                                      <p:to>
                                        <p:strVal val="visible"/>
                                      </p:to>
                                    </p:set>
                                    <p:animEffect transition="in" filter="box(out)">
                                      <p:cBhvr>
                                        <p:cTn id="114" dur="500"/>
                                        <p:tgtEl>
                                          <p:spTgt spid="11375"/>
                                        </p:tgtEl>
                                      </p:cBhvr>
                                    </p:animEffect>
                                  </p:childTnLst>
                                  <p:subTnLst>
                                    <p:set>
                                      <p:cBhvr override="childStyle">
                                        <p:cTn dur="1" fill="hold" display="0" masterRel="nextClick" afterEffect="1"/>
                                        <p:tgtEl>
                                          <p:spTgt spid="11375"/>
                                        </p:tgtEl>
                                        <p:attrNameLst>
                                          <p:attrName>style.visibility</p:attrName>
                                        </p:attrNameLst>
                                      </p:cBhvr>
                                      <p:to>
                                        <p:strVal val="hidden"/>
                                      </p:to>
                                    </p:se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32" fill="hold" nodeType="clickEffect">
                                  <p:stCondLst>
                                    <p:cond delay="0"/>
                                  </p:stCondLst>
                                  <p:childTnLst>
                                    <p:set>
                                      <p:cBhvr>
                                        <p:cTn id="118" dur="1" fill="hold">
                                          <p:stCondLst>
                                            <p:cond delay="0"/>
                                          </p:stCondLst>
                                        </p:cTn>
                                        <p:tgtEl>
                                          <p:spTgt spid="11401"/>
                                        </p:tgtEl>
                                        <p:attrNameLst>
                                          <p:attrName>style.visibility</p:attrName>
                                        </p:attrNameLst>
                                      </p:cBhvr>
                                      <p:to>
                                        <p:strVal val="visible"/>
                                      </p:to>
                                    </p:set>
                                    <p:animEffect transition="in" filter="box(out)">
                                      <p:cBhvr>
                                        <p:cTn id="119" dur="500"/>
                                        <p:tgtEl>
                                          <p:spTgt spid="11401"/>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nodeType="afterGroup">
                            <p:stCondLst>
                              <p:cond delay="500"/>
                            </p:stCondLst>
                            <p:childTnLst>
                              <p:par>
                                <p:cTn id="121" presetID="4" presetClass="entr" presetSubtype="32" fill="hold" nodeType="afterEffect">
                                  <p:stCondLst>
                                    <p:cond delay="0"/>
                                  </p:stCondLst>
                                  <p:childTnLst>
                                    <p:set>
                                      <p:cBhvr>
                                        <p:cTn id="122" dur="1" fill="hold">
                                          <p:stCondLst>
                                            <p:cond delay="0"/>
                                          </p:stCondLst>
                                        </p:cTn>
                                        <p:tgtEl>
                                          <p:spTgt spid="11377"/>
                                        </p:tgtEl>
                                        <p:attrNameLst>
                                          <p:attrName>style.visibility</p:attrName>
                                        </p:attrNameLst>
                                      </p:cBhvr>
                                      <p:to>
                                        <p:strVal val="visible"/>
                                      </p:to>
                                    </p:set>
                                    <p:animEffect transition="in" filter="box(out)">
                                      <p:cBhvr>
                                        <p:cTn id="123" dur="500"/>
                                        <p:tgtEl>
                                          <p:spTgt spid="11377"/>
                                        </p:tgtEl>
                                      </p:cBhvr>
                                    </p:animEffect>
                                  </p:childTnLst>
                                  <p:subTnLst>
                                    <p:set>
                                      <p:cBhvr override="childStyle">
                                        <p:cTn dur="1" fill="hold" display="0" masterRel="nextClick" afterEffect="1"/>
                                        <p:tgtEl>
                                          <p:spTgt spid="11377"/>
                                        </p:tgtEl>
                                        <p:attrNameLst>
                                          <p:attrName>style.visibility</p:attrName>
                                        </p:attrNameLst>
                                      </p:cBhvr>
                                      <p:to>
                                        <p:strVal val="hidden"/>
                                      </p:to>
                                    </p:se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nodeType="clickEffect">
                                  <p:stCondLst>
                                    <p:cond delay="0"/>
                                  </p:stCondLst>
                                  <p:childTnLst>
                                    <p:set>
                                      <p:cBhvr>
                                        <p:cTn id="127" dur="1" fill="hold">
                                          <p:stCondLst>
                                            <p:cond delay="0"/>
                                          </p:stCondLst>
                                        </p:cTn>
                                        <p:tgtEl>
                                          <p:spTgt spid="11402"/>
                                        </p:tgtEl>
                                        <p:attrNameLst>
                                          <p:attrName>style.visibility</p:attrName>
                                        </p:attrNameLst>
                                      </p:cBhvr>
                                      <p:to>
                                        <p:strVal val="visible"/>
                                      </p:to>
                                    </p:set>
                                    <p:animEffect transition="in" filter="box(out)">
                                      <p:cBhvr>
                                        <p:cTn id="128" dur="500"/>
                                        <p:tgtEl>
                                          <p:spTgt spid="11402"/>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par>
                          <p:cTn id="129" fill="hold" nodeType="afterGroup">
                            <p:stCondLst>
                              <p:cond delay="500"/>
                            </p:stCondLst>
                            <p:childTnLst>
                              <p:par>
                                <p:cTn id="130" presetID="4" presetClass="entr" presetSubtype="32" fill="hold" nodeType="afterEffect">
                                  <p:stCondLst>
                                    <p:cond delay="0"/>
                                  </p:stCondLst>
                                  <p:childTnLst>
                                    <p:set>
                                      <p:cBhvr>
                                        <p:cTn id="131" dur="1" fill="hold">
                                          <p:stCondLst>
                                            <p:cond delay="0"/>
                                          </p:stCondLst>
                                        </p:cTn>
                                        <p:tgtEl>
                                          <p:spTgt spid="11389"/>
                                        </p:tgtEl>
                                        <p:attrNameLst>
                                          <p:attrName>style.visibility</p:attrName>
                                        </p:attrNameLst>
                                      </p:cBhvr>
                                      <p:to>
                                        <p:strVal val="visible"/>
                                      </p:to>
                                    </p:set>
                                    <p:animEffect transition="in" filter="box(out)">
                                      <p:cBhvr>
                                        <p:cTn id="132" dur="500"/>
                                        <p:tgtEl>
                                          <p:spTgt spid="11389"/>
                                        </p:tgtEl>
                                      </p:cBhvr>
                                    </p:animEffect>
                                  </p:childTnLst>
                                  <p:subTnLst>
                                    <p:set>
                                      <p:cBhvr override="childStyle">
                                        <p:cTn dur="1" fill="hold" display="0" masterRel="nextClick" afterEffect="1"/>
                                        <p:tgtEl>
                                          <p:spTgt spid="11389"/>
                                        </p:tgtEl>
                                        <p:attrNameLst>
                                          <p:attrName>style.visibility</p:attrName>
                                        </p:attrNameLst>
                                      </p:cBhvr>
                                      <p:to>
                                        <p:strVal val="hidden"/>
                                      </p:to>
                                    </p:set>
                                    <p:audio>
                                      <p:cMediaNode>
                                        <p:cTn display="0" masterRel="sameClick">
                                          <p:stCondLst>
                                            <p:cond evt="begin" delay="0">
                                              <p:tn val="130"/>
                                            </p:cond>
                                          </p:stCondLst>
                                          <p:endCondLst>
                                            <p:cond evt="onStopAudio" delay="0">
                                              <p:tgtEl>
                                                <p:sldTgt/>
                                              </p:tgtEl>
                                            </p:cond>
                                          </p:endCondLst>
                                        </p:cTn>
                                        <p:tgtEl>
                                          <p:sndTgt r:embed="rId3" name="CAMERA.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32" fill="hold" nodeType="clickEffect">
                                  <p:stCondLst>
                                    <p:cond delay="0"/>
                                  </p:stCondLst>
                                  <p:childTnLst>
                                    <p:set>
                                      <p:cBhvr>
                                        <p:cTn id="136" dur="1" fill="hold">
                                          <p:stCondLst>
                                            <p:cond delay="0"/>
                                          </p:stCondLst>
                                        </p:cTn>
                                        <p:tgtEl>
                                          <p:spTgt spid="11403"/>
                                        </p:tgtEl>
                                        <p:attrNameLst>
                                          <p:attrName>style.visibility</p:attrName>
                                        </p:attrNameLst>
                                      </p:cBhvr>
                                      <p:to>
                                        <p:strVal val="visible"/>
                                      </p:to>
                                    </p:set>
                                    <p:animEffect transition="in" filter="box(out)">
                                      <p:cBhvr>
                                        <p:cTn id="137" dur="500"/>
                                        <p:tgtEl>
                                          <p:spTgt spid="11403"/>
                                        </p:tgtEl>
                                      </p:cBhvr>
                                    </p:animEffect>
                                  </p:childTnLst>
                                  <p:subTnLst>
                                    <p:audio>
                                      <p:cMediaNode>
                                        <p:cTn display="0" masterRel="sameClick">
                                          <p:stCondLst>
                                            <p:cond evt="begin" delay="0">
                                              <p:tn val="135"/>
                                            </p:cond>
                                          </p:stCondLst>
                                          <p:endCondLst>
                                            <p:cond evt="onStopAudio" delay="0">
                                              <p:tgtEl>
                                                <p:sldTgt/>
                                              </p:tgtEl>
                                            </p:cond>
                                          </p:endCondLst>
                                        </p:cTn>
                                        <p:tgtEl>
                                          <p:sndTgt r:embed="rId3" name="CAMERA.WAV"/>
                                        </p:tgtEl>
                                      </p:cMediaNode>
                                    </p:audio>
                                  </p:subTnLst>
                                </p:cTn>
                              </p:par>
                            </p:childTnLst>
                          </p:cTn>
                        </p:par>
                        <p:par>
                          <p:cTn id="138" fill="hold" nodeType="afterGroup">
                            <p:stCondLst>
                              <p:cond delay="500"/>
                            </p:stCondLst>
                            <p:childTnLst>
                              <p:par>
                                <p:cTn id="139" presetID="4" presetClass="entr" presetSubtype="32" fill="hold" nodeType="afterEffect">
                                  <p:stCondLst>
                                    <p:cond delay="0"/>
                                  </p:stCondLst>
                                  <p:childTnLst>
                                    <p:set>
                                      <p:cBhvr>
                                        <p:cTn id="140" dur="1" fill="hold">
                                          <p:stCondLst>
                                            <p:cond delay="0"/>
                                          </p:stCondLst>
                                        </p:cTn>
                                        <p:tgtEl>
                                          <p:spTgt spid="11380"/>
                                        </p:tgtEl>
                                        <p:attrNameLst>
                                          <p:attrName>style.visibility</p:attrName>
                                        </p:attrNameLst>
                                      </p:cBhvr>
                                      <p:to>
                                        <p:strVal val="visible"/>
                                      </p:to>
                                    </p:set>
                                    <p:animEffect transition="in" filter="box(out)">
                                      <p:cBhvr>
                                        <p:cTn id="141" dur="500"/>
                                        <p:tgtEl>
                                          <p:spTgt spid="11380"/>
                                        </p:tgtEl>
                                      </p:cBhvr>
                                    </p:animEffect>
                                  </p:childTnLst>
                                  <p:subTnLst>
                                    <p:set>
                                      <p:cBhvr override="childStyle">
                                        <p:cTn dur="1" fill="hold" display="0" masterRel="nextClick" afterEffect="1"/>
                                        <p:tgtEl>
                                          <p:spTgt spid="11380"/>
                                        </p:tgtEl>
                                        <p:attrNameLst>
                                          <p:attrName>style.visibility</p:attrName>
                                        </p:attrNameLst>
                                      </p:cBhvr>
                                      <p:to>
                                        <p:strVal val="hidden"/>
                                      </p:to>
                                    </p:set>
                                    <p:audio>
                                      <p:cMediaNode>
                                        <p:cTn display="0" masterRel="sameClick">
                                          <p:stCondLst>
                                            <p:cond evt="begin" delay="0">
                                              <p:tn val="139"/>
                                            </p:cond>
                                          </p:stCondLst>
                                          <p:endCondLst>
                                            <p:cond evt="onStopAudio" delay="0">
                                              <p:tgtEl>
                                                <p:sldTgt/>
                                              </p:tgtEl>
                                            </p:cond>
                                          </p:endCondLst>
                                        </p:cTn>
                                        <p:tgtEl>
                                          <p:sndTgt r:embed="rId3" name="CAMERA.WAV"/>
                                        </p:tgtEl>
                                      </p:cMediaNode>
                                    </p:audio>
                                  </p:subTnLst>
                                </p:cTn>
                              </p:par>
                            </p:childTnLst>
                          </p:cTn>
                        </p:par>
                      </p:childTnLst>
                    </p:cTn>
                  </p:par>
                  <p:par>
                    <p:cTn id="142" fill="hold" nodeType="clickPar">
                      <p:stCondLst>
                        <p:cond delay="indefinite"/>
                      </p:stCondLst>
                      <p:childTnLst>
                        <p:par>
                          <p:cTn id="143" fill="hold" nodeType="withGroup">
                            <p:stCondLst>
                              <p:cond delay="0"/>
                            </p:stCondLst>
                            <p:childTnLst>
                              <p:par>
                                <p:cTn id="144" presetID="4" presetClass="entr" presetSubtype="32" fill="hold" nodeType="clickEffect">
                                  <p:stCondLst>
                                    <p:cond delay="0"/>
                                  </p:stCondLst>
                                  <p:childTnLst>
                                    <p:set>
                                      <p:cBhvr>
                                        <p:cTn id="145" dur="1" fill="hold">
                                          <p:stCondLst>
                                            <p:cond delay="0"/>
                                          </p:stCondLst>
                                        </p:cTn>
                                        <p:tgtEl>
                                          <p:spTgt spid="11404"/>
                                        </p:tgtEl>
                                        <p:attrNameLst>
                                          <p:attrName>style.visibility</p:attrName>
                                        </p:attrNameLst>
                                      </p:cBhvr>
                                      <p:to>
                                        <p:strVal val="visible"/>
                                      </p:to>
                                    </p:set>
                                    <p:animEffect transition="in" filter="box(out)">
                                      <p:cBhvr>
                                        <p:cTn id="146" dur="500"/>
                                        <p:tgtEl>
                                          <p:spTgt spid="11404"/>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7" fill="hold" nodeType="afterGroup">
                            <p:stCondLst>
                              <p:cond delay="500"/>
                            </p:stCondLst>
                            <p:childTnLst>
                              <p:par>
                                <p:cTn id="148" presetID="4" presetClass="entr" presetSubtype="32" fill="hold" nodeType="afterEffect">
                                  <p:stCondLst>
                                    <p:cond delay="0"/>
                                  </p:stCondLst>
                                  <p:childTnLst>
                                    <p:set>
                                      <p:cBhvr>
                                        <p:cTn id="149" dur="1" fill="hold">
                                          <p:stCondLst>
                                            <p:cond delay="0"/>
                                          </p:stCondLst>
                                        </p:cTn>
                                        <p:tgtEl>
                                          <p:spTgt spid="11383"/>
                                        </p:tgtEl>
                                        <p:attrNameLst>
                                          <p:attrName>style.visibility</p:attrName>
                                        </p:attrNameLst>
                                      </p:cBhvr>
                                      <p:to>
                                        <p:strVal val="visible"/>
                                      </p:to>
                                    </p:set>
                                    <p:animEffect transition="in" filter="box(out)">
                                      <p:cBhvr>
                                        <p:cTn id="150" dur="500"/>
                                        <p:tgtEl>
                                          <p:spTgt spid="11383"/>
                                        </p:tgtEl>
                                      </p:cBhvr>
                                    </p:animEffect>
                                  </p:childTnLst>
                                  <p:subTnLst>
                                    <p:set>
                                      <p:cBhvr override="childStyle">
                                        <p:cTn dur="1" fill="hold" display="0" masterRel="nextClick" afterEffect="1"/>
                                        <p:tgtEl>
                                          <p:spTgt spid="11383"/>
                                        </p:tgtEl>
                                        <p:attrNameLst>
                                          <p:attrName>style.visibility</p:attrName>
                                        </p:attrNameLst>
                                      </p:cBhvr>
                                      <p:to>
                                        <p:strVal val="hidden"/>
                                      </p:to>
                                    </p:se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32" fill="hold" nodeType="clickEffect">
                                  <p:stCondLst>
                                    <p:cond delay="0"/>
                                  </p:stCondLst>
                                  <p:childTnLst>
                                    <p:set>
                                      <p:cBhvr>
                                        <p:cTn id="154" dur="1" fill="hold">
                                          <p:stCondLst>
                                            <p:cond delay="0"/>
                                          </p:stCondLst>
                                        </p:cTn>
                                        <p:tgtEl>
                                          <p:spTgt spid="11405"/>
                                        </p:tgtEl>
                                        <p:attrNameLst>
                                          <p:attrName>style.visibility</p:attrName>
                                        </p:attrNameLst>
                                      </p:cBhvr>
                                      <p:to>
                                        <p:strVal val="visible"/>
                                      </p:to>
                                    </p:set>
                                    <p:animEffect transition="in" filter="box(out)">
                                      <p:cBhvr>
                                        <p:cTn id="155" dur="500"/>
                                        <p:tgtEl>
                                          <p:spTgt spid="11405"/>
                                        </p:tgtEl>
                                      </p:cBhvr>
                                    </p:animEffect>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par>
                          <p:cTn id="156" fill="hold" nodeType="afterGroup">
                            <p:stCondLst>
                              <p:cond delay="500"/>
                            </p:stCondLst>
                            <p:childTnLst>
                              <p:par>
                                <p:cTn id="157" presetID="4" presetClass="entr" presetSubtype="32" fill="hold" nodeType="afterEffect">
                                  <p:stCondLst>
                                    <p:cond delay="0"/>
                                  </p:stCondLst>
                                  <p:childTnLst>
                                    <p:set>
                                      <p:cBhvr>
                                        <p:cTn id="158" dur="1" fill="hold">
                                          <p:stCondLst>
                                            <p:cond delay="0"/>
                                          </p:stCondLst>
                                        </p:cTn>
                                        <p:tgtEl>
                                          <p:spTgt spid="11386"/>
                                        </p:tgtEl>
                                        <p:attrNameLst>
                                          <p:attrName>style.visibility</p:attrName>
                                        </p:attrNameLst>
                                      </p:cBhvr>
                                      <p:to>
                                        <p:strVal val="visible"/>
                                      </p:to>
                                    </p:set>
                                    <p:animEffect transition="in" filter="box(out)">
                                      <p:cBhvr>
                                        <p:cTn id="159" dur="500"/>
                                        <p:tgtEl>
                                          <p:spTgt spid="11386"/>
                                        </p:tgtEl>
                                      </p:cBhvr>
                                    </p:animEffect>
                                  </p:childTnLst>
                                  <p:subTnLst>
                                    <p:set>
                                      <p:cBhvr override="childStyle">
                                        <p:cTn dur="1" fill="hold" display="0" masterRel="nextClick" afterEffect="1"/>
                                        <p:tgtEl>
                                          <p:spTgt spid="11386"/>
                                        </p:tgtEl>
                                        <p:attrNameLst>
                                          <p:attrName>style.visibility</p:attrName>
                                        </p:attrNameLst>
                                      </p:cBhvr>
                                      <p:to>
                                        <p:strVal val="hidden"/>
                                      </p:to>
                                    </p:set>
                                    <p:audio>
                                      <p:cMediaNode>
                                        <p:cTn display="0" masterRel="sameClick">
                                          <p:stCondLst>
                                            <p:cond evt="begin" delay="0">
                                              <p:tn val="157"/>
                                            </p:cond>
                                          </p:stCondLst>
                                          <p:endCondLst>
                                            <p:cond evt="onStopAudio" delay="0">
                                              <p:tgtEl>
                                                <p:sldTgt/>
                                              </p:tgtEl>
                                            </p:cond>
                                          </p:endCondLst>
                                        </p:cTn>
                                        <p:tgtEl>
                                          <p:sndTgt r:embed="rId3" name="CAMERA.WAV"/>
                                        </p:tgtEl>
                                      </p:cMediaNode>
                                    </p:audio>
                                  </p:subTnLst>
                                </p:cTn>
                              </p:par>
                            </p:childTnLst>
                          </p:cTn>
                        </p:par>
                      </p:childTnLst>
                    </p:cTn>
                  </p:par>
                  <p:par>
                    <p:cTn id="160" fill="hold" nodeType="clickPar">
                      <p:stCondLst>
                        <p:cond delay="indefinite"/>
                      </p:stCondLst>
                      <p:childTnLst>
                        <p:par>
                          <p:cTn id="161" fill="hold" nodeType="withGroup">
                            <p:stCondLst>
                              <p:cond delay="0"/>
                            </p:stCondLst>
                            <p:childTnLst>
                              <p:par>
                                <p:cTn id="162" presetID="4" presetClass="entr" presetSubtype="32" fill="hold" nodeType="clickEffect">
                                  <p:stCondLst>
                                    <p:cond delay="0"/>
                                  </p:stCondLst>
                                  <p:childTnLst>
                                    <p:set>
                                      <p:cBhvr>
                                        <p:cTn id="163" dur="1" fill="hold">
                                          <p:stCondLst>
                                            <p:cond delay="0"/>
                                          </p:stCondLst>
                                        </p:cTn>
                                        <p:tgtEl>
                                          <p:spTgt spid="11406"/>
                                        </p:tgtEl>
                                        <p:attrNameLst>
                                          <p:attrName>style.visibility</p:attrName>
                                        </p:attrNameLst>
                                      </p:cBhvr>
                                      <p:to>
                                        <p:strVal val="visible"/>
                                      </p:to>
                                    </p:set>
                                    <p:animEffect transition="in" filter="box(out)">
                                      <p:cBhvr>
                                        <p:cTn id="164" dur="500"/>
                                        <p:tgtEl>
                                          <p:spTgt spid="11406"/>
                                        </p:tgtEl>
                                      </p:cBhvr>
                                    </p:animEffect>
                                  </p:childTnLst>
                                  <p:subTnLst>
                                    <p:audio>
                                      <p:cMediaNode>
                                        <p:cTn display="0" masterRel="sameClick">
                                          <p:stCondLst>
                                            <p:cond evt="begin" delay="0">
                                              <p:tn val="162"/>
                                            </p:cond>
                                          </p:stCondLst>
                                          <p:endCondLst>
                                            <p:cond evt="onStopAudio" delay="0">
                                              <p:tgtEl>
                                                <p:sldTgt/>
                                              </p:tgtEl>
                                            </p:cond>
                                          </p:endCondLst>
                                        </p:cTn>
                                        <p:tgtEl>
                                          <p:sndTgt r:embed="rId3" name="CAMERA.WAV"/>
                                        </p:tgtEl>
                                      </p:cMediaNode>
                                    </p:audio>
                                  </p:subTnLst>
                                </p:cTn>
                              </p:par>
                            </p:childTnLst>
                          </p:cTn>
                        </p:par>
                        <p:par>
                          <p:cTn id="165" fill="hold" nodeType="afterGroup">
                            <p:stCondLst>
                              <p:cond delay="500"/>
                            </p:stCondLst>
                            <p:childTnLst>
                              <p:par>
                                <p:cTn id="166" presetID="4" presetClass="entr" presetSubtype="32" fill="hold" nodeType="afterEffect">
                                  <p:stCondLst>
                                    <p:cond delay="0"/>
                                  </p:stCondLst>
                                  <p:childTnLst>
                                    <p:set>
                                      <p:cBhvr>
                                        <p:cTn id="167" dur="1" fill="hold">
                                          <p:stCondLst>
                                            <p:cond delay="0"/>
                                          </p:stCondLst>
                                        </p:cTn>
                                        <p:tgtEl>
                                          <p:spTgt spid="11392"/>
                                        </p:tgtEl>
                                        <p:attrNameLst>
                                          <p:attrName>style.visibility</p:attrName>
                                        </p:attrNameLst>
                                      </p:cBhvr>
                                      <p:to>
                                        <p:strVal val="visible"/>
                                      </p:to>
                                    </p:set>
                                    <p:animEffect transition="in" filter="box(out)">
                                      <p:cBhvr>
                                        <p:cTn id="168" dur="500"/>
                                        <p:tgtEl>
                                          <p:spTgt spid="11392"/>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1407"/>
                                        </p:tgtEl>
                                        <p:attrNameLst>
                                          <p:attrName>style.visibility</p:attrName>
                                        </p:attrNameLst>
                                      </p:cBhvr>
                                      <p:to>
                                        <p:strVal val="visible"/>
                                      </p:to>
                                    </p:set>
                                    <p:animEffect transition="in" filter="box(out)">
                                      <p:cBhvr>
                                        <p:cTn id="173" dur="500"/>
                                        <p:tgtEl>
                                          <p:spTgt spid="11407"/>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1350"/>
                                        </p:tgtEl>
                                        <p:attrNameLst>
                                          <p:attrName>style.visibility</p:attrName>
                                        </p:attrNameLst>
                                      </p:cBhvr>
                                      <p:to>
                                        <p:strVal val="visible"/>
                                      </p:to>
                                    </p:set>
                                    <p:animEffect transition="in" filter="box(out)">
                                      <p:cBhvr>
                                        <p:cTn id="178" dur="500"/>
                                        <p:tgtEl>
                                          <p:spTgt spid="11350"/>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85" grpId="0" animBg="1" autoUpdateAnimBg="0"/>
      <p:bldP spid="11303" grpId="0" build="p" autoUpdateAnimBg="0"/>
      <p:bldP spid="11304" grpId="0" autoUpdateAnimBg="0"/>
      <p:bldP spid="11322" grpId="0" build="p" autoUpdateAnimBg="0" advAuto="1000"/>
      <p:bldP spid="11343" grpId="0" animBg="1" autoUpdateAnimBg="0"/>
      <p:bldP spid="11345" grpId="0" autoUpdateAnimBg="0"/>
      <p:bldP spid="11346" grpId="0" autoUpdateAnimBg="0"/>
      <p:bldP spid="11347" grpId="0" autoUpdateAnimBg="0"/>
      <p:bldP spid="11348" grpId="0" autoUpdateAnimBg="0"/>
      <p:bldP spid="11349" grpId="0" autoUpdateAnimBg="0"/>
      <p:bldP spid="11350" grpId="0" animBg="1" autoUpdateAnimBg="0"/>
      <p:bldP spid="1140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2866A32-CCF0-42A3-8EF0-94B0388C6430}"/>
              </a:ext>
            </a:extLst>
          </p:cNvPr>
          <p:cNvSpPr>
            <a:spLocks noGrp="1" noChangeArrowheads="1"/>
          </p:cNvSpPr>
          <p:nvPr>
            <p:ph type="body" idx="1"/>
          </p:nvPr>
        </p:nvSpPr>
        <p:spPr>
          <a:xfrm>
            <a:off x="876618" y="843280"/>
            <a:ext cx="3197542" cy="541338"/>
          </a:xfrm>
        </p:spPr>
        <p:txBody>
          <a:bodyPr/>
          <a:lstStyle/>
          <a:p>
            <a:pPr lvl="1" eaLnBrk="1" hangingPunct="1"/>
            <a:r>
              <a:rPr lang="zh-CN" altLang="en-US" dirty="0">
                <a:solidFill>
                  <a:schemeClr val="tx2"/>
                </a:solidFill>
              </a:rPr>
              <a:t>入栈算法</a:t>
            </a:r>
          </a:p>
        </p:txBody>
      </p:sp>
      <p:sp>
        <p:nvSpPr>
          <p:cNvPr id="11267" name="Rectangle 23">
            <a:extLst>
              <a:ext uri="{FF2B5EF4-FFF2-40B4-BE49-F238E27FC236}">
                <a16:creationId xmlns:a16="http://schemas.microsoft.com/office/drawing/2014/main" id="{5FD80EDD-D160-4750-9E9F-40F71087886B}"/>
              </a:ext>
            </a:extLst>
          </p:cNvPr>
          <p:cNvSpPr>
            <a:spLocks noChangeArrowheads="1"/>
          </p:cNvSpPr>
          <p:nvPr/>
        </p:nvSpPr>
        <p:spPr bwMode="auto">
          <a:xfrm>
            <a:off x="1159828" y="1547813"/>
            <a:ext cx="319754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push(int s[],int x){</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(top==M){</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("overflow");</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s[top++]=x;</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19">
            <a:extLst>
              <a:ext uri="{FF2B5EF4-FFF2-40B4-BE49-F238E27FC236}">
                <a16:creationId xmlns:a16="http://schemas.microsoft.com/office/drawing/2014/main" id="{FB214A01-80B3-458F-A46A-7D8CFED519D5}"/>
              </a:ext>
            </a:extLst>
          </p:cNvPr>
          <p:cNvSpPr>
            <a:spLocks noChangeArrowheads="1"/>
          </p:cNvSpPr>
          <p:nvPr/>
        </p:nvSpPr>
        <p:spPr bwMode="auto">
          <a:xfrm>
            <a:off x="5001578" y="870585"/>
            <a:ext cx="3146742" cy="45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1" fontAlgn="base">
              <a:spcAft>
                <a:spcPct val="0"/>
              </a:spcAft>
              <a:buClr>
                <a:srgbClr val="FF9900"/>
              </a:buClr>
              <a:buFont typeface="Wingdings" panose="05000000000000000000" pitchFamily="2" charset="2"/>
              <a:buChar char="l"/>
              <a:defRPr/>
            </a:pPr>
            <a:r>
              <a:rPr kumimoji="1" lang="zh-CN" altLang="en-US"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出栈算法</a:t>
            </a:r>
          </a:p>
        </p:txBody>
      </p:sp>
      <p:sp>
        <p:nvSpPr>
          <p:cNvPr id="3" name="Rectangle 24">
            <a:extLst>
              <a:ext uri="{FF2B5EF4-FFF2-40B4-BE49-F238E27FC236}">
                <a16:creationId xmlns:a16="http://schemas.microsoft.com/office/drawing/2014/main" id="{F92FB156-2D68-468D-8496-C116F08C70BE}"/>
              </a:ext>
            </a:extLst>
          </p:cNvPr>
          <p:cNvSpPr>
            <a:spLocks noChangeArrowheads="1"/>
          </p:cNvSpPr>
          <p:nvPr/>
        </p:nvSpPr>
        <p:spPr bwMode="auto">
          <a:xfrm>
            <a:off x="5292725" y="1537653"/>
            <a:ext cx="339407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int pop(int s[], int *q){</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if (top==0){</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(“underflow");</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*q=s[--top];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return top;</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6">
            <a:extLst>
              <a:ext uri="{FF2B5EF4-FFF2-40B4-BE49-F238E27FC236}">
                <a16:creationId xmlns:a16="http://schemas.microsoft.com/office/drawing/2014/main" id="{0C027FA7-6918-47A6-80BE-EE3F2E6E0894}"/>
              </a:ext>
            </a:extLst>
          </p:cNvPr>
          <p:cNvSpPr>
            <a:spLocks noChangeArrowheads="1"/>
          </p:cNvSpPr>
          <p:nvPr/>
        </p:nvSpPr>
        <p:spPr bwMode="auto">
          <a:xfrm>
            <a:off x="242888" y="249238"/>
            <a:ext cx="8901112" cy="753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914400" marR="0" lvl="2" indent="0" algn="l" defTabSz="914400" rtl="0" eaLnBrk="1" fontAlgn="base" latinLnBrk="0" hangingPunct="1">
              <a:lnSpc>
                <a:spcPct val="100000"/>
              </a:lnSpc>
              <a:spcBef>
                <a:spcPct val="20000"/>
              </a:spcBef>
              <a:spcAft>
                <a:spcPct val="0"/>
              </a:spcAft>
              <a:buClr>
                <a:srgbClr val="FF3300"/>
              </a:buClr>
              <a:buSzTx/>
              <a:buNone/>
              <a:tabLst/>
              <a:defRPr/>
            </a:pPr>
            <a:r>
              <a:rPr lang="zh-CN" altLang="en-US" sz="4000" dirty="0">
                <a:solidFill>
                  <a:schemeClr val="tx2"/>
                </a:solidFill>
              </a:rPr>
              <a:t>例、</a:t>
            </a:r>
            <a:r>
              <a:rPr kumimoji="1" lang="zh-CN" altLang="en-US" sz="40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数制转换：</a:t>
            </a:r>
          </a:p>
        </p:txBody>
      </p:sp>
      <p:grpSp>
        <p:nvGrpSpPr>
          <p:cNvPr id="30723" name="Group 122">
            <a:extLst>
              <a:ext uri="{FF2B5EF4-FFF2-40B4-BE49-F238E27FC236}">
                <a16:creationId xmlns:a16="http://schemas.microsoft.com/office/drawing/2014/main" id="{0D4EE33F-B53F-4104-B160-FC0AF1A5629A}"/>
              </a:ext>
            </a:extLst>
          </p:cNvPr>
          <p:cNvGrpSpPr>
            <a:grpSpLocks/>
          </p:cNvGrpSpPr>
          <p:nvPr/>
        </p:nvGrpSpPr>
        <p:grpSpPr bwMode="auto">
          <a:xfrm>
            <a:off x="732790" y="1059815"/>
            <a:ext cx="4049713" cy="2452688"/>
            <a:chOff x="276" y="2463"/>
            <a:chExt cx="2551" cy="1545"/>
          </a:xfrm>
        </p:grpSpPr>
        <p:sp>
          <p:nvSpPr>
            <p:cNvPr id="30773" name="Text Box 30">
              <a:extLst>
                <a:ext uri="{FF2B5EF4-FFF2-40B4-BE49-F238E27FC236}">
                  <a16:creationId xmlns:a16="http://schemas.microsoft.com/office/drawing/2014/main" id="{B600D03B-7928-4C68-AB33-3C278C4A7558}"/>
                </a:ext>
              </a:extLst>
            </p:cNvPr>
            <p:cNvSpPr txBox="1">
              <a:spLocks noChangeArrowheads="1"/>
            </p:cNvSpPr>
            <p:nvPr/>
          </p:nvSpPr>
          <p:spPr bwMode="auto">
            <a:xfrm>
              <a:off x="276" y="2463"/>
              <a:ext cx="2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例  把十进制数</a:t>
              </a:r>
              <a:r>
                <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159</a:t>
              </a:r>
              <a:r>
                <a:rPr kumimoji="1" lang="zh-CN" altLang="en-US" sz="2000" b="0" i="0" u="none" strike="noStrike" kern="1200" cap="none" spc="0" normalizeH="0" baseline="0" noProof="0" dirty="0">
                  <a:ln>
                    <a:noFill/>
                  </a:ln>
                  <a:solidFill>
                    <a:srgbClr val="660066"/>
                  </a:solidFill>
                  <a:effectLst/>
                  <a:uLnTx/>
                  <a:uFillTx/>
                  <a:latin typeface="Arial" panose="020B0604020202020204" pitchFamily="34" charset="0"/>
                  <a:ea typeface="宋体" panose="02010600030101010101" pitchFamily="2" charset="-122"/>
                  <a:cs typeface="+mn-cs"/>
                </a:rPr>
                <a:t>转换成八进制数</a:t>
              </a:r>
            </a:p>
          </p:txBody>
        </p:sp>
        <p:sp>
          <p:nvSpPr>
            <p:cNvPr id="30774" name="Text Box 50">
              <a:extLst>
                <a:ext uri="{FF2B5EF4-FFF2-40B4-BE49-F238E27FC236}">
                  <a16:creationId xmlns:a16="http://schemas.microsoft.com/office/drawing/2014/main" id="{5DCBB460-49AE-4D76-A605-24B028F8D4A8}"/>
                </a:ext>
              </a:extLst>
            </p:cNvPr>
            <p:cNvSpPr txBox="1">
              <a:spLocks noChangeArrowheads="1"/>
            </p:cNvSpPr>
            <p:nvPr/>
          </p:nvSpPr>
          <p:spPr bwMode="auto">
            <a:xfrm>
              <a:off x="543" y="3758"/>
              <a:ext cx="10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(159)</a:t>
              </a:r>
              <a:r>
                <a:rPr kumimoji="1" lang="en-US" altLang="zh-CN" sz="1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10</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=(237)</a:t>
              </a:r>
              <a:r>
                <a:rPr kumimoji="1" lang="en-US" altLang="zh-CN" sz="1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endPar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endParaRPr>
            </a:p>
          </p:txBody>
        </p:sp>
        <p:grpSp>
          <p:nvGrpSpPr>
            <p:cNvPr id="30775" name="Group 121">
              <a:extLst>
                <a:ext uri="{FF2B5EF4-FFF2-40B4-BE49-F238E27FC236}">
                  <a16:creationId xmlns:a16="http://schemas.microsoft.com/office/drawing/2014/main" id="{688CA257-8409-4422-A079-C8D53E29D72D}"/>
                </a:ext>
              </a:extLst>
            </p:cNvPr>
            <p:cNvGrpSpPr>
              <a:grpSpLocks/>
            </p:cNvGrpSpPr>
            <p:nvPr/>
          </p:nvGrpSpPr>
          <p:grpSpPr bwMode="auto">
            <a:xfrm>
              <a:off x="398" y="2786"/>
              <a:ext cx="2146" cy="1039"/>
              <a:chOff x="842" y="2798"/>
              <a:chExt cx="2146" cy="1039"/>
            </a:xfrm>
          </p:grpSpPr>
          <p:grpSp>
            <p:nvGrpSpPr>
              <p:cNvPr id="30776" name="Group 31">
                <a:extLst>
                  <a:ext uri="{FF2B5EF4-FFF2-40B4-BE49-F238E27FC236}">
                    <a16:creationId xmlns:a16="http://schemas.microsoft.com/office/drawing/2014/main" id="{EEED259D-A0BE-4A43-8471-3912826DEC8D}"/>
                  </a:ext>
                </a:extLst>
              </p:cNvPr>
              <p:cNvGrpSpPr>
                <a:grpSpLocks/>
              </p:cNvGrpSpPr>
              <p:nvPr/>
            </p:nvGrpSpPr>
            <p:grpSpPr bwMode="auto">
              <a:xfrm>
                <a:off x="842" y="2798"/>
                <a:ext cx="672" cy="262"/>
                <a:chOff x="1054" y="1393"/>
                <a:chExt cx="672" cy="262"/>
              </a:xfrm>
            </p:grpSpPr>
            <p:grpSp>
              <p:nvGrpSpPr>
                <p:cNvPr id="30805" name="Group 32">
                  <a:extLst>
                    <a:ext uri="{FF2B5EF4-FFF2-40B4-BE49-F238E27FC236}">
                      <a16:creationId xmlns:a16="http://schemas.microsoft.com/office/drawing/2014/main" id="{7E3DBB4A-461D-4180-83A9-02F7CE8FB542}"/>
                    </a:ext>
                  </a:extLst>
                </p:cNvPr>
                <p:cNvGrpSpPr>
                  <a:grpSpLocks/>
                </p:cNvGrpSpPr>
                <p:nvPr/>
              </p:nvGrpSpPr>
              <p:grpSpPr bwMode="auto">
                <a:xfrm>
                  <a:off x="1245" y="1444"/>
                  <a:ext cx="477" cy="211"/>
                  <a:chOff x="1245" y="1444"/>
                  <a:chExt cx="477" cy="211"/>
                </a:xfrm>
              </p:grpSpPr>
              <p:sp>
                <p:nvSpPr>
                  <p:cNvPr id="30808" name="Line 33">
                    <a:extLst>
                      <a:ext uri="{FF2B5EF4-FFF2-40B4-BE49-F238E27FC236}">
                        <a16:creationId xmlns:a16="http://schemas.microsoft.com/office/drawing/2014/main" id="{F1097F6C-C1D0-4813-83F0-38FBDF0DE218}"/>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809" name="Line 34">
                    <a:extLst>
                      <a:ext uri="{FF2B5EF4-FFF2-40B4-BE49-F238E27FC236}">
                        <a16:creationId xmlns:a16="http://schemas.microsoft.com/office/drawing/2014/main" id="{A998187E-B155-4B14-8A80-5ADA3D32C079}"/>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806" name="Text Box 35">
                  <a:extLst>
                    <a:ext uri="{FF2B5EF4-FFF2-40B4-BE49-F238E27FC236}">
                      <a16:creationId xmlns:a16="http://schemas.microsoft.com/office/drawing/2014/main" id="{F6E82389-5916-4F37-A21F-67B182F04C03}"/>
                    </a:ext>
                  </a:extLst>
                </p:cNvPr>
                <p:cNvSpPr txBox="1">
                  <a:spLocks noChangeArrowheads="1"/>
                </p:cNvSpPr>
                <p:nvPr/>
              </p:nvSpPr>
              <p:spPr bwMode="auto">
                <a:xfrm>
                  <a:off x="1343" y="1393"/>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159</a:t>
                  </a:r>
                </a:p>
              </p:txBody>
            </p:sp>
            <p:sp>
              <p:nvSpPr>
                <p:cNvPr id="30807" name="Text Box 36">
                  <a:extLst>
                    <a:ext uri="{FF2B5EF4-FFF2-40B4-BE49-F238E27FC236}">
                      <a16:creationId xmlns:a16="http://schemas.microsoft.com/office/drawing/2014/main" id="{E001362E-E2DA-474D-A905-98A5AAD9B735}"/>
                    </a:ext>
                  </a:extLst>
                </p:cNvPr>
                <p:cNvSpPr txBox="1">
                  <a:spLocks noChangeArrowheads="1"/>
                </p:cNvSpPr>
                <p:nvPr/>
              </p:nvSpPr>
              <p:spPr bwMode="auto">
                <a:xfrm>
                  <a:off x="1054" y="139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grpSp>
            <p:nvGrpSpPr>
              <p:cNvPr id="30777" name="Group 37">
                <a:extLst>
                  <a:ext uri="{FF2B5EF4-FFF2-40B4-BE49-F238E27FC236}">
                    <a16:creationId xmlns:a16="http://schemas.microsoft.com/office/drawing/2014/main" id="{80B90BBF-4D62-44C9-96AF-BDA983F6AE3D}"/>
                  </a:ext>
                </a:extLst>
              </p:cNvPr>
              <p:cNvGrpSpPr>
                <a:grpSpLocks/>
              </p:cNvGrpSpPr>
              <p:nvPr/>
            </p:nvGrpSpPr>
            <p:grpSpPr bwMode="auto">
              <a:xfrm>
                <a:off x="916" y="3049"/>
                <a:ext cx="668" cy="265"/>
                <a:chOff x="1128" y="1644"/>
                <a:chExt cx="668" cy="265"/>
              </a:xfrm>
            </p:grpSpPr>
            <p:sp>
              <p:nvSpPr>
                <p:cNvPr id="30800" name="Text Box 38">
                  <a:extLst>
                    <a:ext uri="{FF2B5EF4-FFF2-40B4-BE49-F238E27FC236}">
                      <a16:creationId xmlns:a16="http://schemas.microsoft.com/office/drawing/2014/main" id="{5F214085-E1B4-458D-B8F6-23128D7E4A52}"/>
                    </a:ext>
                  </a:extLst>
                </p:cNvPr>
                <p:cNvSpPr txBox="1">
                  <a:spLocks noChangeArrowheads="1"/>
                </p:cNvSpPr>
                <p:nvPr/>
              </p:nvSpPr>
              <p:spPr bwMode="auto">
                <a:xfrm>
                  <a:off x="1343" y="1659"/>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19</a:t>
                  </a:r>
                </a:p>
              </p:txBody>
            </p:sp>
            <p:grpSp>
              <p:nvGrpSpPr>
                <p:cNvPr id="30801" name="Group 39">
                  <a:extLst>
                    <a:ext uri="{FF2B5EF4-FFF2-40B4-BE49-F238E27FC236}">
                      <a16:creationId xmlns:a16="http://schemas.microsoft.com/office/drawing/2014/main" id="{37956D66-778B-4C1E-B324-4C2BBE37B904}"/>
                    </a:ext>
                  </a:extLst>
                </p:cNvPr>
                <p:cNvGrpSpPr>
                  <a:grpSpLocks/>
                </p:cNvGrpSpPr>
                <p:nvPr/>
              </p:nvGrpSpPr>
              <p:grpSpPr bwMode="auto">
                <a:xfrm>
                  <a:off x="1319" y="1662"/>
                  <a:ext cx="477" cy="211"/>
                  <a:chOff x="1245" y="1444"/>
                  <a:chExt cx="477" cy="211"/>
                </a:xfrm>
              </p:grpSpPr>
              <p:sp>
                <p:nvSpPr>
                  <p:cNvPr id="30803" name="Line 40">
                    <a:extLst>
                      <a:ext uri="{FF2B5EF4-FFF2-40B4-BE49-F238E27FC236}">
                        <a16:creationId xmlns:a16="http://schemas.microsoft.com/office/drawing/2014/main" id="{BCC453A4-9A36-4F86-921B-010297367911}"/>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804" name="Line 41">
                    <a:extLst>
                      <a:ext uri="{FF2B5EF4-FFF2-40B4-BE49-F238E27FC236}">
                        <a16:creationId xmlns:a16="http://schemas.microsoft.com/office/drawing/2014/main" id="{AA71D1AA-6340-4327-ACEF-AEC775ED7607}"/>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802" name="Text Box 42">
                  <a:extLst>
                    <a:ext uri="{FF2B5EF4-FFF2-40B4-BE49-F238E27FC236}">
                      <a16:creationId xmlns:a16="http://schemas.microsoft.com/office/drawing/2014/main" id="{78A7C5F3-59C3-49D4-A6C5-3E032C674F99}"/>
                    </a:ext>
                  </a:extLst>
                </p:cNvPr>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grpSp>
            <p:nvGrpSpPr>
              <p:cNvPr id="30778" name="Group 43">
                <a:extLst>
                  <a:ext uri="{FF2B5EF4-FFF2-40B4-BE49-F238E27FC236}">
                    <a16:creationId xmlns:a16="http://schemas.microsoft.com/office/drawing/2014/main" id="{647AFEF9-5206-4E58-AD75-F1ACAB578214}"/>
                  </a:ext>
                </a:extLst>
              </p:cNvPr>
              <p:cNvGrpSpPr>
                <a:grpSpLocks/>
              </p:cNvGrpSpPr>
              <p:nvPr/>
            </p:nvGrpSpPr>
            <p:grpSpPr bwMode="auto">
              <a:xfrm>
                <a:off x="990" y="3279"/>
                <a:ext cx="668" cy="265"/>
                <a:chOff x="1128" y="1644"/>
                <a:chExt cx="668" cy="265"/>
              </a:xfrm>
            </p:grpSpPr>
            <p:sp>
              <p:nvSpPr>
                <p:cNvPr id="30795" name="Text Box 44">
                  <a:extLst>
                    <a:ext uri="{FF2B5EF4-FFF2-40B4-BE49-F238E27FC236}">
                      <a16:creationId xmlns:a16="http://schemas.microsoft.com/office/drawing/2014/main" id="{7989FDE6-09CD-4E2E-9316-F41001595404}"/>
                    </a:ext>
                  </a:extLst>
                </p:cNvPr>
                <p:cNvSpPr txBox="1">
                  <a:spLocks noChangeArrowheads="1"/>
                </p:cNvSpPr>
                <p:nvPr/>
              </p:nvSpPr>
              <p:spPr bwMode="auto">
                <a:xfrm>
                  <a:off x="1343" y="1659"/>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a:t>
                  </a:r>
                </a:p>
              </p:txBody>
            </p:sp>
            <p:grpSp>
              <p:nvGrpSpPr>
                <p:cNvPr id="30796" name="Group 45">
                  <a:extLst>
                    <a:ext uri="{FF2B5EF4-FFF2-40B4-BE49-F238E27FC236}">
                      <a16:creationId xmlns:a16="http://schemas.microsoft.com/office/drawing/2014/main" id="{CC125599-86F0-46C4-9FA9-4DDDBD836DAE}"/>
                    </a:ext>
                  </a:extLst>
                </p:cNvPr>
                <p:cNvGrpSpPr>
                  <a:grpSpLocks/>
                </p:cNvGrpSpPr>
                <p:nvPr/>
              </p:nvGrpSpPr>
              <p:grpSpPr bwMode="auto">
                <a:xfrm>
                  <a:off x="1319" y="1662"/>
                  <a:ext cx="477" cy="211"/>
                  <a:chOff x="1245" y="1444"/>
                  <a:chExt cx="477" cy="211"/>
                </a:xfrm>
              </p:grpSpPr>
              <p:sp>
                <p:nvSpPr>
                  <p:cNvPr id="30798" name="Line 46">
                    <a:extLst>
                      <a:ext uri="{FF2B5EF4-FFF2-40B4-BE49-F238E27FC236}">
                        <a16:creationId xmlns:a16="http://schemas.microsoft.com/office/drawing/2014/main" id="{B6BBB7CA-C695-48FC-BD9C-DD1BE5F57F4D}"/>
                      </a:ext>
                    </a:extLst>
                  </p:cNvPr>
                  <p:cNvSpPr>
                    <a:spLocks noChangeShapeType="1"/>
                  </p:cNvSpPr>
                  <p:nvPr/>
                </p:nvSpPr>
                <p:spPr bwMode="auto">
                  <a:xfrm flipH="1">
                    <a:off x="1245" y="1444"/>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9" name="Line 47">
                    <a:extLst>
                      <a:ext uri="{FF2B5EF4-FFF2-40B4-BE49-F238E27FC236}">
                        <a16:creationId xmlns:a16="http://schemas.microsoft.com/office/drawing/2014/main" id="{DCDBFA7D-BADB-47A1-9079-7307E7E85497}"/>
                      </a:ext>
                    </a:extLst>
                  </p:cNvPr>
                  <p:cNvSpPr>
                    <a:spLocks noChangeShapeType="1"/>
                  </p:cNvSpPr>
                  <p:nvPr/>
                </p:nvSpPr>
                <p:spPr bwMode="auto">
                  <a:xfrm>
                    <a:off x="1245" y="1655"/>
                    <a:ext cx="4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97" name="Text Box 48">
                  <a:extLst>
                    <a:ext uri="{FF2B5EF4-FFF2-40B4-BE49-F238E27FC236}">
                      <a16:creationId xmlns:a16="http://schemas.microsoft.com/office/drawing/2014/main" id="{5B234338-699F-47BB-84E6-DDE3CFDDAE35}"/>
                    </a:ext>
                  </a:extLst>
                </p:cNvPr>
                <p:cNvSpPr txBox="1">
                  <a:spLocks noChangeArrowheads="1"/>
                </p:cNvSpPr>
                <p:nvPr/>
              </p:nvSpPr>
              <p:spPr bwMode="auto">
                <a:xfrm>
                  <a:off x="1128" y="164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8</a:t>
                  </a:r>
                </a:p>
              </p:txBody>
            </p:sp>
          </p:grpSp>
          <p:sp>
            <p:nvSpPr>
              <p:cNvPr id="30779" name="Text Box 49">
                <a:extLst>
                  <a:ext uri="{FF2B5EF4-FFF2-40B4-BE49-F238E27FC236}">
                    <a16:creationId xmlns:a16="http://schemas.microsoft.com/office/drawing/2014/main" id="{A6DAC5EF-E179-4FD2-AA97-29EB211C88A2}"/>
                  </a:ext>
                </a:extLst>
              </p:cNvPr>
              <p:cNvSpPr txBox="1">
                <a:spLocks noChangeArrowheads="1"/>
              </p:cNvSpPr>
              <p:nvPr/>
            </p:nvSpPr>
            <p:spPr bwMode="auto">
              <a:xfrm>
                <a:off x="1196" y="347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0</a:t>
                </a:r>
              </a:p>
            </p:txBody>
          </p:sp>
          <p:grpSp>
            <p:nvGrpSpPr>
              <p:cNvPr id="30780" name="Group 51">
                <a:extLst>
                  <a:ext uri="{FF2B5EF4-FFF2-40B4-BE49-F238E27FC236}">
                    <a16:creationId xmlns:a16="http://schemas.microsoft.com/office/drawing/2014/main" id="{CE615E91-292C-4CFD-84DB-C5342A37A402}"/>
                  </a:ext>
                </a:extLst>
              </p:cNvPr>
              <p:cNvGrpSpPr>
                <a:grpSpLocks/>
              </p:cNvGrpSpPr>
              <p:nvPr/>
            </p:nvGrpSpPr>
            <p:grpSpPr bwMode="auto">
              <a:xfrm>
                <a:off x="2269" y="3528"/>
                <a:ext cx="719" cy="309"/>
                <a:chOff x="3901" y="2222"/>
                <a:chExt cx="719" cy="309"/>
              </a:xfrm>
            </p:grpSpPr>
            <p:sp>
              <p:nvSpPr>
                <p:cNvPr id="30790" name="Text Box 52">
                  <a:extLst>
                    <a:ext uri="{FF2B5EF4-FFF2-40B4-BE49-F238E27FC236}">
                      <a16:creationId xmlns:a16="http://schemas.microsoft.com/office/drawing/2014/main" id="{1E482733-C491-4BF2-994B-C6A7CD1312D5}"/>
                    </a:ext>
                  </a:extLst>
                </p:cNvPr>
                <p:cNvSpPr txBox="1">
                  <a:spLocks noChangeArrowheads="1"/>
                </p:cNvSpPr>
                <p:nvPr/>
              </p:nvSpPr>
              <p:spPr bwMode="auto">
                <a:xfrm>
                  <a:off x="3929" y="2235"/>
                  <a:ext cx="6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2  3   7  </a:t>
                  </a:r>
                </a:p>
              </p:txBody>
            </p:sp>
            <p:sp>
              <p:nvSpPr>
                <p:cNvPr id="30791" name="Line 53">
                  <a:extLst>
                    <a:ext uri="{FF2B5EF4-FFF2-40B4-BE49-F238E27FC236}">
                      <a16:creationId xmlns:a16="http://schemas.microsoft.com/office/drawing/2014/main" id="{6EE61A2F-C2DA-4461-941E-A5751088EC87}"/>
                    </a:ext>
                  </a:extLst>
                </p:cNvPr>
                <p:cNvSpPr>
                  <a:spLocks noChangeShapeType="1"/>
                </p:cNvSpPr>
                <p:nvPr/>
              </p:nvSpPr>
              <p:spPr bwMode="auto">
                <a:xfrm flipH="1">
                  <a:off x="3943" y="2531"/>
                  <a:ext cx="567" cy="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2" name="Rectangle 54">
                  <a:extLst>
                    <a:ext uri="{FF2B5EF4-FFF2-40B4-BE49-F238E27FC236}">
                      <a16:creationId xmlns:a16="http://schemas.microsoft.com/office/drawing/2014/main" id="{289CB9CC-3D70-417D-B043-D5B65CF9BCD6}"/>
                    </a:ext>
                  </a:extLst>
                </p:cNvPr>
                <p:cNvSpPr>
                  <a:spLocks noChangeArrowheads="1"/>
                </p:cNvSpPr>
                <p:nvPr/>
              </p:nvSpPr>
              <p:spPr bwMode="auto">
                <a:xfrm>
                  <a:off x="3901" y="2222"/>
                  <a:ext cx="655"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3" name="Line 55">
                  <a:extLst>
                    <a:ext uri="{FF2B5EF4-FFF2-40B4-BE49-F238E27FC236}">
                      <a16:creationId xmlns:a16="http://schemas.microsoft.com/office/drawing/2014/main" id="{8C7B62E1-6407-41C1-A9A1-DD52B95AA117}"/>
                    </a:ext>
                  </a:extLst>
                </p:cNvPr>
                <p:cNvSpPr>
                  <a:spLocks noChangeShapeType="1"/>
                </p:cNvSpPr>
                <p:nvPr/>
              </p:nvSpPr>
              <p:spPr bwMode="auto">
                <a:xfrm>
                  <a:off x="4100"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94" name="Line 56">
                  <a:extLst>
                    <a:ext uri="{FF2B5EF4-FFF2-40B4-BE49-F238E27FC236}">
                      <a16:creationId xmlns:a16="http://schemas.microsoft.com/office/drawing/2014/main" id="{F7D3AB83-2780-4C94-ACD7-89031CF758DB}"/>
                    </a:ext>
                  </a:extLst>
                </p:cNvPr>
                <p:cNvSpPr>
                  <a:spLocks noChangeShapeType="1"/>
                </p:cNvSpPr>
                <p:nvPr/>
              </p:nvSpPr>
              <p:spPr bwMode="auto">
                <a:xfrm>
                  <a:off x="4307" y="2222"/>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81" name="Text Box 57">
                <a:extLst>
                  <a:ext uri="{FF2B5EF4-FFF2-40B4-BE49-F238E27FC236}">
                    <a16:creationId xmlns:a16="http://schemas.microsoft.com/office/drawing/2014/main" id="{E37B3FC0-622E-4771-BC03-B31609418437}"/>
                  </a:ext>
                </a:extLst>
              </p:cNvPr>
              <p:cNvSpPr txBox="1">
                <a:spLocks noChangeArrowheads="1"/>
              </p:cNvSpPr>
              <p:nvPr/>
            </p:nvSpPr>
            <p:spPr bwMode="auto">
              <a:xfrm>
                <a:off x="1722" y="279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7</a:t>
                </a:r>
              </a:p>
            </p:txBody>
          </p:sp>
          <p:sp>
            <p:nvSpPr>
              <p:cNvPr id="30782" name="Text Box 58">
                <a:extLst>
                  <a:ext uri="{FF2B5EF4-FFF2-40B4-BE49-F238E27FC236}">
                    <a16:creationId xmlns:a16="http://schemas.microsoft.com/office/drawing/2014/main" id="{FC892B60-4D2F-4E60-9F24-7BA36E76D533}"/>
                  </a:ext>
                </a:extLst>
              </p:cNvPr>
              <p:cNvSpPr txBox="1">
                <a:spLocks noChangeArrowheads="1"/>
              </p:cNvSpPr>
              <p:nvPr/>
            </p:nvSpPr>
            <p:spPr bwMode="auto">
              <a:xfrm>
                <a:off x="1722" y="3045"/>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3</a:t>
                </a:r>
              </a:p>
            </p:txBody>
          </p:sp>
          <p:sp>
            <p:nvSpPr>
              <p:cNvPr id="30783" name="Text Box 59">
                <a:extLst>
                  <a:ext uri="{FF2B5EF4-FFF2-40B4-BE49-F238E27FC236}">
                    <a16:creationId xmlns:a16="http://schemas.microsoft.com/office/drawing/2014/main" id="{6DF6A22C-C388-4574-A883-E88639E55C8F}"/>
                  </a:ext>
                </a:extLst>
              </p:cNvPr>
              <p:cNvSpPr txBox="1">
                <a:spLocks noChangeArrowheads="1"/>
              </p:cNvSpPr>
              <p:nvPr/>
            </p:nvSpPr>
            <p:spPr bwMode="auto">
              <a:xfrm>
                <a:off x="1722" y="329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余 </a:t>
                </a:r>
                <a:r>
                  <a:rPr kumimoji="1" lang="en-US" altLang="zh-CN" sz="2000" b="0" i="0" u="none" strike="noStrike" kern="1200" cap="none" spc="0" normalizeH="0" baseline="0" noProof="0">
                    <a:ln>
                      <a:noFill/>
                    </a:ln>
                    <a:solidFill>
                      <a:srgbClr val="660066"/>
                    </a:solidFill>
                    <a:effectLst/>
                    <a:uLnTx/>
                    <a:uFillTx/>
                    <a:latin typeface="Arial" panose="020B0604020202020204" pitchFamily="34" charset="0"/>
                    <a:ea typeface="宋体" panose="02010600030101010101" pitchFamily="2" charset="-122"/>
                    <a:cs typeface="+mn-cs"/>
                  </a:rPr>
                  <a:t>2</a:t>
                </a:r>
              </a:p>
            </p:txBody>
          </p:sp>
          <p:sp>
            <p:nvSpPr>
              <p:cNvPr id="30784" name="Line 60">
                <a:extLst>
                  <a:ext uri="{FF2B5EF4-FFF2-40B4-BE49-F238E27FC236}">
                    <a16:creationId xmlns:a16="http://schemas.microsoft.com/office/drawing/2014/main" id="{57D519B4-EC9B-47D8-865A-65E79DDA6FB6}"/>
                  </a:ext>
                </a:extLst>
              </p:cNvPr>
              <p:cNvSpPr>
                <a:spLocks noChangeShapeType="1"/>
              </p:cNvSpPr>
              <p:nvPr/>
            </p:nvSpPr>
            <p:spPr bwMode="auto">
              <a:xfrm>
                <a:off x="2069" y="3428"/>
                <a:ext cx="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5" name="Line 61">
                <a:extLst>
                  <a:ext uri="{FF2B5EF4-FFF2-40B4-BE49-F238E27FC236}">
                    <a16:creationId xmlns:a16="http://schemas.microsoft.com/office/drawing/2014/main" id="{90BFF385-B9EA-481C-97D3-2269E3A68C1B}"/>
                  </a:ext>
                </a:extLst>
              </p:cNvPr>
              <p:cNvSpPr>
                <a:spLocks noChangeShapeType="1"/>
              </p:cNvSpPr>
              <p:nvPr/>
            </p:nvSpPr>
            <p:spPr bwMode="auto">
              <a:xfrm>
                <a:off x="2058" y="2906"/>
                <a:ext cx="7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6" name="Line 62">
                <a:extLst>
                  <a:ext uri="{FF2B5EF4-FFF2-40B4-BE49-F238E27FC236}">
                    <a16:creationId xmlns:a16="http://schemas.microsoft.com/office/drawing/2014/main" id="{748BDE1D-61C9-4D9F-B6EB-6D4845C96B54}"/>
                  </a:ext>
                </a:extLst>
              </p:cNvPr>
              <p:cNvSpPr>
                <a:spLocks noChangeShapeType="1"/>
              </p:cNvSpPr>
              <p:nvPr/>
            </p:nvSpPr>
            <p:spPr bwMode="auto">
              <a:xfrm>
                <a:off x="2803" y="2906"/>
                <a:ext cx="0" cy="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7" name="Line 63">
                <a:extLst>
                  <a:ext uri="{FF2B5EF4-FFF2-40B4-BE49-F238E27FC236}">
                    <a16:creationId xmlns:a16="http://schemas.microsoft.com/office/drawing/2014/main" id="{B276525D-5C01-4463-B65C-8FF1AD5695AB}"/>
                  </a:ext>
                </a:extLst>
              </p:cNvPr>
              <p:cNvSpPr>
                <a:spLocks noChangeShapeType="1"/>
              </p:cNvSpPr>
              <p:nvPr/>
            </p:nvSpPr>
            <p:spPr bwMode="auto">
              <a:xfrm>
                <a:off x="2080" y="3150"/>
                <a:ext cx="4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8" name="Line 64">
                <a:extLst>
                  <a:ext uri="{FF2B5EF4-FFF2-40B4-BE49-F238E27FC236}">
                    <a16:creationId xmlns:a16="http://schemas.microsoft.com/office/drawing/2014/main" id="{75271A02-6F37-47D9-B8C6-C9FB522BFFA8}"/>
                  </a:ext>
                </a:extLst>
              </p:cNvPr>
              <p:cNvSpPr>
                <a:spLocks noChangeShapeType="1"/>
              </p:cNvSpPr>
              <p:nvPr/>
            </p:nvSpPr>
            <p:spPr bwMode="auto">
              <a:xfrm>
                <a:off x="2558" y="3150"/>
                <a:ext cx="0" cy="3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89" name="Line 65">
                <a:extLst>
                  <a:ext uri="{FF2B5EF4-FFF2-40B4-BE49-F238E27FC236}">
                    <a16:creationId xmlns:a16="http://schemas.microsoft.com/office/drawing/2014/main" id="{CDD0F63F-3386-45FA-A186-A11CF0554F5A}"/>
                  </a:ext>
                </a:extLst>
              </p:cNvPr>
              <p:cNvSpPr>
                <a:spLocks noChangeShapeType="1"/>
              </p:cNvSpPr>
              <p:nvPr/>
            </p:nvSpPr>
            <p:spPr bwMode="auto">
              <a:xfrm flipV="1">
                <a:off x="2380" y="3428"/>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30724" name="Group 123">
            <a:extLst>
              <a:ext uri="{FF2B5EF4-FFF2-40B4-BE49-F238E27FC236}">
                <a16:creationId xmlns:a16="http://schemas.microsoft.com/office/drawing/2014/main" id="{5D5590AD-B2AA-4664-8448-001EDA8D14BD}"/>
              </a:ext>
            </a:extLst>
          </p:cNvPr>
          <p:cNvGrpSpPr>
            <a:grpSpLocks/>
          </p:cNvGrpSpPr>
          <p:nvPr/>
        </p:nvGrpSpPr>
        <p:grpSpPr bwMode="auto">
          <a:xfrm>
            <a:off x="571818" y="4187825"/>
            <a:ext cx="5048250" cy="1539875"/>
            <a:chOff x="2580" y="2611"/>
            <a:chExt cx="3180" cy="970"/>
          </a:xfrm>
        </p:grpSpPr>
        <p:grpSp>
          <p:nvGrpSpPr>
            <p:cNvPr id="30726" name="Group 68">
              <a:extLst>
                <a:ext uri="{FF2B5EF4-FFF2-40B4-BE49-F238E27FC236}">
                  <a16:creationId xmlns:a16="http://schemas.microsoft.com/office/drawing/2014/main" id="{04C2161E-2F59-4711-9DB9-EE97F7306E97}"/>
                </a:ext>
              </a:extLst>
            </p:cNvPr>
            <p:cNvGrpSpPr>
              <a:grpSpLocks/>
            </p:cNvGrpSpPr>
            <p:nvPr/>
          </p:nvGrpSpPr>
          <p:grpSpPr bwMode="auto">
            <a:xfrm>
              <a:off x="2580" y="2796"/>
              <a:ext cx="801" cy="720"/>
              <a:chOff x="3324" y="2964"/>
              <a:chExt cx="801" cy="720"/>
            </a:xfrm>
          </p:grpSpPr>
          <p:grpSp>
            <p:nvGrpSpPr>
              <p:cNvPr id="30764" name="Group 18">
                <a:extLst>
                  <a:ext uri="{FF2B5EF4-FFF2-40B4-BE49-F238E27FC236}">
                    <a16:creationId xmlns:a16="http://schemas.microsoft.com/office/drawing/2014/main" id="{BE148930-1E05-445E-8DF8-9E28974EF71D}"/>
                  </a:ext>
                </a:extLst>
              </p:cNvPr>
              <p:cNvGrpSpPr>
                <a:grpSpLocks/>
              </p:cNvGrpSpPr>
              <p:nvPr/>
            </p:nvGrpSpPr>
            <p:grpSpPr bwMode="auto">
              <a:xfrm>
                <a:off x="3324" y="2964"/>
                <a:ext cx="344" cy="720"/>
                <a:chOff x="1608" y="924"/>
                <a:chExt cx="288" cy="720"/>
              </a:xfrm>
            </p:grpSpPr>
            <p:sp>
              <p:nvSpPr>
                <p:cNvPr id="30768" name="Line 19">
                  <a:extLst>
                    <a:ext uri="{FF2B5EF4-FFF2-40B4-BE49-F238E27FC236}">
                      <a16:creationId xmlns:a16="http://schemas.microsoft.com/office/drawing/2014/main" id="{BB86EB66-4EEB-4DFC-BAE0-07FB457AD773}"/>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9" name="Line 20">
                  <a:extLst>
                    <a:ext uri="{FF2B5EF4-FFF2-40B4-BE49-F238E27FC236}">
                      <a16:creationId xmlns:a16="http://schemas.microsoft.com/office/drawing/2014/main" id="{11095287-73C3-4C97-8F21-9D6E7DE2D3C5}"/>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0" name="Rectangle 21">
                  <a:extLst>
                    <a:ext uri="{FF2B5EF4-FFF2-40B4-BE49-F238E27FC236}">
                      <a16:creationId xmlns:a16="http://schemas.microsoft.com/office/drawing/2014/main" id="{91E44B51-3775-491C-B0C3-65A45B932EEF}"/>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1" name="Rectangle 22">
                  <a:extLst>
                    <a:ext uri="{FF2B5EF4-FFF2-40B4-BE49-F238E27FC236}">
                      <a16:creationId xmlns:a16="http://schemas.microsoft.com/office/drawing/2014/main" id="{6721BDB4-99CD-429F-9328-B1CDE3F3F9DC}"/>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72" name="Rectangle 23">
                  <a:extLst>
                    <a:ext uri="{FF2B5EF4-FFF2-40B4-BE49-F238E27FC236}">
                      <a16:creationId xmlns:a16="http://schemas.microsoft.com/office/drawing/2014/main" id="{980CB496-2D9F-4157-97CE-430C0CA5BA7D}"/>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65" name="Group 66">
                <a:extLst>
                  <a:ext uri="{FF2B5EF4-FFF2-40B4-BE49-F238E27FC236}">
                    <a16:creationId xmlns:a16="http://schemas.microsoft.com/office/drawing/2014/main" id="{15DEE49A-B8A5-4B58-A34C-D39DF0B20563}"/>
                  </a:ext>
                </a:extLst>
              </p:cNvPr>
              <p:cNvGrpSpPr>
                <a:grpSpLocks/>
              </p:cNvGrpSpPr>
              <p:nvPr/>
            </p:nvGrpSpPr>
            <p:grpSpPr bwMode="auto">
              <a:xfrm>
                <a:off x="3674" y="3355"/>
                <a:ext cx="451" cy="250"/>
                <a:chOff x="4742" y="2971"/>
                <a:chExt cx="451" cy="250"/>
              </a:xfrm>
            </p:grpSpPr>
            <p:sp>
              <p:nvSpPr>
                <p:cNvPr id="30766" name="Line 24">
                  <a:extLst>
                    <a:ext uri="{FF2B5EF4-FFF2-40B4-BE49-F238E27FC236}">
                      <a16:creationId xmlns:a16="http://schemas.microsoft.com/office/drawing/2014/main" id="{62B8BD69-7B11-4322-867E-D35DD1569804}"/>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7" name="Text Box 25">
                  <a:extLst>
                    <a:ext uri="{FF2B5EF4-FFF2-40B4-BE49-F238E27FC236}">
                      <a16:creationId xmlns:a16="http://schemas.microsoft.com/office/drawing/2014/main" id="{F7165CE0-4F2D-41FB-AB39-B8C2EE13DEB5}"/>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grpSp>
        <p:grpSp>
          <p:nvGrpSpPr>
            <p:cNvPr id="30727" name="Group 80">
              <a:extLst>
                <a:ext uri="{FF2B5EF4-FFF2-40B4-BE49-F238E27FC236}">
                  <a16:creationId xmlns:a16="http://schemas.microsoft.com/office/drawing/2014/main" id="{01D384F1-C014-4B71-8D41-CAAD5B931EC8}"/>
                </a:ext>
              </a:extLst>
            </p:cNvPr>
            <p:cNvGrpSpPr>
              <a:grpSpLocks/>
            </p:cNvGrpSpPr>
            <p:nvPr/>
          </p:nvGrpSpPr>
          <p:grpSpPr bwMode="auto">
            <a:xfrm>
              <a:off x="3360" y="2820"/>
              <a:ext cx="765" cy="761"/>
              <a:chOff x="3912" y="2628"/>
              <a:chExt cx="765" cy="761"/>
            </a:xfrm>
          </p:grpSpPr>
          <p:grpSp>
            <p:nvGrpSpPr>
              <p:cNvPr id="30754" name="Group 70">
                <a:extLst>
                  <a:ext uri="{FF2B5EF4-FFF2-40B4-BE49-F238E27FC236}">
                    <a16:creationId xmlns:a16="http://schemas.microsoft.com/office/drawing/2014/main" id="{7B6A3313-525E-4934-9CC5-0A97CDFB1CC2}"/>
                  </a:ext>
                </a:extLst>
              </p:cNvPr>
              <p:cNvGrpSpPr>
                <a:grpSpLocks/>
              </p:cNvGrpSpPr>
              <p:nvPr/>
            </p:nvGrpSpPr>
            <p:grpSpPr bwMode="auto">
              <a:xfrm>
                <a:off x="3912" y="2628"/>
                <a:ext cx="344" cy="720"/>
                <a:chOff x="1608" y="924"/>
                <a:chExt cx="288" cy="720"/>
              </a:xfrm>
            </p:grpSpPr>
            <p:sp>
              <p:nvSpPr>
                <p:cNvPr id="30759" name="Line 71">
                  <a:extLst>
                    <a:ext uri="{FF2B5EF4-FFF2-40B4-BE49-F238E27FC236}">
                      <a16:creationId xmlns:a16="http://schemas.microsoft.com/office/drawing/2014/main" id="{6D0B70B0-714E-4160-BB14-2C8CC20A41C2}"/>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0" name="Line 72">
                  <a:extLst>
                    <a:ext uri="{FF2B5EF4-FFF2-40B4-BE49-F238E27FC236}">
                      <a16:creationId xmlns:a16="http://schemas.microsoft.com/office/drawing/2014/main" id="{47FE2414-CFF1-47BC-9052-9066F3A1B2D7}"/>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1" name="Rectangle 73">
                  <a:extLst>
                    <a:ext uri="{FF2B5EF4-FFF2-40B4-BE49-F238E27FC236}">
                      <a16:creationId xmlns:a16="http://schemas.microsoft.com/office/drawing/2014/main" id="{74801D09-2566-41D9-8751-EE956E998D96}"/>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2" name="Rectangle 74">
                  <a:extLst>
                    <a:ext uri="{FF2B5EF4-FFF2-40B4-BE49-F238E27FC236}">
                      <a16:creationId xmlns:a16="http://schemas.microsoft.com/office/drawing/2014/main" id="{ABE502FF-BF3D-41AE-A07D-6B50BDBDCABD}"/>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63" name="Rectangle 75">
                  <a:extLst>
                    <a:ext uri="{FF2B5EF4-FFF2-40B4-BE49-F238E27FC236}">
                      <a16:creationId xmlns:a16="http://schemas.microsoft.com/office/drawing/2014/main" id="{349635B1-9EBD-4E73-9FDF-FF57A9AF47D2}"/>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55" name="Group 76">
                <a:extLst>
                  <a:ext uri="{FF2B5EF4-FFF2-40B4-BE49-F238E27FC236}">
                    <a16:creationId xmlns:a16="http://schemas.microsoft.com/office/drawing/2014/main" id="{0ABE9586-030D-4B96-B154-CB81F473D876}"/>
                  </a:ext>
                </a:extLst>
              </p:cNvPr>
              <p:cNvGrpSpPr>
                <a:grpSpLocks/>
              </p:cNvGrpSpPr>
              <p:nvPr/>
            </p:nvGrpSpPr>
            <p:grpSpPr bwMode="auto">
              <a:xfrm>
                <a:off x="4226" y="2827"/>
                <a:ext cx="451" cy="250"/>
                <a:chOff x="4742" y="2971"/>
                <a:chExt cx="451" cy="250"/>
              </a:xfrm>
            </p:grpSpPr>
            <p:sp>
              <p:nvSpPr>
                <p:cNvPr id="30757" name="Line 77">
                  <a:extLst>
                    <a:ext uri="{FF2B5EF4-FFF2-40B4-BE49-F238E27FC236}">
                      <a16:creationId xmlns:a16="http://schemas.microsoft.com/office/drawing/2014/main" id="{39EB6354-2583-4902-B5FD-E438D0CE93D9}"/>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8" name="Text Box 78">
                  <a:extLst>
                    <a:ext uri="{FF2B5EF4-FFF2-40B4-BE49-F238E27FC236}">
                      <a16:creationId xmlns:a16="http://schemas.microsoft.com/office/drawing/2014/main" id="{C90AD2EF-563D-453A-B31B-A8A9A3D6885E}"/>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56" name="Text Box 79">
                <a:extLst>
                  <a:ext uri="{FF2B5EF4-FFF2-40B4-BE49-F238E27FC236}">
                    <a16:creationId xmlns:a16="http://schemas.microsoft.com/office/drawing/2014/main" id="{8087DDCC-BD07-4AB8-8CE2-3FBDB82F9B07}"/>
                  </a:ext>
                </a:extLst>
              </p:cNvPr>
              <p:cNvSpPr txBox="1">
                <a:spLocks noChangeArrowheads="1"/>
              </p:cNvSpPr>
              <p:nvPr/>
            </p:nvSpPr>
            <p:spPr bwMode="auto">
              <a:xfrm>
                <a:off x="3982" y="3139"/>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30728" name="Group 104">
              <a:extLst>
                <a:ext uri="{FF2B5EF4-FFF2-40B4-BE49-F238E27FC236}">
                  <a16:creationId xmlns:a16="http://schemas.microsoft.com/office/drawing/2014/main" id="{18071773-D513-45D5-9DED-276647A58771}"/>
                </a:ext>
              </a:extLst>
            </p:cNvPr>
            <p:cNvGrpSpPr>
              <a:grpSpLocks/>
            </p:cNvGrpSpPr>
            <p:nvPr/>
          </p:nvGrpSpPr>
          <p:grpSpPr bwMode="auto">
            <a:xfrm>
              <a:off x="4080" y="2796"/>
              <a:ext cx="789" cy="761"/>
              <a:chOff x="4740" y="2628"/>
              <a:chExt cx="789" cy="761"/>
            </a:xfrm>
          </p:grpSpPr>
          <p:grpSp>
            <p:nvGrpSpPr>
              <p:cNvPr id="30743" name="Group 82">
                <a:extLst>
                  <a:ext uri="{FF2B5EF4-FFF2-40B4-BE49-F238E27FC236}">
                    <a16:creationId xmlns:a16="http://schemas.microsoft.com/office/drawing/2014/main" id="{8D26102B-B99D-4CE5-81C7-325ABE95EEA5}"/>
                  </a:ext>
                </a:extLst>
              </p:cNvPr>
              <p:cNvGrpSpPr>
                <a:grpSpLocks/>
              </p:cNvGrpSpPr>
              <p:nvPr/>
            </p:nvGrpSpPr>
            <p:grpSpPr bwMode="auto">
              <a:xfrm>
                <a:off x="4740" y="2628"/>
                <a:ext cx="344" cy="720"/>
                <a:chOff x="1608" y="924"/>
                <a:chExt cx="288" cy="720"/>
              </a:xfrm>
            </p:grpSpPr>
            <p:sp>
              <p:nvSpPr>
                <p:cNvPr id="30749" name="Line 83">
                  <a:extLst>
                    <a:ext uri="{FF2B5EF4-FFF2-40B4-BE49-F238E27FC236}">
                      <a16:creationId xmlns:a16="http://schemas.microsoft.com/office/drawing/2014/main" id="{CC50887F-183D-4D4D-B805-C63EEA96A042}"/>
                    </a:ext>
                  </a:extLst>
                </p:cNvPr>
                <p:cNvSpPr>
                  <a:spLocks noChangeShapeType="1"/>
                </p:cNvSpPr>
                <p:nvPr/>
              </p:nvSpPr>
              <p:spPr bwMode="auto">
                <a:xfrm flipV="1">
                  <a:off x="1608"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0" name="Line 84">
                  <a:extLst>
                    <a:ext uri="{FF2B5EF4-FFF2-40B4-BE49-F238E27FC236}">
                      <a16:creationId xmlns:a16="http://schemas.microsoft.com/office/drawing/2014/main" id="{48C0012C-D048-4AF3-B534-185155BA2B8A}"/>
                    </a:ext>
                  </a:extLst>
                </p:cNvPr>
                <p:cNvSpPr>
                  <a:spLocks noChangeShapeType="1"/>
                </p:cNvSpPr>
                <p:nvPr/>
              </p:nvSpPr>
              <p:spPr bwMode="auto">
                <a:xfrm flipV="1">
                  <a:off x="1896" y="924"/>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1" name="Rectangle 85">
                  <a:extLst>
                    <a:ext uri="{FF2B5EF4-FFF2-40B4-BE49-F238E27FC236}">
                      <a16:creationId xmlns:a16="http://schemas.microsoft.com/office/drawing/2014/main" id="{413A9F1B-C967-4C0A-A5EB-90078DA141BA}"/>
                    </a:ext>
                  </a:extLst>
                </p:cNvPr>
                <p:cNvSpPr>
                  <a:spLocks noChangeArrowheads="1"/>
                </p:cNvSpPr>
                <p:nvPr/>
              </p:nvSpPr>
              <p:spPr bwMode="auto">
                <a:xfrm>
                  <a:off x="1608" y="1452"/>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2" name="Rectangle 86">
                  <a:extLst>
                    <a:ext uri="{FF2B5EF4-FFF2-40B4-BE49-F238E27FC236}">
                      <a16:creationId xmlns:a16="http://schemas.microsoft.com/office/drawing/2014/main" id="{A550BF15-4F74-47C1-BF70-683D70C4AD26}"/>
                    </a:ext>
                  </a:extLst>
                </p:cNvPr>
                <p:cNvSpPr>
                  <a:spLocks noChangeArrowheads="1"/>
                </p:cNvSpPr>
                <p:nvPr/>
              </p:nvSpPr>
              <p:spPr bwMode="auto">
                <a:xfrm>
                  <a:off x="1608" y="1260"/>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53" name="Rectangle 87">
                  <a:extLst>
                    <a:ext uri="{FF2B5EF4-FFF2-40B4-BE49-F238E27FC236}">
                      <a16:creationId xmlns:a16="http://schemas.microsoft.com/office/drawing/2014/main" id="{7A2DEE88-B27C-4E29-9713-656BFC2649AD}"/>
                    </a:ext>
                  </a:extLst>
                </p:cNvPr>
                <p:cNvSpPr>
                  <a:spLocks noChangeArrowheads="1"/>
                </p:cNvSpPr>
                <p:nvPr/>
              </p:nvSpPr>
              <p:spPr bwMode="auto">
                <a:xfrm>
                  <a:off x="1608" y="1068"/>
                  <a:ext cx="288"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0744" name="Group 88">
                <a:extLst>
                  <a:ext uri="{FF2B5EF4-FFF2-40B4-BE49-F238E27FC236}">
                    <a16:creationId xmlns:a16="http://schemas.microsoft.com/office/drawing/2014/main" id="{ED2579EB-65B4-4495-93A0-440288FD355E}"/>
                  </a:ext>
                </a:extLst>
              </p:cNvPr>
              <p:cNvGrpSpPr>
                <a:grpSpLocks/>
              </p:cNvGrpSpPr>
              <p:nvPr/>
            </p:nvGrpSpPr>
            <p:grpSpPr bwMode="auto">
              <a:xfrm>
                <a:off x="5078" y="2635"/>
                <a:ext cx="451" cy="250"/>
                <a:chOff x="4742" y="2971"/>
                <a:chExt cx="451" cy="250"/>
              </a:xfrm>
            </p:grpSpPr>
            <p:sp>
              <p:nvSpPr>
                <p:cNvPr id="30747" name="Line 89">
                  <a:extLst>
                    <a:ext uri="{FF2B5EF4-FFF2-40B4-BE49-F238E27FC236}">
                      <a16:creationId xmlns:a16="http://schemas.microsoft.com/office/drawing/2014/main" id="{46C8E8A6-A2F6-4EF0-8550-47B9B6F77B9D}"/>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8" name="Text Box 90">
                  <a:extLst>
                    <a:ext uri="{FF2B5EF4-FFF2-40B4-BE49-F238E27FC236}">
                      <a16:creationId xmlns:a16="http://schemas.microsoft.com/office/drawing/2014/main" id="{11345B26-7DD5-4FAD-90ED-CED732545440}"/>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45" name="Text Box 91">
                <a:extLst>
                  <a:ext uri="{FF2B5EF4-FFF2-40B4-BE49-F238E27FC236}">
                    <a16:creationId xmlns:a16="http://schemas.microsoft.com/office/drawing/2014/main" id="{478CAAFC-62D0-4637-B508-070670CA9D83}"/>
                  </a:ext>
                </a:extLst>
              </p:cNvPr>
              <p:cNvSpPr txBox="1">
                <a:spLocks noChangeArrowheads="1"/>
              </p:cNvSpPr>
              <p:nvPr/>
            </p:nvSpPr>
            <p:spPr bwMode="auto">
              <a:xfrm>
                <a:off x="4810" y="3139"/>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30746" name="Text Box 103">
                <a:extLst>
                  <a:ext uri="{FF2B5EF4-FFF2-40B4-BE49-F238E27FC236}">
                    <a16:creationId xmlns:a16="http://schemas.microsoft.com/office/drawing/2014/main" id="{56213C9B-89AB-43DB-A78A-44297F3D5102}"/>
                  </a:ext>
                </a:extLst>
              </p:cNvPr>
              <p:cNvSpPr txBox="1">
                <a:spLocks noChangeArrowheads="1"/>
              </p:cNvSpPr>
              <p:nvPr/>
            </p:nvSpPr>
            <p:spPr bwMode="auto">
              <a:xfrm>
                <a:off x="4822" y="2935"/>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30729" name="Group 120">
              <a:extLst>
                <a:ext uri="{FF2B5EF4-FFF2-40B4-BE49-F238E27FC236}">
                  <a16:creationId xmlns:a16="http://schemas.microsoft.com/office/drawing/2014/main" id="{4DE9986A-BD4E-4F0E-ABF9-9E4F2490AC72}"/>
                </a:ext>
              </a:extLst>
            </p:cNvPr>
            <p:cNvGrpSpPr>
              <a:grpSpLocks/>
            </p:cNvGrpSpPr>
            <p:nvPr/>
          </p:nvGrpSpPr>
          <p:grpSpPr bwMode="auto">
            <a:xfrm>
              <a:off x="4935" y="2611"/>
              <a:ext cx="825" cy="953"/>
              <a:chOff x="4368" y="3367"/>
              <a:chExt cx="825" cy="953"/>
            </a:xfrm>
          </p:grpSpPr>
          <p:grpSp>
            <p:nvGrpSpPr>
              <p:cNvPr id="30730" name="Group 118">
                <a:extLst>
                  <a:ext uri="{FF2B5EF4-FFF2-40B4-BE49-F238E27FC236}">
                    <a16:creationId xmlns:a16="http://schemas.microsoft.com/office/drawing/2014/main" id="{067F67F8-CCDB-447C-BEB8-1180B86CA3BD}"/>
                  </a:ext>
                </a:extLst>
              </p:cNvPr>
              <p:cNvGrpSpPr>
                <a:grpSpLocks/>
              </p:cNvGrpSpPr>
              <p:nvPr/>
            </p:nvGrpSpPr>
            <p:grpSpPr bwMode="auto">
              <a:xfrm>
                <a:off x="4368" y="3367"/>
                <a:ext cx="344" cy="912"/>
                <a:chOff x="4368" y="3559"/>
                <a:chExt cx="344" cy="720"/>
              </a:xfrm>
            </p:grpSpPr>
            <p:sp>
              <p:nvSpPr>
                <p:cNvPr id="30741" name="Line 107">
                  <a:extLst>
                    <a:ext uri="{FF2B5EF4-FFF2-40B4-BE49-F238E27FC236}">
                      <a16:creationId xmlns:a16="http://schemas.microsoft.com/office/drawing/2014/main" id="{7441816E-A50D-4DCC-AEA5-70A6AEF45F14}"/>
                    </a:ext>
                  </a:extLst>
                </p:cNvPr>
                <p:cNvSpPr>
                  <a:spLocks noChangeShapeType="1"/>
                </p:cNvSpPr>
                <p:nvPr/>
              </p:nvSpPr>
              <p:spPr bwMode="auto">
                <a:xfrm flipV="1">
                  <a:off x="4368" y="3559"/>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2" name="Line 108">
                  <a:extLst>
                    <a:ext uri="{FF2B5EF4-FFF2-40B4-BE49-F238E27FC236}">
                      <a16:creationId xmlns:a16="http://schemas.microsoft.com/office/drawing/2014/main" id="{EC80A342-17CD-4A9C-BFAD-FCE6A3F225DB}"/>
                    </a:ext>
                  </a:extLst>
                </p:cNvPr>
                <p:cNvSpPr>
                  <a:spLocks noChangeShapeType="1"/>
                </p:cNvSpPr>
                <p:nvPr/>
              </p:nvSpPr>
              <p:spPr bwMode="auto">
                <a:xfrm flipV="1">
                  <a:off x="4712" y="3559"/>
                  <a:ext cx="0" cy="720"/>
                </a:xfrm>
                <a:prstGeom prst="line">
                  <a:avLst/>
                </a:prstGeom>
                <a:noFill/>
                <a:ln w="190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731" name="Rectangle 109">
                <a:extLst>
                  <a:ext uri="{FF2B5EF4-FFF2-40B4-BE49-F238E27FC236}">
                    <a16:creationId xmlns:a16="http://schemas.microsoft.com/office/drawing/2014/main" id="{9469B70E-50E6-4CB9-97B9-AF737B43A79F}"/>
                  </a:ext>
                </a:extLst>
              </p:cNvPr>
              <p:cNvSpPr>
                <a:spLocks noChangeArrowheads="1"/>
              </p:cNvSpPr>
              <p:nvPr/>
            </p:nvSpPr>
            <p:spPr bwMode="auto">
              <a:xfrm>
                <a:off x="4368" y="4087"/>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32" name="Rectangle 110">
                <a:extLst>
                  <a:ext uri="{FF2B5EF4-FFF2-40B4-BE49-F238E27FC236}">
                    <a16:creationId xmlns:a16="http://schemas.microsoft.com/office/drawing/2014/main" id="{9C87C958-C3DD-4CD0-BEDC-8876FAA69AD2}"/>
                  </a:ext>
                </a:extLst>
              </p:cNvPr>
              <p:cNvSpPr>
                <a:spLocks noChangeArrowheads="1"/>
              </p:cNvSpPr>
              <p:nvPr/>
            </p:nvSpPr>
            <p:spPr bwMode="auto">
              <a:xfrm>
                <a:off x="4368" y="3895"/>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33" name="Rectangle 111">
                <a:extLst>
                  <a:ext uri="{FF2B5EF4-FFF2-40B4-BE49-F238E27FC236}">
                    <a16:creationId xmlns:a16="http://schemas.microsoft.com/office/drawing/2014/main" id="{48EC6184-A368-46B1-93DB-F9D08B511563}"/>
                  </a:ext>
                </a:extLst>
              </p:cNvPr>
              <p:cNvSpPr>
                <a:spLocks noChangeArrowheads="1"/>
              </p:cNvSpPr>
              <p:nvPr/>
            </p:nvSpPr>
            <p:spPr bwMode="auto">
              <a:xfrm>
                <a:off x="4368" y="3703"/>
                <a:ext cx="344" cy="192"/>
              </a:xfrm>
              <a:prstGeom prst="rect">
                <a:avLst/>
              </a:prstGeom>
              <a:solidFill>
                <a:schemeClr val="bg1"/>
              </a:solidFill>
              <a:ln w="1905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0734" name="Group 112">
                <a:extLst>
                  <a:ext uri="{FF2B5EF4-FFF2-40B4-BE49-F238E27FC236}">
                    <a16:creationId xmlns:a16="http://schemas.microsoft.com/office/drawing/2014/main" id="{A629AF85-AA07-4E41-9564-6BC5E9545FB1}"/>
                  </a:ext>
                </a:extLst>
              </p:cNvPr>
              <p:cNvGrpSpPr>
                <a:grpSpLocks/>
              </p:cNvGrpSpPr>
              <p:nvPr/>
            </p:nvGrpSpPr>
            <p:grpSpPr bwMode="auto">
              <a:xfrm>
                <a:off x="4742" y="3386"/>
                <a:ext cx="451" cy="250"/>
                <a:chOff x="4742" y="2971"/>
                <a:chExt cx="451" cy="250"/>
              </a:xfrm>
            </p:grpSpPr>
            <p:sp>
              <p:nvSpPr>
                <p:cNvPr id="30739" name="Line 113">
                  <a:extLst>
                    <a:ext uri="{FF2B5EF4-FFF2-40B4-BE49-F238E27FC236}">
                      <a16:creationId xmlns:a16="http://schemas.microsoft.com/office/drawing/2014/main" id="{7BAA005C-29BD-49CC-82A0-BE0A2C0AAF93}"/>
                    </a:ext>
                  </a:extLst>
                </p:cNvPr>
                <p:cNvSpPr>
                  <a:spLocks noChangeShapeType="1"/>
                </p:cNvSpPr>
                <p:nvPr/>
              </p:nvSpPr>
              <p:spPr bwMode="auto">
                <a:xfrm flipH="1">
                  <a:off x="4742" y="3108"/>
                  <a:ext cx="14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740" name="Text Box 114">
                  <a:extLst>
                    <a:ext uri="{FF2B5EF4-FFF2-40B4-BE49-F238E27FC236}">
                      <a16:creationId xmlns:a16="http://schemas.microsoft.com/office/drawing/2014/main" id="{48A4EEB1-EB5E-4EC2-82FE-4F39ECF8D6F8}"/>
                    </a:ext>
                  </a:extLst>
                </p:cNvPr>
                <p:cNvSpPr txBox="1">
                  <a:spLocks noChangeArrowheads="1"/>
                </p:cNvSpPr>
                <p:nvPr/>
              </p:nvSpPr>
              <p:spPr bwMode="auto">
                <a:xfrm>
                  <a:off x="4873" y="2971"/>
                  <a:ext cx="320"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top</a:t>
                  </a:r>
                </a:p>
              </p:txBody>
            </p:sp>
          </p:grpSp>
          <p:sp>
            <p:nvSpPr>
              <p:cNvPr id="30735" name="Text Box 115">
                <a:extLst>
                  <a:ext uri="{FF2B5EF4-FFF2-40B4-BE49-F238E27FC236}">
                    <a16:creationId xmlns:a16="http://schemas.microsoft.com/office/drawing/2014/main" id="{10D6CABF-67F7-42F8-9E50-8C91638B3128}"/>
                  </a:ext>
                </a:extLst>
              </p:cNvPr>
              <p:cNvSpPr txBox="1">
                <a:spLocks noChangeArrowheads="1"/>
              </p:cNvSpPr>
              <p:nvPr/>
            </p:nvSpPr>
            <p:spPr bwMode="auto">
              <a:xfrm>
                <a:off x="4438" y="4070"/>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30736" name="Text Box 116">
                <a:extLst>
                  <a:ext uri="{FF2B5EF4-FFF2-40B4-BE49-F238E27FC236}">
                    <a16:creationId xmlns:a16="http://schemas.microsoft.com/office/drawing/2014/main" id="{A5A691C4-7D7D-4D7A-9F68-4FEAE54D784B}"/>
                  </a:ext>
                </a:extLst>
              </p:cNvPr>
              <p:cNvSpPr txBox="1">
                <a:spLocks noChangeArrowheads="1"/>
              </p:cNvSpPr>
              <p:nvPr/>
            </p:nvSpPr>
            <p:spPr bwMode="auto">
              <a:xfrm>
                <a:off x="4450" y="3866"/>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30737" name="Text Box 117">
                <a:extLst>
                  <a:ext uri="{FF2B5EF4-FFF2-40B4-BE49-F238E27FC236}">
                    <a16:creationId xmlns:a16="http://schemas.microsoft.com/office/drawing/2014/main" id="{82CF5279-172F-46F9-9869-A65F599E1E8E}"/>
                  </a:ext>
                </a:extLst>
              </p:cNvPr>
              <p:cNvSpPr txBox="1">
                <a:spLocks noChangeArrowheads="1"/>
              </p:cNvSpPr>
              <p:nvPr/>
            </p:nvSpPr>
            <p:spPr bwMode="auto">
              <a:xfrm>
                <a:off x="4450" y="3686"/>
                <a:ext cx="196" cy="250"/>
              </a:xfrm>
              <a:prstGeom prst="rect">
                <a:avLst/>
              </a:prstGeom>
              <a:noFill/>
              <a:ln>
                <a:noFill/>
              </a:ln>
              <a:effectLst/>
              <a:extLst>
                <a:ext uri="{909E8E84-426E-40DD-AFC4-6F175D3DCCD1}">
                  <a14:hiddenFill xmlns:a14="http://schemas.microsoft.com/office/drawing/2010/main">
                    <a:gradFill rotWithShape="0">
                      <a:gsLst>
                        <a:gs pos="0">
                          <a:schemeClr val="bg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30738" name="Line 119">
                <a:extLst>
                  <a:ext uri="{FF2B5EF4-FFF2-40B4-BE49-F238E27FC236}">
                    <a16:creationId xmlns:a16="http://schemas.microsoft.com/office/drawing/2014/main" id="{594ACB24-89BD-4C1B-B758-DD5AE8F89107}"/>
                  </a:ext>
                </a:extLst>
              </p:cNvPr>
              <p:cNvSpPr>
                <a:spLocks noChangeShapeType="1"/>
              </p:cNvSpPr>
              <p:nvPr/>
            </p:nvSpPr>
            <p:spPr bwMode="auto">
              <a:xfrm>
                <a:off x="4368" y="3516"/>
                <a:ext cx="348" cy="0"/>
              </a:xfrm>
              <a:prstGeom prst="line">
                <a:avLst/>
              </a:prstGeom>
              <a:noFill/>
              <a:ln w="952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30725" name="Rectangle 124">
            <a:extLst>
              <a:ext uri="{FF2B5EF4-FFF2-40B4-BE49-F238E27FC236}">
                <a16:creationId xmlns:a16="http://schemas.microsoft.com/office/drawing/2014/main" id="{07B93CBB-0EE7-4A56-98AD-C6CDA0354D41}"/>
              </a:ext>
            </a:extLst>
          </p:cNvPr>
          <p:cNvSpPr>
            <a:spLocks noChangeArrowheads="1"/>
          </p:cNvSpPr>
          <p:nvPr/>
        </p:nvSpPr>
        <p:spPr bwMode="auto">
          <a:xfrm>
            <a:off x="5393690" y="1181735"/>
            <a:ext cx="36782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void conversion(){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lang="en-US" altLang="zh-CN" sz="2400" dirty="0">
                <a:solidFill>
                  <a:srgbClr val="00B0F0"/>
                </a:solidFill>
                <a:ea typeface="宋体" panose="02010600030101010101" pitchFamily="2" charset="-122"/>
              </a:rPr>
              <a:t>i</a:t>
            </a:r>
            <a:r>
              <a:rPr kumimoji="1" lang="en-US" altLang="zh-CN" sz="2400" i="0" u="none" strike="noStrike" kern="1200" cap="none" spc="0" normalizeH="0" baseline="0" noProof="0" dirty="0" err="1">
                <a:ln>
                  <a:noFill/>
                </a:ln>
                <a:solidFill>
                  <a:srgbClr val="00B0F0"/>
                </a:solidFill>
                <a:effectLst/>
                <a:uLnTx/>
                <a:uFillTx/>
                <a:latin typeface="Arial" panose="020B0604020202020204" pitchFamily="34" charset="0"/>
                <a:ea typeface="宋体" panose="02010600030101010101" pitchFamily="2" charset="-122"/>
                <a:cs typeface="+mn-cs"/>
              </a:rPr>
              <a:t>nitStack</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(S)</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scanf</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d”,&amp;N</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while(N){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push(S,N%8)</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N=N/8;</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while(!</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StrackEmpty</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int e; </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pop(</a:t>
            </a:r>
            <a:r>
              <a:rPr kumimoji="1" lang="en-US" altLang="zh-CN" sz="2400" i="0" u="none" strike="noStrike" kern="1200" cap="none" spc="0" normalizeH="0" baseline="0" noProof="0" dirty="0" err="1">
                <a:ln>
                  <a:noFill/>
                </a:ln>
                <a:solidFill>
                  <a:srgbClr val="00B0F0"/>
                </a:solidFill>
                <a:effectLst/>
                <a:uLnTx/>
                <a:uFillTx/>
                <a:latin typeface="Arial" panose="020B0604020202020204" pitchFamily="34" charset="0"/>
                <a:ea typeface="宋体" panose="02010600030101010101" pitchFamily="2" charset="-122"/>
                <a:cs typeface="+mn-cs"/>
              </a:rPr>
              <a:t>S,e</a:t>
            </a:r>
            <a:r>
              <a:rPr kumimoji="1" lang="en-US" altLang="zh-CN" sz="2400" i="0" u="none" strike="noStrike" kern="1200" cap="none" spc="0" normalizeH="0" baseline="0" noProof="0" dirty="0">
                <a:ln>
                  <a:noFill/>
                </a:ln>
                <a:solidFill>
                  <a:srgbClr val="00B0F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r>
              <a:rPr kumimoji="1" lang="en-US" altLang="zh-CN" sz="2400" i="0" u="none" strike="noStrike" kern="1200" cap="none" spc="0" normalizeH="0" baseline="0" noProof="0" dirty="0" err="1">
                <a:ln>
                  <a:noFill/>
                </a:ln>
                <a:solidFill>
                  <a:srgbClr val="0070C0"/>
                </a:solidFill>
                <a:effectLst/>
                <a:uLnTx/>
                <a:uFillTx/>
                <a:latin typeface="Arial" panose="020B0604020202020204" pitchFamily="34" charset="0"/>
                <a:ea typeface="宋体" panose="02010600030101010101" pitchFamily="2" charset="-122"/>
                <a:cs typeface="+mn-cs"/>
              </a:rPr>
              <a:t>d”,e</a:t>
            </a: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rPr>
              <a:t>}</a:t>
            </a:r>
          </a:p>
        </p:txBody>
      </p:sp>
    </p:spTree>
    <p:extLst>
      <p:ext uri="{BB962C8B-B14F-4D97-AF65-F5344CB8AC3E}">
        <p14:creationId xmlns:p14="http://schemas.microsoft.com/office/powerpoint/2010/main" val="308599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6DA2764-7768-4B11-ADF9-6497A0C97DFA}"/>
              </a:ext>
            </a:extLst>
          </p:cNvPr>
          <p:cNvSpPr>
            <a:spLocks noGrp="1" noChangeArrowheads="1"/>
          </p:cNvSpPr>
          <p:nvPr>
            <p:ph type="body" idx="1"/>
          </p:nvPr>
        </p:nvSpPr>
        <p:spPr>
          <a:xfrm>
            <a:off x="2227898" y="342900"/>
            <a:ext cx="2655887" cy="398463"/>
          </a:xfrm>
        </p:spPr>
        <p:txBody>
          <a:bodyPr/>
          <a:lstStyle/>
          <a:p>
            <a:pPr marL="914400" lvl="2" indent="0" eaLnBrk="1" hangingPunct="1">
              <a:buNone/>
            </a:pPr>
            <a:r>
              <a:rPr lang="zh-CN" altLang="en-US" sz="4000" dirty="0">
                <a:solidFill>
                  <a:schemeClr val="tx2"/>
                </a:solidFill>
              </a:rPr>
              <a:t>链栈</a:t>
            </a:r>
          </a:p>
        </p:txBody>
      </p:sp>
      <p:grpSp>
        <p:nvGrpSpPr>
          <p:cNvPr id="13315" name="Group 3">
            <a:extLst>
              <a:ext uri="{FF2B5EF4-FFF2-40B4-BE49-F238E27FC236}">
                <a16:creationId xmlns:a16="http://schemas.microsoft.com/office/drawing/2014/main" id="{67C9E8A7-99E0-4B56-9D17-0CEB437D16EC}"/>
              </a:ext>
            </a:extLst>
          </p:cNvPr>
          <p:cNvGrpSpPr>
            <a:grpSpLocks/>
          </p:cNvGrpSpPr>
          <p:nvPr/>
        </p:nvGrpSpPr>
        <p:grpSpPr bwMode="auto">
          <a:xfrm>
            <a:off x="735013" y="790575"/>
            <a:ext cx="7880350" cy="838200"/>
            <a:chOff x="385" y="698"/>
            <a:chExt cx="4964" cy="528"/>
          </a:xfrm>
        </p:grpSpPr>
        <p:sp>
          <p:nvSpPr>
            <p:cNvPr id="15422" name="Line 4">
              <a:extLst>
                <a:ext uri="{FF2B5EF4-FFF2-40B4-BE49-F238E27FC236}">
                  <a16:creationId xmlns:a16="http://schemas.microsoft.com/office/drawing/2014/main" id="{69112BE9-46FB-4DD0-B1A4-7F08D756B3F6}"/>
                </a:ext>
              </a:extLst>
            </p:cNvPr>
            <p:cNvSpPr>
              <a:spLocks noChangeShapeType="1"/>
            </p:cNvSpPr>
            <p:nvPr/>
          </p:nvSpPr>
          <p:spPr bwMode="auto">
            <a:xfrm>
              <a:off x="728" y="1075"/>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3" name="Rectangle 5">
              <a:extLst>
                <a:ext uri="{FF2B5EF4-FFF2-40B4-BE49-F238E27FC236}">
                  <a16:creationId xmlns:a16="http://schemas.microsoft.com/office/drawing/2014/main" id="{CA4A8D3C-13A4-4A8F-BBE4-F22CDC486AEB}"/>
                </a:ext>
              </a:extLst>
            </p:cNvPr>
            <p:cNvSpPr>
              <a:spLocks noChangeArrowheads="1"/>
            </p:cNvSpPr>
            <p:nvPr/>
          </p:nvSpPr>
          <p:spPr bwMode="auto">
            <a:xfrm>
              <a:off x="1925" y="949"/>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4" name="Line 6">
              <a:extLst>
                <a:ext uri="{FF2B5EF4-FFF2-40B4-BE49-F238E27FC236}">
                  <a16:creationId xmlns:a16="http://schemas.microsoft.com/office/drawing/2014/main" id="{1099F2A3-F144-44CB-96F6-DA977D43DA35}"/>
                </a:ext>
              </a:extLst>
            </p:cNvPr>
            <p:cNvSpPr>
              <a:spLocks noChangeShapeType="1"/>
            </p:cNvSpPr>
            <p:nvPr/>
          </p:nvSpPr>
          <p:spPr bwMode="auto">
            <a:xfrm>
              <a:off x="2247" y="960"/>
              <a:ext cx="0" cy="244"/>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5" name="Rectangle 7">
              <a:extLst>
                <a:ext uri="{FF2B5EF4-FFF2-40B4-BE49-F238E27FC236}">
                  <a16:creationId xmlns:a16="http://schemas.microsoft.com/office/drawing/2014/main" id="{0881DE3D-DCA7-439F-BC53-DF3EA437F2D4}"/>
                </a:ext>
              </a:extLst>
            </p:cNvPr>
            <p:cNvSpPr>
              <a:spLocks noChangeArrowheads="1"/>
            </p:cNvSpPr>
            <p:nvPr/>
          </p:nvSpPr>
          <p:spPr bwMode="auto">
            <a:xfrm>
              <a:off x="2899" y="956"/>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6" name="Line 8">
              <a:extLst>
                <a:ext uri="{FF2B5EF4-FFF2-40B4-BE49-F238E27FC236}">
                  <a16:creationId xmlns:a16="http://schemas.microsoft.com/office/drawing/2014/main" id="{CEC9902A-A346-4D1F-96D4-3CC2234804D4}"/>
                </a:ext>
              </a:extLst>
            </p:cNvPr>
            <p:cNvSpPr>
              <a:spLocks noChangeShapeType="1"/>
            </p:cNvSpPr>
            <p:nvPr/>
          </p:nvSpPr>
          <p:spPr bwMode="auto">
            <a:xfrm>
              <a:off x="3221" y="967"/>
              <a:ext cx="0" cy="244"/>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7" name="Line 9">
              <a:extLst>
                <a:ext uri="{FF2B5EF4-FFF2-40B4-BE49-F238E27FC236}">
                  <a16:creationId xmlns:a16="http://schemas.microsoft.com/office/drawing/2014/main" id="{34401E53-B340-42E8-8BFE-225A17B40801}"/>
                </a:ext>
              </a:extLst>
            </p:cNvPr>
            <p:cNvSpPr>
              <a:spLocks noChangeShapeType="1"/>
            </p:cNvSpPr>
            <p:nvPr/>
          </p:nvSpPr>
          <p:spPr bwMode="auto">
            <a:xfrm>
              <a:off x="1508" y="1073"/>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8" name="Line 10">
              <a:extLst>
                <a:ext uri="{FF2B5EF4-FFF2-40B4-BE49-F238E27FC236}">
                  <a16:creationId xmlns:a16="http://schemas.microsoft.com/office/drawing/2014/main" id="{B880FE07-76C9-4B32-829B-884780098AEC}"/>
                </a:ext>
              </a:extLst>
            </p:cNvPr>
            <p:cNvSpPr>
              <a:spLocks noChangeShapeType="1"/>
            </p:cNvSpPr>
            <p:nvPr/>
          </p:nvSpPr>
          <p:spPr bwMode="auto">
            <a:xfrm>
              <a:off x="2431" y="1073"/>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9" name="Rectangle 11" descr="宽上对角线">
              <a:extLst>
                <a:ext uri="{FF2B5EF4-FFF2-40B4-BE49-F238E27FC236}">
                  <a16:creationId xmlns:a16="http://schemas.microsoft.com/office/drawing/2014/main" id="{5772D74F-3CE7-4C19-B579-3046B36C2568}"/>
                </a:ext>
              </a:extLst>
            </p:cNvPr>
            <p:cNvSpPr>
              <a:spLocks noChangeArrowheads="1"/>
            </p:cNvSpPr>
            <p:nvPr/>
          </p:nvSpPr>
          <p:spPr bwMode="auto">
            <a:xfrm>
              <a:off x="1318" y="953"/>
              <a:ext cx="344"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0" name="Rectangle 12" descr="浅色上对角线">
              <a:extLst>
                <a:ext uri="{FF2B5EF4-FFF2-40B4-BE49-F238E27FC236}">
                  <a16:creationId xmlns:a16="http://schemas.microsoft.com/office/drawing/2014/main" id="{42FD740C-1B3B-47F2-B2A0-851976F9DD6C}"/>
                </a:ext>
              </a:extLst>
            </p:cNvPr>
            <p:cNvSpPr>
              <a:spLocks noChangeArrowheads="1"/>
            </p:cNvSpPr>
            <p:nvPr/>
          </p:nvSpPr>
          <p:spPr bwMode="auto">
            <a:xfrm>
              <a:off x="981" y="960"/>
              <a:ext cx="344" cy="256"/>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1" name="Text Box 13">
              <a:extLst>
                <a:ext uri="{FF2B5EF4-FFF2-40B4-BE49-F238E27FC236}">
                  <a16:creationId xmlns:a16="http://schemas.microsoft.com/office/drawing/2014/main" id="{6F1357ED-D603-46F0-8417-D25A94C808BC}"/>
                </a:ext>
              </a:extLst>
            </p:cNvPr>
            <p:cNvSpPr txBox="1">
              <a:spLocks noChangeArrowheads="1"/>
            </p:cNvSpPr>
            <p:nvPr/>
          </p:nvSpPr>
          <p:spPr bwMode="auto">
            <a:xfrm>
              <a:off x="1104" y="698"/>
              <a:ext cx="436" cy="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栈顶</a:t>
              </a:r>
            </a:p>
          </p:txBody>
        </p:sp>
        <p:sp>
          <p:nvSpPr>
            <p:cNvPr id="15432" name="Rectangle 14">
              <a:extLst>
                <a:ext uri="{FF2B5EF4-FFF2-40B4-BE49-F238E27FC236}">
                  <a16:creationId xmlns:a16="http://schemas.microsoft.com/office/drawing/2014/main" id="{49999684-DF04-4691-9F26-C8DA67A6315B}"/>
                </a:ext>
              </a:extLst>
            </p:cNvPr>
            <p:cNvSpPr>
              <a:spLocks noChangeArrowheads="1"/>
            </p:cNvSpPr>
            <p:nvPr/>
          </p:nvSpPr>
          <p:spPr bwMode="auto">
            <a:xfrm>
              <a:off x="4683" y="952"/>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433" name="Line 15">
              <a:extLst>
                <a:ext uri="{FF2B5EF4-FFF2-40B4-BE49-F238E27FC236}">
                  <a16:creationId xmlns:a16="http://schemas.microsoft.com/office/drawing/2014/main" id="{9EF25981-E141-4AA5-B724-487CB9B4F5B2}"/>
                </a:ext>
              </a:extLst>
            </p:cNvPr>
            <p:cNvSpPr>
              <a:spLocks noChangeShapeType="1"/>
            </p:cNvSpPr>
            <p:nvPr/>
          </p:nvSpPr>
          <p:spPr bwMode="auto">
            <a:xfrm>
              <a:off x="3479" y="1089"/>
              <a:ext cx="389" cy="0"/>
            </a:xfrm>
            <a:prstGeom prst="line">
              <a:avLst/>
            </a:prstGeom>
            <a:noFill/>
            <a:ln w="9525">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4" name="Text Box 16">
              <a:extLst>
                <a:ext uri="{FF2B5EF4-FFF2-40B4-BE49-F238E27FC236}">
                  <a16:creationId xmlns:a16="http://schemas.microsoft.com/office/drawing/2014/main" id="{E049E17E-B859-461B-8C03-70C3945262FA}"/>
                </a:ext>
              </a:extLst>
            </p:cNvPr>
            <p:cNvSpPr txBox="1">
              <a:spLocks noChangeArrowheads="1"/>
            </p:cNvSpPr>
            <p:nvPr/>
          </p:nvSpPr>
          <p:spPr bwMode="auto">
            <a:xfrm>
              <a:off x="3882" y="941"/>
              <a:ext cx="396" cy="2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435" name="Line 17">
              <a:extLst>
                <a:ext uri="{FF2B5EF4-FFF2-40B4-BE49-F238E27FC236}">
                  <a16:creationId xmlns:a16="http://schemas.microsoft.com/office/drawing/2014/main" id="{2E51E521-5A31-44DD-9998-59716A35D41E}"/>
                </a:ext>
              </a:extLst>
            </p:cNvPr>
            <p:cNvSpPr>
              <a:spLocks noChangeShapeType="1"/>
            </p:cNvSpPr>
            <p:nvPr/>
          </p:nvSpPr>
          <p:spPr bwMode="auto">
            <a:xfrm>
              <a:off x="4223" y="1077"/>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6" name="Line 18">
              <a:extLst>
                <a:ext uri="{FF2B5EF4-FFF2-40B4-BE49-F238E27FC236}">
                  <a16:creationId xmlns:a16="http://schemas.microsoft.com/office/drawing/2014/main" id="{A1080A10-76BC-4FFB-AB9D-39BBDF0E2FEC}"/>
                </a:ext>
              </a:extLst>
            </p:cNvPr>
            <p:cNvSpPr>
              <a:spLocks noChangeShapeType="1"/>
            </p:cNvSpPr>
            <p:nvPr/>
          </p:nvSpPr>
          <p:spPr bwMode="auto">
            <a:xfrm>
              <a:off x="5013" y="955"/>
              <a:ext cx="0" cy="256"/>
            </a:xfrm>
            <a:prstGeom prst="line">
              <a:avLst/>
            </a:prstGeom>
            <a:noFill/>
            <a:ln w="952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37" name="Text Box 19">
              <a:extLst>
                <a:ext uri="{FF2B5EF4-FFF2-40B4-BE49-F238E27FC236}">
                  <a16:creationId xmlns:a16="http://schemas.microsoft.com/office/drawing/2014/main" id="{EFDB2015-FDA1-4C0A-AAB1-884FBEF5D7C0}"/>
                </a:ext>
              </a:extLst>
            </p:cNvPr>
            <p:cNvSpPr txBox="1">
              <a:spLocks noChangeArrowheads="1"/>
            </p:cNvSpPr>
            <p:nvPr/>
          </p:nvSpPr>
          <p:spPr bwMode="auto">
            <a:xfrm>
              <a:off x="385" y="952"/>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sp>
          <p:nvSpPr>
            <p:cNvPr id="15438" name="Text Box 20">
              <a:extLst>
                <a:ext uri="{FF2B5EF4-FFF2-40B4-BE49-F238E27FC236}">
                  <a16:creationId xmlns:a16="http://schemas.microsoft.com/office/drawing/2014/main" id="{76630312-C85D-4D80-9A9A-98E313D6E1A4}"/>
                </a:ext>
              </a:extLst>
            </p:cNvPr>
            <p:cNvSpPr txBox="1">
              <a:spLocks noChangeArrowheads="1"/>
            </p:cNvSpPr>
            <p:nvPr/>
          </p:nvSpPr>
          <p:spPr bwMode="auto">
            <a:xfrm>
              <a:off x="965" y="963"/>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data</a:t>
              </a:r>
            </a:p>
          </p:txBody>
        </p:sp>
        <p:sp>
          <p:nvSpPr>
            <p:cNvPr id="15439" name="Text Box 21">
              <a:extLst>
                <a:ext uri="{FF2B5EF4-FFF2-40B4-BE49-F238E27FC236}">
                  <a16:creationId xmlns:a16="http://schemas.microsoft.com/office/drawing/2014/main" id="{3D1A7F82-90F9-48C0-9208-29507B2B84BF}"/>
                </a:ext>
              </a:extLst>
            </p:cNvPr>
            <p:cNvSpPr txBox="1">
              <a:spLocks noChangeArrowheads="1"/>
            </p:cNvSpPr>
            <p:nvPr/>
          </p:nvSpPr>
          <p:spPr bwMode="auto">
            <a:xfrm>
              <a:off x="1307" y="976"/>
              <a:ext cx="36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link</a:t>
              </a:r>
            </a:p>
          </p:txBody>
        </p:sp>
        <p:sp>
          <p:nvSpPr>
            <p:cNvPr id="15440" name="Text Box 22">
              <a:extLst>
                <a:ext uri="{FF2B5EF4-FFF2-40B4-BE49-F238E27FC236}">
                  <a16:creationId xmlns:a16="http://schemas.microsoft.com/office/drawing/2014/main" id="{F3B06C55-967D-46C7-A658-1FD0C1DD6937}"/>
                </a:ext>
              </a:extLst>
            </p:cNvPr>
            <p:cNvSpPr txBox="1">
              <a:spLocks noChangeArrowheads="1"/>
            </p:cNvSpPr>
            <p:nvPr/>
          </p:nvSpPr>
          <p:spPr bwMode="auto">
            <a:xfrm>
              <a:off x="4815" y="731"/>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grpSp>
      <p:sp>
        <p:nvSpPr>
          <p:cNvPr id="13335" name="Rectangle 23">
            <a:extLst>
              <a:ext uri="{FF2B5EF4-FFF2-40B4-BE49-F238E27FC236}">
                <a16:creationId xmlns:a16="http://schemas.microsoft.com/office/drawing/2014/main" id="{7E14AC1C-B9C7-4767-81D3-00465F096E47}"/>
              </a:ext>
            </a:extLst>
          </p:cNvPr>
          <p:cNvSpPr>
            <a:spLocks noChangeArrowheads="1"/>
          </p:cNvSpPr>
          <p:nvPr/>
        </p:nvSpPr>
        <p:spPr bwMode="auto">
          <a:xfrm>
            <a:off x="1046163" y="1917700"/>
            <a:ext cx="2235200" cy="41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Aft>
                <a:spcPct val="0"/>
              </a:spcAft>
              <a:buClr>
                <a:srgbClr val="FF9900"/>
              </a:buClr>
              <a:buFont typeface="Wingdings" panose="05000000000000000000" pitchFamily="2" charset="2"/>
              <a:buChar char="l"/>
              <a:defRPr/>
            </a:pPr>
            <a:r>
              <a:rPr kumimoji="1" lang="zh-CN" altLang="en-US"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结点定义</a:t>
            </a:r>
          </a:p>
        </p:txBody>
      </p:sp>
      <p:sp>
        <p:nvSpPr>
          <p:cNvPr id="13336" name="Rectangle 24">
            <a:extLst>
              <a:ext uri="{FF2B5EF4-FFF2-40B4-BE49-F238E27FC236}">
                <a16:creationId xmlns:a16="http://schemas.microsoft.com/office/drawing/2014/main" id="{483E7E6E-7DDD-4DE4-BA5C-CFA7A21AFB80}"/>
              </a:ext>
            </a:extLst>
          </p:cNvPr>
          <p:cNvSpPr>
            <a:spLocks noChangeArrowheads="1"/>
          </p:cNvSpPr>
          <p:nvPr/>
        </p:nvSpPr>
        <p:spPr bwMode="auto">
          <a:xfrm>
            <a:off x="457200" y="3124200"/>
            <a:ext cx="3925888" cy="43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入栈算法</a:t>
            </a:r>
          </a:p>
        </p:txBody>
      </p:sp>
      <p:sp>
        <p:nvSpPr>
          <p:cNvPr id="13337" name="Rectangle 25">
            <a:extLst>
              <a:ext uri="{FF2B5EF4-FFF2-40B4-BE49-F238E27FC236}">
                <a16:creationId xmlns:a16="http://schemas.microsoft.com/office/drawing/2014/main" id="{70742CE9-A654-4B0F-B8FE-0A655D41907A}"/>
              </a:ext>
            </a:extLst>
          </p:cNvPr>
          <p:cNvSpPr>
            <a:spLocks noChangeArrowheads="1"/>
          </p:cNvSpPr>
          <p:nvPr/>
        </p:nvSpPr>
        <p:spPr bwMode="auto">
          <a:xfrm>
            <a:off x="457200" y="4800600"/>
            <a:ext cx="3925888" cy="43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r>
              <a:rPr kumimoji="1" lang="zh-CN" altLang="en-US" sz="2000" b="0" i="0" u="none" strike="noStrike" kern="1200" cap="none" spc="0" normalizeH="0" baseline="0" noProof="0">
                <a:ln>
                  <a:noFill/>
                </a:ln>
                <a:solidFill>
                  <a:srgbClr val="660066"/>
                </a:solidFill>
                <a:effectLst/>
                <a:uLnTx/>
                <a:uFillTx/>
                <a:latin typeface="Arial" panose="020B0604020202020204" pitchFamily="34" charset="0"/>
                <a:ea typeface="隶书" panose="02010509060101010101" pitchFamily="49" charset="-122"/>
                <a:cs typeface="+mn-cs"/>
              </a:rPr>
              <a:t>出栈算法</a:t>
            </a:r>
          </a:p>
        </p:txBody>
      </p:sp>
      <p:sp>
        <p:nvSpPr>
          <p:cNvPr id="13338" name="Text Box 26">
            <a:extLst>
              <a:ext uri="{FF2B5EF4-FFF2-40B4-BE49-F238E27FC236}">
                <a16:creationId xmlns:a16="http://schemas.microsoft.com/office/drawing/2014/main" id="{E67082BF-D409-4A6A-8596-6EBDDC677C1E}"/>
              </a:ext>
            </a:extLst>
          </p:cNvPr>
          <p:cNvSpPr txBox="1">
            <a:spLocks noChangeArrowheads="1"/>
          </p:cNvSpPr>
          <p:nvPr/>
        </p:nvSpPr>
        <p:spPr bwMode="auto">
          <a:xfrm>
            <a:off x="2743200" y="1609944"/>
            <a:ext cx="2874505" cy="156966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 node{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struct  node  *link;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a:t>
            </a:r>
          </a:p>
        </p:txBody>
      </p:sp>
      <p:grpSp>
        <p:nvGrpSpPr>
          <p:cNvPr id="13396" name="Group 84">
            <a:extLst>
              <a:ext uri="{FF2B5EF4-FFF2-40B4-BE49-F238E27FC236}">
                <a16:creationId xmlns:a16="http://schemas.microsoft.com/office/drawing/2014/main" id="{BA7427E6-6EE2-4353-802F-F30E99F790EB}"/>
              </a:ext>
            </a:extLst>
          </p:cNvPr>
          <p:cNvGrpSpPr>
            <a:grpSpLocks/>
          </p:cNvGrpSpPr>
          <p:nvPr/>
        </p:nvGrpSpPr>
        <p:grpSpPr bwMode="auto">
          <a:xfrm>
            <a:off x="2819400" y="3581400"/>
            <a:ext cx="5441950" cy="1042988"/>
            <a:chOff x="1776" y="2256"/>
            <a:chExt cx="3428" cy="657"/>
          </a:xfrm>
        </p:grpSpPr>
        <p:sp>
          <p:nvSpPr>
            <p:cNvPr id="15409" name="Rectangle 31">
              <a:extLst>
                <a:ext uri="{FF2B5EF4-FFF2-40B4-BE49-F238E27FC236}">
                  <a16:creationId xmlns:a16="http://schemas.microsoft.com/office/drawing/2014/main" id="{5DC47FB7-B5CB-4F72-997E-7914AB78611E}"/>
                </a:ext>
              </a:extLst>
            </p:cNvPr>
            <p:cNvSpPr>
              <a:spLocks noChangeArrowheads="1"/>
            </p:cNvSpPr>
            <p:nvPr/>
          </p:nvSpPr>
          <p:spPr bwMode="auto">
            <a:xfrm>
              <a:off x="1780" y="2651"/>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0" name="Line 32">
              <a:extLst>
                <a:ext uri="{FF2B5EF4-FFF2-40B4-BE49-F238E27FC236}">
                  <a16:creationId xmlns:a16="http://schemas.microsoft.com/office/drawing/2014/main" id="{6864A645-7ABF-4AA4-BB03-56C5439D2E23}"/>
                </a:ext>
              </a:extLst>
            </p:cNvPr>
            <p:cNvSpPr>
              <a:spLocks noChangeShapeType="1"/>
            </p:cNvSpPr>
            <p:nvPr/>
          </p:nvSpPr>
          <p:spPr bwMode="auto">
            <a:xfrm>
              <a:off x="2102" y="266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1" name="Rectangle 33">
              <a:extLst>
                <a:ext uri="{FF2B5EF4-FFF2-40B4-BE49-F238E27FC236}">
                  <a16:creationId xmlns:a16="http://schemas.microsoft.com/office/drawing/2014/main" id="{ADD5A5FD-0C53-400F-B6C6-04599DFEE092}"/>
                </a:ext>
              </a:extLst>
            </p:cNvPr>
            <p:cNvSpPr>
              <a:spLocks noChangeArrowheads="1"/>
            </p:cNvSpPr>
            <p:nvPr/>
          </p:nvSpPr>
          <p:spPr bwMode="auto">
            <a:xfrm>
              <a:off x="2754" y="265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2" name="Line 34">
              <a:extLst>
                <a:ext uri="{FF2B5EF4-FFF2-40B4-BE49-F238E27FC236}">
                  <a16:creationId xmlns:a16="http://schemas.microsoft.com/office/drawing/2014/main" id="{CBEF2D36-5FAB-4356-9616-E86FBAD633BC}"/>
                </a:ext>
              </a:extLst>
            </p:cNvPr>
            <p:cNvSpPr>
              <a:spLocks noChangeShapeType="1"/>
            </p:cNvSpPr>
            <p:nvPr/>
          </p:nvSpPr>
          <p:spPr bwMode="auto">
            <a:xfrm>
              <a:off x="3076" y="266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3" name="Line 36">
              <a:extLst>
                <a:ext uri="{FF2B5EF4-FFF2-40B4-BE49-F238E27FC236}">
                  <a16:creationId xmlns:a16="http://schemas.microsoft.com/office/drawing/2014/main" id="{AA57EE52-EE49-46DC-917A-05F32FC2B895}"/>
                </a:ext>
              </a:extLst>
            </p:cNvPr>
            <p:cNvSpPr>
              <a:spLocks noChangeShapeType="1"/>
            </p:cNvSpPr>
            <p:nvPr/>
          </p:nvSpPr>
          <p:spPr bwMode="auto">
            <a:xfrm>
              <a:off x="2286" y="2775"/>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4" name="Rectangle 40">
              <a:extLst>
                <a:ext uri="{FF2B5EF4-FFF2-40B4-BE49-F238E27FC236}">
                  <a16:creationId xmlns:a16="http://schemas.microsoft.com/office/drawing/2014/main" id="{7247EF4F-D055-40CA-B436-21083BC0868E}"/>
                </a:ext>
              </a:extLst>
            </p:cNvPr>
            <p:cNvSpPr>
              <a:spLocks noChangeArrowheads="1"/>
            </p:cNvSpPr>
            <p:nvPr/>
          </p:nvSpPr>
          <p:spPr bwMode="auto">
            <a:xfrm>
              <a:off x="4538" y="2654"/>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415" name="Line 41">
              <a:extLst>
                <a:ext uri="{FF2B5EF4-FFF2-40B4-BE49-F238E27FC236}">
                  <a16:creationId xmlns:a16="http://schemas.microsoft.com/office/drawing/2014/main" id="{6BC152C6-E616-4601-903C-4D8AB02DBAE5}"/>
                </a:ext>
              </a:extLst>
            </p:cNvPr>
            <p:cNvSpPr>
              <a:spLocks noChangeShapeType="1"/>
            </p:cNvSpPr>
            <p:nvPr/>
          </p:nvSpPr>
          <p:spPr bwMode="auto">
            <a:xfrm>
              <a:off x="3334" y="2791"/>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6" name="Text Box 42">
              <a:extLst>
                <a:ext uri="{FF2B5EF4-FFF2-40B4-BE49-F238E27FC236}">
                  <a16:creationId xmlns:a16="http://schemas.microsoft.com/office/drawing/2014/main" id="{2A46093C-85B3-4E98-86BD-AA7DEB90EE80}"/>
                </a:ext>
              </a:extLst>
            </p:cNvPr>
            <p:cNvSpPr txBox="1">
              <a:spLocks noChangeArrowheads="1"/>
            </p:cNvSpPr>
            <p:nvPr/>
          </p:nvSpPr>
          <p:spPr bwMode="auto">
            <a:xfrm>
              <a:off x="3737" y="2643"/>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417" name="Line 43">
              <a:extLst>
                <a:ext uri="{FF2B5EF4-FFF2-40B4-BE49-F238E27FC236}">
                  <a16:creationId xmlns:a16="http://schemas.microsoft.com/office/drawing/2014/main" id="{46C43B2C-6FD1-45CA-80B9-5D28FEBCAB04}"/>
                </a:ext>
              </a:extLst>
            </p:cNvPr>
            <p:cNvSpPr>
              <a:spLocks noChangeShapeType="1"/>
            </p:cNvSpPr>
            <p:nvPr/>
          </p:nvSpPr>
          <p:spPr bwMode="auto">
            <a:xfrm>
              <a:off x="4078" y="2779"/>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8" name="Line 44">
              <a:extLst>
                <a:ext uri="{FF2B5EF4-FFF2-40B4-BE49-F238E27FC236}">
                  <a16:creationId xmlns:a16="http://schemas.microsoft.com/office/drawing/2014/main" id="{959CDF89-9518-4EDE-93BE-EF297FF10534}"/>
                </a:ext>
              </a:extLst>
            </p:cNvPr>
            <p:cNvSpPr>
              <a:spLocks noChangeShapeType="1"/>
            </p:cNvSpPr>
            <p:nvPr/>
          </p:nvSpPr>
          <p:spPr bwMode="auto">
            <a:xfrm>
              <a:off x="4868" y="2657"/>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19" name="Text Box 48">
              <a:extLst>
                <a:ext uri="{FF2B5EF4-FFF2-40B4-BE49-F238E27FC236}">
                  <a16:creationId xmlns:a16="http://schemas.microsoft.com/office/drawing/2014/main" id="{5582CE5C-41FC-4EFD-8474-D52827C5C9C6}"/>
                </a:ext>
              </a:extLst>
            </p:cNvPr>
            <p:cNvSpPr txBox="1">
              <a:spLocks noChangeArrowheads="1"/>
            </p:cNvSpPr>
            <p:nvPr/>
          </p:nvSpPr>
          <p:spPr bwMode="auto">
            <a:xfrm>
              <a:off x="4670" y="243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15420" name="Line 49">
              <a:extLst>
                <a:ext uri="{FF2B5EF4-FFF2-40B4-BE49-F238E27FC236}">
                  <a16:creationId xmlns:a16="http://schemas.microsoft.com/office/drawing/2014/main" id="{AB87A213-34DA-496C-AA16-C3D2D33659D5}"/>
                </a:ext>
              </a:extLst>
            </p:cNvPr>
            <p:cNvSpPr>
              <a:spLocks noChangeShapeType="1"/>
            </p:cNvSpPr>
            <p:nvPr/>
          </p:nvSpPr>
          <p:spPr bwMode="auto">
            <a:xfrm>
              <a:off x="1920"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21" name="Text Box 51">
              <a:extLst>
                <a:ext uri="{FF2B5EF4-FFF2-40B4-BE49-F238E27FC236}">
                  <a16:creationId xmlns:a16="http://schemas.microsoft.com/office/drawing/2014/main" id="{3C06D455-8923-4419-9E2F-CAF29A3BC6A9}"/>
                </a:ext>
              </a:extLst>
            </p:cNvPr>
            <p:cNvSpPr txBox="1">
              <a:spLocks noChangeArrowheads="1"/>
            </p:cNvSpPr>
            <p:nvPr/>
          </p:nvSpPr>
          <p:spPr bwMode="auto">
            <a:xfrm>
              <a:off x="1776" y="22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399" name="Group 87">
            <a:extLst>
              <a:ext uri="{FF2B5EF4-FFF2-40B4-BE49-F238E27FC236}">
                <a16:creationId xmlns:a16="http://schemas.microsoft.com/office/drawing/2014/main" id="{8B2DC1C0-9054-4442-8D95-E6A40F60F980}"/>
              </a:ext>
            </a:extLst>
          </p:cNvPr>
          <p:cNvGrpSpPr>
            <a:grpSpLocks/>
          </p:cNvGrpSpPr>
          <p:nvPr/>
        </p:nvGrpSpPr>
        <p:grpSpPr bwMode="auto">
          <a:xfrm>
            <a:off x="1447800" y="3581400"/>
            <a:ext cx="1385888" cy="823913"/>
            <a:chOff x="912" y="2256"/>
            <a:chExt cx="873" cy="519"/>
          </a:xfrm>
        </p:grpSpPr>
        <p:sp>
          <p:nvSpPr>
            <p:cNvPr id="15405" name="Line 35">
              <a:extLst>
                <a:ext uri="{FF2B5EF4-FFF2-40B4-BE49-F238E27FC236}">
                  <a16:creationId xmlns:a16="http://schemas.microsoft.com/office/drawing/2014/main" id="{472F43E6-344C-4458-B8E7-48B932FAC09F}"/>
                </a:ext>
              </a:extLst>
            </p:cNvPr>
            <p:cNvSpPr>
              <a:spLocks noChangeShapeType="1"/>
            </p:cNvSpPr>
            <p:nvPr/>
          </p:nvSpPr>
          <p:spPr bwMode="auto">
            <a:xfrm>
              <a:off x="1363" y="2775"/>
              <a:ext cx="42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5406" name="Group 86">
              <a:extLst>
                <a:ext uri="{FF2B5EF4-FFF2-40B4-BE49-F238E27FC236}">
                  <a16:creationId xmlns:a16="http://schemas.microsoft.com/office/drawing/2014/main" id="{0D0CFCE7-A533-4F87-A375-8D3CA21CF0C6}"/>
                </a:ext>
              </a:extLst>
            </p:cNvPr>
            <p:cNvGrpSpPr>
              <a:grpSpLocks/>
            </p:cNvGrpSpPr>
            <p:nvPr/>
          </p:nvGrpSpPr>
          <p:grpSpPr bwMode="auto">
            <a:xfrm>
              <a:off x="912" y="2256"/>
              <a:ext cx="320" cy="384"/>
              <a:chOff x="912" y="2256"/>
              <a:chExt cx="320" cy="384"/>
            </a:xfrm>
          </p:grpSpPr>
          <p:sp>
            <p:nvSpPr>
              <p:cNvPr id="15407" name="Text Box 45">
                <a:extLst>
                  <a:ext uri="{FF2B5EF4-FFF2-40B4-BE49-F238E27FC236}">
                    <a16:creationId xmlns:a16="http://schemas.microsoft.com/office/drawing/2014/main" id="{A6D5F762-247A-406D-8316-B4BDD9C980E6}"/>
                  </a:ext>
                </a:extLst>
              </p:cNvPr>
              <p:cNvSpPr txBox="1">
                <a:spLocks noChangeArrowheads="1"/>
              </p:cNvSpPr>
              <p:nvPr/>
            </p:nvSpPr>
            <p:spPr bwMode="auto">
              <a:xfrm>
                <a:off x="912" y="22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sp>
            <p:nvSpPr>
              <p:cNvPr id="15408" name="Line 54">
                <a:extLst>
                  <a:ext uri="{FF2B5EF4-FFF2-40B4-BE49-F238E27FC236}">
                    <a16:creationId xmlns:a16="http://schemas.microsoft.com/office/drawing/2014/main" id="{FA6BF51C-E234-44B1-8244-F96CBBE92DC3}"/>
                  </a:ext>
                </a:extLst>
              </p:cNvPr>
              <p:cNvSpPr>
                <a:spLocks noChangeShapeType="1"/>
              </p:cNvSpPr>
              <p:nvPr/>
            </p:nvSpPr>
            <p:spPr bwMode="auto">
              <a:xfrm>
                <a:off x="1056" y="24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grpSp>
        <p:nvGrpSpPr>
          <p:cNvPr id="13397" name="Group 85">
            <a:extLst>
              <a:ext uri="{FF2B5EF4-FFF2-40B4-BE49-F238E27FC236}">
                <a16:creationId xmlns:a16="http://schemas.microsoft.com/office/drawing/2014/main" id="{5CB23665-7BCD-4CBB-A783-579595AD41D2}"/>
              </a:ext>
            </a:extLst>
          </p:cNvPr>
          <p:cNvGrpSpPr>
            <a:grpSpLocks/>
          </p:cNvGrpSpPr>
          <p:nvPr/>
        </p:nvGrpSpPr>
        <p:grpSpPr bwMode="auto">
          <a:xfrm>
            <a:off x="685800" y="4114800"/>
            <a:ext cx="1722438" cy="533400"/>
            <a:chOff x="432" y="2592"/>
            <a:chExt cx="1085" cy="336"/>
          </a:xfrm>
        </p:grpSpPr>
        <p:sp>
          <p:nvSpPr>
            <p:cNvPr id="15400" name="Line 30">
              <a:extLst>
                <a:ext uri="{FF2B5EF4-FFF2-40B4-BE49-F238E27FC236}">
                  <a16:creationId xmlns:a16="http://schemas.microsoft.com/office/drawing/2014/main" id="{212F8F7A-3DAD-4D76-83B0-98CCC801779F}"/>
                </a:ext>
              </a:extLst>
            </p:cNvPr>
            <p:cNvSpPr>
              <a:spLocks noChangeShapeType="1"/>
            </p:cNvSpPr>
            <p:nvPr/>
          </p:nvSpPr>
          <p:spPr bwMode="auto">
            <a:xfrm>
              <a:off x="583" y="2777"/>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1" name="Rectangle 37" descr="宽上对角线">
              <a:extLst>
                <a:ext uri="{FF2B5EF4-FFF2-40B4-BE49-F238E27FC236}">
                  <a16:creationId xmlns:a16="http://schemas.microsoft.com/office/drawing/2014/main" id="{28C136BF-745B-4CEB-99D4-CFE908BED8C2}"/>
                </a:ext>
              </a:extLst>
            </p:cNvPr>
            <p:cNvSpPr>
              <a:spLocks noChangeArrowheads="1"/>
            </p:cNvSpPr>
            <p:nvPr/>
          </p:nvSpPr>
          <p:spPr bwMode="auto">
            <a:xfrm>
              <a:off x="864" y="2655"/>
              <a:ext cx="653"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2" name="Line 52">
              <a:extLst>
                <a:ext uri="{FF2B5EF4-FFF2-40B4-BE49-F238E27FC236}">
                  <a16:creationId xmlns:a16="http://schemas.microsoft.com/office/drawing/2014/main" id="{39EFA17F-F1E6-4204-A540-E2E9F903F3CF}"/>
                </a:ext>
              </a:extLst>
            </p:cNvPr>
            <p:cNvSpPr>
              <a:spLocks noChangeShapeType="1"/>
            </p:cNvSpPr>
            <p:nvPr/>
          </p:nvSpPr>
          <p:spPr bwMode="auto">
            <a:xfrm>
              <a:off x="1152" y="26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403" name="Text Box 53">
              <a:extLst>
                <a:ext uri="{FF2B5EF4-FFF2-40B4-BE49-F238E27FC236}">
                  <a16:creationId xmlns:a16="http://schemas.microsoft.com/office/drawing/2014/main" id="{0897598E-DB13-474D-8D89-040266604AF0}"/>
                </a:ext>
              </a:extLst>
            </p:cNvPr>
            <p:cNvSpPr txBox="1">
              <a:spLocks noChangeArrowheads="1"/>
            </p:cNvSpPr>
            <p:nvPr/>
          </p:nvSpPr>
          <p:spPr bwMode="auto">
            <a:xfrm>
              <a:off x="912"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x</a:t>
              </a:r>
            </a:p>
          </p:txBody>
        </p:sp>
        <p:sp>
          <p:nvSpPr>
            <p:cNvPr id="15404" name="Text Box 55">
              <a:extLst>
                <a:ext uri="{FF2B5EF4-FFF2-40B4-BE49-F238E27FC236}">
                  <a16:creationId xmlns:a16="http://schemas.microsoft.com/office/drawing/2014/main" id="{D395E9A2-F009-4558-9079-259684C0913C}"/>
                </a:ext>
              </a:extLst>
            </p:cNvPr>
            <p:cNvSpPr txBox="1">
              <a:spLocks noChangeArrowheads="1"/>
            </p:cNvSpPr>
            <p:nvPr/>
          </p:nvSpPr>
          <p:spPr bwMode="auto">
            <a:xfrm>
              <a:off x="432" y="25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a:t>
              </a:r>
            </a:p>
          </p:txBody>
        </p:sp>
      </p:grpSp>
      <p:grpSp>
        <p:nvGrpSpPr>
          <p:cNvPr id="13403" name="Group 91">
            <a:extLst>
              <a:ext uri="{FF2B5EF4-FFF2-40B4-BE49-F238E27FC236}">
                <a16:creationId xmlns:a16="http://schemas.microsoft.com/office/drawing/2014/main" id="{7A486C11-3EBC-4573-B764-22483F281410}"/>
              </a:ext>
            </a:extLst>
          </p:cNvPr>
          <p:cNvGrpSpPr>
            <a:grpSpLocks/>
          </p:cNvGrpSpPr>
          <p:nvPr/>
        </p:nvGrpSpPr>
        <p:grpSpPr bwMode="auto">
          <a:xfrm>
            <a:off x="2895600" y="5486400"/>
            <a:ext cx="508000" cy="609600"/>
            <a:chOff x="1824" y="3456"/>
            <a:chExt cx="320" cy="384"/>
          </a:xfrm>
        </p:grpSpPr>
        <p:sp>
          <p:nvSpPr>
            <p:cNvPr id="15398" name="Line 73">
              <a:extLst>
                <a:ext uri="{FF2B5EF4-FFF2-40B4-BE49-F238E27FC236}">
                  <a16:creationId xmlns:a16="http://schemas.microsoft.com/office/drawing/2014/main" id="{5FB375D5-4C42-44C8-BC8B-810CD54F582C}"/>
                </a:ext>
              </a:extLst>
            </p:cNvPr>
            <p:cNvSpPr>
              <a:spLocks noChangeShapeType="1"/>
            </p:cNvSpPr>
            <p:nvPr/>
          </p:nvSpPr>
          <p:spPr bwMode="auto">
            <a:xfrm>
              <a:off x="1968" y="36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9" name="Text Box 74">
              <a:extLst>
                <a:ext uri="{FF2B5EF4-FFF2-40B4-BE49-F238E27FC236}">
                  <a16:creationId xmlns:a16="http://schemas.microsoft.com/office/drawing/2014/main" id="{E08A89D3-CC47-418D-BA76-E83D156901E1}"/>
                </a:ext>
              </a:extLst>
            </p:cNvPr>
            <p:cNvSpPr txBox="1">
              <a:spLocks noChangeArrowheads="1"/>
            </p:cNvSpPr>
            <p:nvPr/>
          </p:nvSpPr>
          <p:spPr bwMode="auto">
            <a:xfrm>
              <a:off x="1824" y="3456"/>
              <a:ext cx="32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401" name="Group 89">
            <a:extLst>
              <a:ext uri="{FF2B5EF4-FFF2-40B4-BE49-F238E27FC236}">
                <a16:creationId xmlns:a16="http://schemas.microsoft.com/office/drawing/2014/main" id="{5304F6AA-F4B7-4BEE-B9EF-86674A071A44}"/>
              </a:ext>
            </a:extLst>
          </p:cNvPr>
          <p:cNvGrpSpPr>
            <a:grpSpLocks/>
          </p:cNvGrpSpPr>
          <p:nvPr/>
        </p:nvGrpSpPr>
        <p:grpSpPr bwMode="auto">
          <a:xfrm>
            <a:off x="685800" y="5767388"/>
            <a:ext cx="7651750" cy="785812"/>
            <a:chOff x="432" y="3633"/>
            <a:chExt cx="4820" cy="495"/>
          </a:xfrm>
        </p:grpSpPr>
        <p:sp>
          <p:nvSpPr>
            <p:cNvPr id="15382" name="Line 58">
              <a:extLst>
                <a:ext uri="{FF2B5EF4-FFF2-40B4-BE49-F238E27FC236}">
                  <a16:creationId xmlns:a16="http://schemas.microsoft.com/office/drawing/2014/main" id="{78EE111C-A2E6-455E-B396-F28E67E1AC44}"/>
                </a:ext>
              </a:extLst>
            </p:cNvPr>
            <p:cNvSpPr>
              <a:spLocks noChangeShapeType="1"/>
            </p:cNvSpPr>
            <p:nvPr/>
          </p:nvSpPr>
          <p:spPr bwMode="auto">
            <a:xfrm>
              <a:off x="631" y="3977"/>
              <a:ext cx="26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3" name="Rectangle 59">
              <a:extLst>
                <a:ext uri="{FF2B5EF4-FFF2-40B4-BE49-F238E27FC236}">
                  <a16:creationId xmlns:a16="http://schemas.microsoft.com/office/drawing/2014/main" id="{09AECFF4-83CC-4B94-BA3A-2ED103BEA079}"/>
                </a:ext>
              </a:extLst>
            </p:cNvPr>
            <p:cNvSpPr>
              <a:spLocks noChangeArrowheads="1"/>
            </p:cNvSpPr>
            <p:nvPr/>
          </p:nvSpPr>
          <p:spPr bwMode="auto">
            <a:xfrm>
              <a:off x="1828" y="3851"/>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4" name="Line 60">
              <a:extLst>
                <a:ext uri="{FF2B5EF4-FFF2-40B4-BE49-F238E27FC236}">
                  <a16:creationId xmlns:a16="http://schemas.microsoft.com/office/drawing/2014/main" id="{67B90734-B190-4F4D-9365-645D48CC55D8}"/>
                </a:ext>
              </a:extLst>
            </p:cNvPr>
            <p:cNvSpPr>
              <a:spLocks noChangeShapeType="1"/>
            </p:cNvSpPr>
            <p:nvPr/>
          </p:nvSpPr>
          <p:spPr bwMode="auto">
            <a:xfrm>
              <a:off x="2150" y="386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5" name="Rectangle 61">
              <a:extLst>
                <a:ext uri="{FF2B5EF4-FFF2-40B4-BE49-F238E27FC236}">
                  <a16:creationId xmlns:a16="http://schemas.microsoft.com/office/drawing/2014/main" id="{1388E84F-E8D0-400D-9281-50C7D9911B3C}"/>
                </a:ext>
              </a:extLst>
            </p:cNvPr>
            <p:cNvSpPr>
              <a:spLocks noChangeArrowheads="1"/>
            </p:cNvSpPr>
            <p:nvPr/>
          </p:nvSpPr>
          <p:spPr bwMode="auto">
            <a:xfrm>
              <a:off x="2802" y="3858"/>
              <a:ext cx="666"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6" name="Line 62">
              <a:extLst>
                <a:ext uri="{FF2B5EF4-FFF2-40B4-BE49-F238E27FC236}">
                  <a16:creationId xmlns:a16="http://schemas.microsoft.com/office/drawing/2014/main" id="{E3F1E0CA-F586-4B5A-B070-813A571509BC}"/>
                </a:ext>
              </a:extLst>
            </p:cNvPr>
            <p:cNvSpPr>
              <a:spLocks noChangeShapeType="1"/>
            </p:cNvSpPr>
            <p:nvPr/>
          </p:nvSpPr>
          <p:spPr bwMode="auto">
            <a:xfrm>
              <a:off x="3124" y="3869"/>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7" name="Line 63">
              <a:extLst>
                <a:ext uri="{FF2B5EF4-FFF2-40B4-BE49-F238E27FC236}">
                  <a16:creationId xmlns:a16="http://schemas.microsoft.com/office/drawing/2014/main" id="{14E186FB-9B95-4651-9E40-2BF9A7CAD4E1}"/>
                </a:ext>
              </a:extLst>
            </p:cNvPr>
            <p:cNvSpPr>
              <a:spLocks noChangeShapeType="1"/>
            </p:cNvSpPr>
            <p:nvPr/>
          </p:nvSpPr>
          <p:spPr bwMode="auto">
            <a:xfrm>
              <a:off x="1411" y="3975"/>
              <a:ext cx="4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8" name="Line 64">
              <a:extLst>
                <a:ext uri="{FF2B5EF4-FFF2-40B4-BE49-F238E27FC236}">
                  <a16:creationId xmlns:a16="http://schemas.microsoft.com/office/drawing/2014/main" id="{97BA2589-9159-414B-8928-20C44EE9B569}"/>
                </a:ext>
              </a:extLst>
            </p:cNvPr>
            <p:cNvSpPr>
              <a:spLocks noChangeShapeType="1"/>
            </p:cNvSpPr>
            <p:nvPr/>
          </p:nvSpPr>
          <p:spPr bwMode="auto">
            <a:xfrm>
              <a:off x="2334" y="3975"/>
              <a:ext cx="4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9" name="Rectangle 65" descr="宽上对角线">
              <a:extLst>
                <a:ext uri="{FF2B5EF4-FFF2-40B4-BE49-F238E27FC236}">
                  <a16:creationId xmlns:a16="http://schemas.microsoft.com/office/drawing/2014/main" id="{10BE29EA-F93B-46C2-A078-C10C6286EF43}"/>
                </a:ext>
              </a:extLst>
            </p:cNvPr>
            <p:cNvSpPr>
              <a:spLocks noChangeArrowheads="1"/>
            </p:cNvSpPr>
            <p:nvPr/>
          </p:nvSpPr>
          <p:spPr bwMode="auto">
            <a:xfrm>
              <a:off x="912" y="3855"/>
              <a:ext cx="653" cy="255"/>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HK"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0" name="Rectangle 66">
              <a:extLst>
                <a:ext uri="{FF2B5EF4-FFF2-40B4-BE49-F238E27FC236}">
                  <a16:creationId xmlns:a16="http://schemas.microsoft.com/office/drawing/2014/main" id="{E01D13F8-714D-40B8-95F3-018AE49E132D}"/>
                </a:ext>
              </a:extLst>
            </p:cNvPr>
            <p:cNvSpPr>
              <a:spLocks noChangeArrowheads="1"/>
            </p:cNvSpPr>
            <p:nvPr/>
          </p:nvSpPr>
          <p:spPr bwMode="auto">
            <a:xfrm>
              <a:off x="4586" y="3854"/>
              <a:ext cx="666"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a:t>
              </a:r>
            </a:p>
          </p:txBody>
        </p:sp>
        <p:sp>
          <p:nvSpPr>
            <p:cNvPr id="15391" name="Line 67">
              <a:extLst>
                <a:ext uri="{FF2B5EF4-FFF2-40B4-BE49-F238E27FC236}">
                  <a16:creationId xmlns:a16="http://schemas.microsoft.com/office/drawing/2014/main" id="{62D7F60C-B1CE-4360-BC3A-96ED32D80696}"/>
                </a:ext>
              </a:extLst>
            </p:cNvPr>
            <p:cNvSpPr>
              <a:spLocks noChangeShapeType="1"/>
            </p:cNvSpPr>
            <p:nvPr/>
          </p:nvSpPr>
          <p:spPr bwMode="auto">
            <a:xfrm>
              <a:off x="3382" y="3991"/>
              <a:ext cx="3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2" name="Text Box 68">
              <a:extLst>
                <a:ext uri="{FF2B5EF4-FFF2-40B4-BE49-F238E27FC236}">
                  <a16:creationId xmlns:a16="http://schemas.microsoft.com/office/drawing/2014/main" id="{1C0FA579-AED7-4AF4-AF88-AC98F67A38ED}"/>
                </a:ext>
              </a:extLst>
            </p:cNvPr>
            <p:cNvSpPr txBox="1">
              <a:spLocks noChangeArrowheads="1"/>
            </p:cNvSpPr>
            <p:nvPr/>
          </p:nvSpPr>
          <p:spPr bwMode="auto">
            <a:xfrm>
              <a:off x="3785" y="3843"/>
              <a:ext cx="3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
          <p:nvSpPr>
            <p:cNvPr id="15393" name="Line 69">
              <a:extLst>
                <a:ext uri="{FF2B5EF4-FFF2-40B4-BE49-F238E27FC236}">
                  <a16:creationId xmlns:a16="http://schemas.microsoft.com/office/drawing/2014/main" id="{C2B563F6-145A-4185-BB10-0B2CF272AA22}"/>
                </a:ext>
              </a:extLst>
            </p:cNvPr>
            <p:cNvSpPr>
              <a:spLocks noChangeShapeType="1"/>
            </p:cNvSpPr>
            <p:nvPr/>
          </p:nvSpPr>
          <p:spPr bwMode="auto">
            <a:xfrm>
              <a:off x="4126" y="3979"/>
              <a:ext cx="4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4" name="Line 70">
              <a:extLst>
                <a:ext uri="{FF2B5EF4-FFF2-40B4-BE49-F238E27FC236}">
                  <a16:creationId xmlns:a16="http://schemas.microsoft.com/office/drawing/2014/main" id="{3647E4DD-85A7-4A88-8DDA-6275F777DC03}"/>
                </a:ext>
              </a:extLst>
            </p:cNvPr>
            <p:cNvSpPr>
              <a:spLocks noChangeShapeType="1"/>
            </p:cNvSpPr>
            <p:nvPr/>
          </p:nvSpPr>
          <p:spPr bwMode="auto">
            <a:xfrm>
              <a:off x="4916" y="3857"/>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5" name="Text Box 72">
              <a:extLst>
                <a:ext uri="{FF2B5EF4-FFF2-40B4-BE49-F238E27FC236}">
                  <a16:creationId xmlns:a16="http://schemas.microsoft.com/office/drawing/2014/main" id="{E9AAA523-F091-4F68-8CD5-8D8E3160AA78}"/>
                </a:ext>
              </a:extLst>
            </p:cNvPr>
            <p:cNvSpPr txBox="1">
              <a:spLocks noChangeArrowheads="1"/>
            </p:cNvSpPr>
            <p:nvPr/>
          </p:nvSpPr>
          <p:spPr bwMode="auto">
            <a:xfrm>
              <a:off x="4718" y="3633"/>
              <a:ext cx="43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栈底</a:t>
              </a:r>
            </a:p>
          </p:txBody>
        </p:sp>
        <p:sp>
          <p:nvSpPr>
            <p:cNvPr id="15396" name="Line 75">
              <a:extLst>
                <a:ext uri="{FF2B5EF4-FFF2-40B4-BE49-F238E27FC236}">
                  <a16:creationId xmlns:a16="http://schemas.microsoft.com/office/drawing/2014/main" id="{4AACAA6A-F520-4EFA-A68A-2083563460EA}"/>
                </a:ext>
              </a:extLst>
            </p:cNvPr>
            <p:cNvSpPr>
              <a:spLocks noChangeShapeType="1"/>
            </p:cNvSpPr>
            <p:nvPr/>
          </p:nvSpPr>
          <p:spPr bwMode="auto">
            <a:xfrm>
              <a:off x="1248" y="38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97" name="Text Box 78">
              <a:extLst>
                <a:ext uri="{FF2B5EF4-FFF2-40B4-BE49-F238E27FC236}">
                  <a16:creationId xmlns:a16="http://schemas.microsoft.com/office/drawing/2014/main" id="{EB8F2EE3-B9F8-4983-8260-89AD2BB35A01}"/>
                </a:ext>
              </a:extLst>
            </p:cNvPr>
            <p:cNvSpPr txBox="1">
              <a:spLocks noChangeArrowheads="1"/>
            </p:cNvSpPr>
            <p:nvPr/>
          </p:nvSpPr>
          <p:spPr bwMode="auto">
            <a:xfrm>
              <a:off x="432" y="379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top</a:t>
              </a:r>
            </a:p>
          </p:txBody>
        </p:sp>
      </p:grpSp>
      <p:grpSp>
        <p:nvGrpSpPr>
          <p:cNvPr id="13402" name="Group 90">
            <a:extLst>
              <a:ext uri="{FF2B5EF4-FFF2-40B4-BE49-F238E27FC236}">
                <a16:creationId xmlns:a16="http://schemas.microsoft.com/office/drawing/2014/main" id="{22E233FB-E4F8-472E-8AFD-E9AF6E33A714}"/>
              </a:ext>
            </a:extLst>
          </p:cNvPr>
          <p:cNvGrpSpPr>
            <a:grpSpLocks/>
          </p:cNvGrpSpPr>
          <p:nvPr/>
        </p:nvGrpSpPr>
        <p:grpSpPr bwMode="auto">
          <a:xfrm>
            <a:off x="1584325" y="5424488"/>
            <a:ext cx="311150" cy="671512"/>
            <a:chOff x="998" y="3417"/>
            <a:chExt cx="196" cy="423"/>
          </a:xfrm>
        </p:grpSpPr>
        <p:sp>
          <p:nvSpPr>
            <p:cNvPr id="15380" name="Line 79">
              <a:extLst>
                <a:ext uri="{FF2B5EF4-FFF2-40B4-BE49-F238E27FC236}">
                  <a16:creationId xmlns:a16="http://schemas.microsoft.com/office/drawing/2014/main" id="{99545317-041D-4C4B-813C-B197BC33D8A9}"/>
                </a:ext>
              </a:extLst>
            </p:cNvPr>
            <p:cNvSpPr>
              <a:spLocks noChangeShapeType="1"/>
            </p:cNvSpPr>
            <p:nvPr/>
          </p:nvSpPr>
          <p:spPr bwMode="auto">
            <a:xfrm>
              <a:off x="1104" y="3648"/>
              <a:ext cx="0" cy="19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81" name="Text Box 80">
              <a:extLst>
                <a:ext uri="{FF2B5EF4-FFF2-40B4-BE49-F238E27FC236}">
                  <a16:creationId xmlns:a16="http://schemas.microsoft.com/office/drawing/2014/main" id="{0CD70FD8-F011-4C9D-9BA3-A244B69712E6}"/>
                </a:ext>
              </a:extLst>
            </p:cNvPr>
            <p:cNvSpPr txBox="1">
              <a:spLocks noChangeArrowheads="1"/>
            </p:cNvSpPr>
            <p:nvPr/>
          </p:nvSpPr>
          <p:spPr bwMode="auto">
            <a:xfrm>
              <a:off x="998" y="341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q</a:t>
              </a:r>
            </a:p>
          </p:txBody>
        </p:sp>
      </p:grpSp>
      <p:grpSp>
        <p:nvGrpSpPr>
          <p:cNvPr id="13400" name="Group 88">
            <a:extLst>
              <a:ext uri="{FF2B5EF4-FFF2-40B4-BE49-F238E27FC236}">
                <a16:creationId xmlns:a16="http://schemas.microsoft.com/office/drawing/2014/main" id="{DB079450-60C9-4AD5-8330-6F55CA64BEF9}"/>
              </a:ext>
            </a:extLst>
          </p:cNvPr>
          <p:cNvGrpSpPr>
            <a:grpSpLocks/>
          </p:cNvGrpSpPr>
          <p:nvPr/>
        </p:nvGrpSpPr>
        <p:grpSpPr bwMode="auto">
          <a:xfrm>
            <a:off x="2590800" y="6248400"/>
            <a:ext cx="152400" cy="152400"/>
            <a:chOff x="1632" y="3936"/>
            <a:chExt cx="96" cy="96"/>
          </a:xfrm>
        </p:grpSpPr>
        <p:sp>
          <p:nvSpPr>
            <p:cNvPr id="15378" name="Line 81">
              <a:extLst>
                <a:ext uri="{FF2B5EF4-FFF2-40B4-BE49-F238E27FC236}">
                  <a16:creationId xmlns:a16="http://schemas.microsoft.com/office/drawing/2014/main" id="{28DB6B37-15D7-4B19-BA4F-0FF42C453159}"/>
                </a:ext>
              </a:extLst>
            </p:cNvPr>
            <p:cNvSpPr>
              <a:spLocks noChangeShapeType="1"/>
            </p:cNvSpPr>
            <p:nvPr/>
          </p:nvSpPr>
          <p:spPr bwMode="auto">
            <a:xfrm>
              <a:off x="1632" y="3936"/>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379" name="Line 82">
              <a:extLst>
                <a:ext uri="{FF2B5EF4-FFF2-40B4-BE49-F238E27FC236}">
                  <a16:creationId xmlns:a16="http://schemas.microsoft.com/office/drawing/2014/main" id="{46C7878A-48F6-4A16-94F7-CCCC632CC560}"/>
                </a:ext>
              </a:extLst>
            </p:cNvPr>
            <p:cNvSpPr>
              <a:spLocks noChangeShapeType="1"/>
            </p:cNvSpPr>
            <p:nvPr/>
          </p:nvSpPr>
          <p:spPr bwMode="auto">
            <a:xfrm flipH="1">
              <a:off x="1632" y="3936"/>
              <a:ext cx="96" cy="9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5377" name="文本框 1">
            <a:extLst>
              <a:ext uri="{FF2B5EF4-FFF2-40B4-BE49-F238E27FC236}">
                <a16:creationId xmlns:a16="http://schemas.microsoft.com/office/drawing/2014/main" id="{86596F4B-DE27-47F3-A8F0-E623150B5CC0}"/>
              </a:ext>
            </a:extLst>
          </p:cNvPr>
          <p:cNvSpPr txBox="1">
            <a:spLocks noChangeArrowheads="1"/>
          </p:cNvSpPr>
          <p:nvPr/>
        </p:nvSpPr>
        <p:spPr bwMode="auto">
          <a:xfrm>
            <a:off x="6084259" y="1963797"/>
            <a:ext cx="347598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push(int x){</a:t>
            </a:r>
          </a:p>
          <a:p>
            <a:pPr marL="0" marR="0" lvl="0" indent="0" algn="l" defTabSz="914400" rtl="0" eaLnBrk="0" fontAlgn="base" latinLnBrk="0" hangingPunct="0">
              <a:lnSpc>
                <a:spcPct val="100000"/>
              </a:lnSpc>
              <a:spcBef>
                <a:spcPct val="0"/>
              </a:spcBef>
              <a:spcAft>
                <a:spcPct val="0"/>
              </a:spcAft>
              <a:buClrTx/>
              <a:buSzTx/>
              <a:buFontTx/>
              <a:buNone/>
              <a:tabLst/>
              <a:defRPr/>
            </a:pPr>
            <a:r>
              <a:rPr lang="en-HK" altLang="zh-CN" sz="2000" dirty="0">
                <a:solidFill>
                  <a:srgbClr val="0070C0"/>
                </a:solidFill>
                <a:latin typeface="Times New Roman" panose="02020603050405020304" pitchFamily="18" charset="0"/>
                <a:ea typeface="宋体" panose="02010600030101010101" pitchFamily="2" charset="-122"/>
              </a:rPr>
              <a:t> </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HK" altLang="zh-CN" sz="20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*)malloc(</a:t>
            </a:r>
            <a:r>
              <a:rPr kumimoji="1" lang="en-HK"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sizeof</a:t>
            </a: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p-&gt;data=x;  p-&gt;link=top;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top=p;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HK"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0-#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35"/>
                                        </p:tgtEl>
                                        <p:attrNameLst>
                                          <p:attrName>style.visibility</p:attrName>
                                        </p:attrNameLst>
                                      </p:cBhvr>
                                      <p:to>
                                        <p:strVal val="visible"/>
                                      </p:to>
                                    </p:set>
                                    <p:anim calcmode="lin" valueType="num">
                                      <p:cBhvr additive="base">
                                        <p:cTn id="19" dur="500" fill="hold"/>
                                        <p:tgtEl>
                                          <p:spTgt spid="13335"/>
                                        </p:tgtEl>
                                        <p:attrNameLst>
                                          <p:attrName>ppt_x</p:attrName>
                                        </p:attrNameLst>
                                      </p:cBhvr>
                                      <p:tavLst>
                                        <p:tav tm="0">
                                          <p:val>
                                            <p:strVal val="0-#ppt_w/2"/>
                                          </p:val>
                                        </p:tav>
                                        <p:tav tm="100000">
                                          <p:val>
                                            <p:strVal val="#ppt_x"/>
                                          </p:val>
                                        </p:tav>
                                      </p:tavLst>
                                    </p:anim>
                                    <p:anim calcmode="lin" valueType="num">
                                      <p:cBhvr additive="base">
                                        <p:cTn id="20" dur="500" fill="hold"/>
                                        <p:tgtEl>
                                          <p:spTgt spid="133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38"/>
                                        </p:tgtEl>
                                        <p:attrNameLst>
                                          <p:attrName>style.visibility</p:attrName>
                                        </p:attrNameLst>
                                      </p:cBhvr>
                                      <p:to>
                                        <p:strVal val="visible"/>
                                      </p:to>
                                    </p:set>
                                    <p:anim calcmode="lin" valueType="num">
                                      <p:cBhvr additive="base">
                                        <p:cTn id="25" dur="500" fill="hold"/>
                                        <p:tgtEl>
                                          <p:spTgt spid="13338"/>
                                        </p:tgtEl>
                                        <p:attrNameLst>
                                          <p:attrName>ppt_x</p:attrName>
                                        </p:attrNameLst>
                                      </p:cBhvr>
                                      <p:tavLst>
                                        <p:tav tm="0">
                                          <p:val>
                                            <p:strVal val="0-#ppt_w/2"/>
                                          </p:val>
                                        </p:tav>
                                        <p:tav tm="100000">
                                          <p:val>
                                            <p:strVal val="#ppt_x"/>
                                          </p:val>
                                        </p:tav>
                                      </p:tavLst>
                                    </p:anim>
                                    <p:anim calcmode="lin" valueType="num">
                                      <p:cBhvr additive="base">
                                        <p:cTn id="26" dur="500" fill="hold"/>
                                        <p:tgtEl>
                                          <p:spTgt spid="1333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36"/>
                                        </p:tgtEl>
                                        <p:attrNameLst>
                                          <p:attrName>style.visibility</p:attrName>
                                        </p:attrNameLst>
                                      </p:cBhvr>
                                      <p:to>
                                        <p:strVal val="visible"/>
                                      </p:to>
                                    </p:set>
                                    <p:anim calcmode="lin" valueType="num">
                                      <p:cBhvr additive="base">
                                        <p:cTn id="31" dur="500" fill="hold"/>
                                        <p:tgtEl>
                                          <p:spTgt spid="13336"/>
                                        </p:tgtEl>
                                        <p:attrNameLst>
                                          <p:attrName>ppt_x</p:attrName>
                                        </p:attrNameLst>
                                      </p:cBhvr>
                                      <p:tavLst>
                                        <p:tav tm="0">
                                          <p:val>
                                            <p:strVal val="0-#ppt_w/2"/>
                                          </p:val>
                                        </p:tav>
                                        <p:tav tm="100000">
                                          <p:val>
                                            <p:strVal val="#ppt_x"/>
                                          </p:val>
                                        </p:tav>
                                      </p:tavLst>
                                    </p:anim>
                                    <p:anim calcmode="lin" valueType="num">
                                      <p:cBhvr additive="base">
                                        <p:cTn id="32" dur="500" fill="hold"/>
                                        <p:tgtEl>
                                          <p:spTgt spid="133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3396"/>
                                        </p:tgtEl>
                                        <p:attrNameLst>
                                          <p:attrName>style.visibility</p:attrName>
                                        </p:attrNameLst>
                                      </p:cBhvr>
                                      <p:to>
                                        <p:strVal val="visible"/>
                                      </p:to>
                                    </p:set>
                                    <p:animEffect transition="in" filter="box(out)">
                                      <p:cBhvr>
                                        <p:cTn id="37" dur="500"/>
                                        <p:tgtEl>
                                          <p:spTgt spid="13396"/>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3397"/>
                                        </p:tgtEl>
                                        <p:attrNameLst>
                                          <p:attrName>style.visibility</p:attrName>
                                        </p:attrNameLst>
                                      </p:cBhvr>
                                      <p:to>
                                        <p:strVal val="visible"/>
                                      </p:to>
                                    </p:set>
                                    <p:animEffect transition="in" filter="box(out)">
                                      <p:cBhvr>
                                        <p:cTn id="42" dur="500"/>
                                        <p:tgtEl>
                                          <p:spTgt spid="1339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3399"/>
                                        </p:tgtEl>
                                        <p:attrNameLst>
                                          <p:attrName>style.visibility</p:attrName>
                                        </p:attrNameLst>
                                      </p:cBhvr>
                                      <p:to>
                                        <p:strVal val="visible"/>
                                      </p:to>
                                    </p:set>
                                    <p:animEffect transition="in" filter="box(out)">
                                      <p:cBhvr>
                                        <p:cTn id="47" dur="500"/>
                                        <p:tgtEl>
                                          <p:spTgt spid="13399"/>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37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3337"/>
                                        </p:tgtEl>
                                        <p:attrNameLst>
                                          <p:attrName>style.visibility</p:attrName>
                                        </p:attrNameLst>
                                      </p:cBhvr>
                                      <p:to>
                                        <p:strVal val="visible"/>
                                      </p:to>
                                    </p:set>
                                    <p:anim calcmode="lin" valueType="num">
                                      <p:cBhvr additive="base">
                                        <p:cTn id="56" dur="500" fill="hold"/>
                                        <p:tgtEl>
                                          <p:spTgt spid="13337"/>
                                        </p:tgtEl>
                                        <p:attrNameLst>
                                          <p:attrName>ppt_x</p:attrName>
                                        </p:attrNameLst>
                                      </p:cBhvr>
                                      <p:tavLst>
                                        <p:tav tm="0">
                                          <p:val>
                                            <p:strVal val="0-#ppt_w/2"/>
                                          </p:val>
                                        </p:tav>
                                        <p:tav tm="100000">
                                          <p:val>
                                            <p:strVal val="#ppt_x"/>
                                          </p:val>
                                        </p:tav>
                                      </p:tavLst>
                                    </p:anim>
                                    <p:anim calcmode="lin" valueType="num">
                                      <p:cBhvr additive="base">
                                        <p:cTn id="57" dur="500" fill="hold"/>
                                        <p:tgtEl>
                                          <p:spTgt spid="13337"/>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3401"/>
                                        </p:tgtEl>
                                        <p:attrNameLst>
                                          <p:attrName>style.visibility</p:attrName>
                                        </p:attrNameLst>
                                      </p:cBhvr>
                                      <p:to>
                                        <p:strVal val="visible"/>
                                      </p:to>
                                    </p:set>
                                    <p:animEffect transition="in" filter="box(out)">
                                      <p:cBhvr>
                                        <p:cTn id="62" dur="500"/>
                                        <p:tgtEl>
                                          <p:spTgt spid="13401"/>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3402"/>
                                        </p:tgtEl>
                                        <p:attrNameLst>
                                          <p:attrName>style.visibility</p:attrName>
                                        </p:attrNameLst>
                                      </p:cBhvr>
                                      <p:to>
                                        <p:strVal val="visible"/>
                                      </p:to>
                                    </p:set>
                                    <p:animEffect transition="in" filter="box(out)">
                                      <p:cBhvr>
                                        <p:cTn id="67" dur="500"/>
                                        <p:tgtEl>
                                          <p:spTgt spid="13402"/>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13403"/>
                                        </p:tgtEl>
                                        <p:attrNameLst>
                                          <p:attrName>style.visibility</p:attrName>
                                        </p:attrNameLst>
                                      </p:cBhvr>
                                      <p:to>
                                        <p:strVal val="visible"/>
                                      </p:to>
                                    </p:set>
                                    <p:animEffect transition="in" filter="box(out)">
                                      <p:cBhvr>
                                        <p:cTn id="72" dur="500"/>
                                        <p:tgtEl>
                                          <p:spTgt spid="13403"/>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13400"/>
                                        </p:tgtEl>
                                        <p:attrNameLst>
                                          <p:attrName>style.visibility</p:attrName>
                                        </p:attrNameLst>
                                      </p:cBhvr>
                                      <p:to>
                                        <p:strVal val="visible"/>
                                      </p:to>
                                    </p:set>
                                    <p:animEffect transition="in" filter="box(out)">
                                      <p:cBhvr>
                                        <p:cTn id="77" dur="500"/>
                                        <p:tgtEl>
                                          <p:spTgt spid="13400"/>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35" grpId="0" autoUpdateAnimBg="0"/>
      <p:bldP spid="13336" grpId="0" autoUpdateAnimBg="0"/>
      <p:bldP spid="13337" grpId="0" autoUpdateAnimBg="0"/>
      <p:bldP spid="13338" grpId="0" autoUpdateAnimBg="0"/>
      <p:bldP spid="15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E204DB5E-9516-486E-B4C4-6EE35B6E5FDD}"/>
              </a:ext>
            </a:extLst>
          </p:cNvPr>
          <p:cNvSpPr txBox="1">
            <a:spLocks noChangeArrowheads="1"/>
          </p:cNvSpPr>
          <p:nvPr/>
        </p:nvSpPr>
        <p:spPr bwMode="auto">
          <a:xfrm>
            <a:off x="669608" y="292735"/>
            <a:ext cx="608371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dirty="0">
                <a:ln>
                  <a:noFill/>
                </a:ln>
                <a:solidFill>
                  <a:schemeClr val="tx2"/>
                </a:solidFill>
                <a:effectLst/>
                <a:uLnTx/>
                <a:uFillTx/>
                <a:latin typeface="隶书"/>
                <a:ea typeface="隶书"/>
                <a:cs typeface="+mn-cs"/>
              </a:rPr>
              <a:t>应用举例</a:t>
            </a:r>
            <a:r>
              <a:rPr kumimoji="1" lang="en-US" altLang="zh-CN" sz="4000" b="0" i="0" u="none" strike="noStrike" kern="1200" cap="none" spc="0" normalizeH="0" baseline="0" noProof="0" dirty="0">
                <a:ln>
                  <a:noFill/>
                </a:ln>
                <a:solidFill>
                  <a:schemeClr val="tx2"/>
                </a:solidFill>
                <a:effectLst/>
                <a:uLnTx/>
                <a:uFillTx/>
                <a:latin typeface="隶书"/>
                <a:ea typeface="隶书"/>
                <a:cs typeface="+mn-cs"/>
              </a:rPr>
              <a:t>.</a:t>
            </a:r>
            <a:r>
              <a:rPr kumimoji="1" lang="zh-CN" altLang="en-US" sz="4000" b="0" i="0" u="none" strike="noStrike" kern="1200" cap="none" spc="0" normalizeH="0" baseline="0" noProof="0" dirty="0">
                <a:ln>
                  <a:noFill/>
                </a:ln>
                <a:solidFill>
                  <a:schemeClr val="tx2"/>
                </a:solidFill>
                <a:effectLst/>
                <a:uLnTx/>
                <a:uFillTx/>
                <a:latin typeface="隶书"/>
                <a:ea typeface="隶书"/>
                <a:cs typeface="+mn-cs"/>
              </a:rPr>
              <a:t>括号匹配的检验</a:t>
            </a:r>
            <a:endParaRPr kumimoji="1" lang="zh-CN" altLang="en-US" sz="4400" b="0" i="0" u="none" strike="noStrike" kern="1200" cap="none" spc="0" normalizeH="0" baseline="0" noProof="0" dirty="0">
              <a:ln>
                <a:noFill/>
              </a:ln>
              <a:solidFill>
                <a:schemeClr val="tx2"/>
              </a:solidFill>
              <a:effectLst/>
              <a:uLnTx/>
              <a:uFillTx/>
              <a:latin typeface="隶书"/>
              <a:ea typeface="隶书"/>
              <a:cs typeface="+mn-cs"/>
            </a:endParaRPr>
          </a:p>
        </p:txBody>
      </p:sp>
      <p:sp>
        <p:nvSpPr>
          <p:cNvPr id="38915" name="Text Box 3">
            <a:extLst>
              <a:ext uri="{FF2B5EF4-FFF2-40B4-BE49-F238E27FC236}">
                <a16:creationId xmlns:a16="http://schemas.microsoft.com/office/drawing/2014/main" id="{38184BB2-0667-48DE-8AE4-4B09CCE20326}"/>
              </a:ext>
            </a:extLst>
          </p:cNvPr>
          <p:cNvSpPr txBox="1">
            <a:spLocks noChangeArrowheads="1"/>
          </p:cNvSpPr>
          <p:nvPr/>
        </p:nvSpPr>
        <p:spPr bwMode="auto">
          <a:xfrm>
            <a:off x="953294" y="901700"/>
            <a:ext cx="7572374" cy="50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设表达式中允许两种括号：</a:t>
            </a:r>
            <a:r>
              <a:rPr kumimoji="1" lang="en-US" altLang="zh-CN" sz="2400" b="0" i="0" u="none" strike="noStrike" kern="1200" cap="none" spc="0" normalizeH="0" baseline="0" noProof="0" dirty="0">
                <a:ln>
                  <a:noFill/>
                </a:ln>
                <a:solidFill>
                  <a:srgbClr val="CC66FF"/>
                </a:solidFill>
                <a:effectLst/>
                <a:uLnTx/>
                <a:uFillTx/>
                <a:latin typeface="隶书"/>
                <a:ea typeface="隶书"/>
                <a:cs typeface="+mn-cs"/>
              </a:rPr>
              <a:t>()</a:t>
            </a:r>
            <a:r>
              <a:rPr kumimoji="1" lang="zh-CN" altLang="en-US" sz="2400" dirty="0">
                <a:solidFill>
                  <a:srgbClr val="660066"/>
                </a:solidFill>
                <a:latin typeface="隶书"/>
                <a:ea typeface="隶书"/>
              </a:rPr>
              <a:t> </a:t>
            </a:r>
            <a:r>
              <a:rPr kumimoji="1" lang="en-US" altLang="zh-CN" sz="2400" b="0" i="0" u="none" strike="noStrike" kern="1200" cap="none" spc="0" normalizeH="0" baseline="0" noProof="0" dirty="0">
                <a:ln>
                  <a:noFill/>
                </a:ln>
                <a:solidFill>
                  <a:srgbClr val="CC66FF"/>
                </a:solidFill>
                <a:effectLst/>
                <a:uLnTx/>
                <a:uFillTx/>
                <a:latin typeface="隶书"/>
                <a:ea typeface="隶书"/>
                <a:cs typeface="+mn-cs"/>
              </a:rPr>
              <a:t>[]</a:t>
            </a:r>
            <a:r>
              <a:rPr kumimoji="1" lang="zh-CN" altLang="en-US" sz="2400" b="0" i="0" u="none" strike="noStrike" kern="1200" cap="none" spc="0" normalizeH="0" baseline="0" noProof="0" dirty="0">
                <a:ln>
                  <a:noFill/>
                </a:ln>
                <a:solidFill>
                  <a:srgbClr val="CC66FF"/>
                </a:solidFill>
                <a:effectLst/>
                <a:uLnTx/>
                <a:uFillTx/>
                <a:latin typeface="隶书"/>
                <a:ea typeface="隶书"/>
                <a:cs typeface="+mn-cs"/>
              </a:rPr>
              <a:t>。</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 </a:t>
            </a:r>
          </a:p>
        </p:txBody>
      </p:sp>
      <p:sp>
        <p:nvSpPr>
          <p:cNvPr id="38916" name="Text Box 4">
            <a:extLst>
              <a:ext uri="{FF2B5EF4-FFF2-40B4-BE49-F238E27FC236}">
                <a16:creationId xmlns:a16="http://schemas.microsoft.com/office/drawing/2014/main" id="{80C3C812-634B-47F6-A29D-6F8298968065}"/>
              </a:ext>
            </a:extLst>
          </p:cNvPr>
          <p:cNvSpPr txBox="1">
            <a:spLocks noChangeArrowheads="1"/>
          </p:cNvSpPr>
          <p:nvPr/>
        </p:nvSpPr>
        <p:spPr bwMode="auto">
          <a:xfrm>
            <a:off x="848697" y="1452224"/>
            <a:ext cx="3570208" cy="50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隶书"/>
                <a:ea typeface="隶书"/>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检验括号是否匹配</a:t>
            </a:r>
            <a:r>
              <a:rPr kumimoji="1" lang="en-US" altLang="zh-CN" sz="2400" b="0" i="0" u="none" strike="noStrike" kern="1200" cap="none" spc="0" normalizeH="0" baseline="0" noProof="0" dirty="0">
                <a:ln>
                  <a:noFill/>
                </a:ln>
                <a:solidFill>
                  <a:srgbClr val="660066"/>
                </a:solidFill>
                <a:effectLst/>
                <a:uLnTx/>
                <a:uFillTx/>
                <a:latin typeface="隶书"/>
                <a:ea typeface="隶书"/>
                <a:cs typeface="+mn-cs"/>
              </a:rPr>
              <a:t>.</a:t>
            </a:r>
            <a:r>
              <a:rPr kumimoji="1" lang="en-US" altLang="zh-CN" sz="2400" b="0" i="0" u="none" strike="noStrike" kern="1200" cap="none" spc="0" normalizeH="0" noProof="0" dirty="0">
                <a:ln>
                  <a:noFill/>
                </a:ln>
                <a:solidFill>
                  <a:srgbClr val="660066"/>
                </a:solidFill>
                <a:effectLst/>
                <a:uLnTx/>
                <a:uFillTx/>
                <a:latin typeface="隶书"/>
                <a:ea typeface="隶书"/>
                <a:cs typeface="+mn-cs"/>
              </a:rPr>
              <a:t> </a:t>
            </a:r>
            <a:endParaRPr kumimoji="1" lang="zh-CN" altLang="en-US" sz="2400" b="0" i="0" u="none" strike="noStrike" kern="1200" cap="none" spc="0" normalizeH="0" baseline="0" noProof="0" dirty="0">
              <a:ln>
                <a:noFill/>
              </a:ln>
              <a:solidFill>
                <a:srgbClr val="660066"/>
              </a:solidFill>
              <a:effectLst/>
              <a:uLnTx/>
              <a:uFillTx/>
              <a:latin typeface="隶书"/>
              <a:ea typeface="隶书"/>
              <a:cs typeface="+mn-cs"/>
            </a:endParaRPr>
          </a:p>
        </p:txBody>
      </p:sp>
      <p:sp>
        <p:nvSpPr>
          <p:cNvPr id="38920" name="Text Box 8">
            <a:extLst>
              <a:ext uri="{FF2B5EF4-FFF2-40B4-BE49-F238E27FC236}">
                <a16:creationId xmlns:a16="http://schemas.microsoft.com/office/drawing/2014/main" id="{AD5FD0DF-3E99-45D9-B179-86144118632E}"/>
              </a:ext>
            </a:extLst>
          </p:cNvPr>
          <p:cNvSpPr txBox="1">
            <a:spLocks noChangeArrowheads="1"/>
          </p:cNvSpPr>
          <p:nvPr/>
        </p:nvSpPr>
        <p:spPr bwMode="auto">
          <a:xfrm>
            <a:off x="665817" y="3551356"/>
            <a:ext cx="8478183" cy="290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在算法中设置一个</a:t>
            </a:r>
            <a:r>
              <a:rPr kumimoji="1" lang="zh-CN" altLang="en-US" sz="2400" b="0" i="0" u="none" strike="noStrike" kern="1200" cap="none" spc="0" normalizeH="0" baseline="0" noProof="0" dirty="0">
                <a:ln>
                  <a:noFill/>
                </a:ln>
                <a:solidFill>
                  <a:srgbClr val="CC66FF"/>
                </a:solidFill>
                <a:effectLst/>
                <a:uLnTx/>
                <a:uFillTx/>
                <a:latin typeface="隶书"/>
                <a:ea typeface="隶书"/>
                <a:cs typeface="+mn-cs"/>
              </a:rPr>
              <a:t>栈。</a:t>
            </a:r>
            <a:r>
              <a:rPr kumimoji="1" lang="en-US" altLang="zh-CN" sz="2400" dirty="0">
                <a:solidFill>
                  <a:srgbClr val="CC66FF"/>
                </a:solidFill>
                <a:latin typeface="隶书"/>
                <a:ea typeface="隶书"/>
              </a:rPr>
              <a:t> </a:t>
            </a:r>
            <a:r>
              <a:rPr kumimoji="1" lang="zh-CN" altLang="en-US" sz="2400" b="0" i="0" u="none" strike="noStrike" kern="1200" cap="none" spc="0" normalizeH="0" baseline="0" noProof="0" dirty="0">
                <a:ln>
                  <a:noFill/>
                </a:ln>
                <a:solidFill>
                  <a:srgbClr val="660066"/>
                </a:solidFill>
                <a:effectLst/>
                <a:uLnTx/>
                <a:uFillTx/>
                <a:latin typeface="隶书"/>
                <a:ea typeface="隶书"/>
                <a:cs typeface="+mn-cs"/>
              </a:rPr>
              <a:t>每读入一个括号，</a:t>
            </a:r>
            <a:endParaRPr kumimoji="1" lang="en-US" altLang="zh-CN" sz="2400" b="0" i="0" u="none" strike="noStrike" kern="1200" cap="none" spc="0" normalizeH="0" baseline="0" noProof="0" dirty="0">
              <a:ln>
                <a:noFill/>
              </a:ln>
              <a:solidFill>
                <a:srgbClr val="660066"/>
              </a:solidFill>
              <a:effectLst/>
              <a:uLnTx/>
              <a:uFillTx/>
              <a:latin typeface="隶书"/>
              <a:ea typeface="隶书"/>
              <a:cs typeface="+mn-cs"/>
            </a:endParaRPr>
          </a:p>
          <a:p>
            <a:pPr fontAlgn="base">
              <a:lnSpc>
                <a:spcPct val="130000"/>
              </a:lnSpc>
              <a:spcBef>
                <a:spcPct val="0"/>
              </a:spcBef>
              <a:spcAft>
                <a:spcPct val="0"/>
              </a:spcAft>
              <a:defRPr/>
            </a:pPr>
            <a:r>
              <a:rPr kumimoji="1" lang="en-US" altLang="zh-CN" sz="2400" dirty="0">
                <a:solidFill>
                  <a:srgbClr val="000066"/>
                </a:solidFill>
                <a:latin typeface="隶书"/>
              </a:rPr>
              <a:t>   </a:t>
            </a:r>
            <a:r>
              <a:rPr kumimoji="1" lang="zh-CN" altLang="en-US" sz="2400" dirty="0">
                <a:solidFill>
                  <a:srgbClr val="000066"/>
                </a:solidFill>
                <a:latin typeface="隶书"/>
              </a:rPr>
              <a:t>若是左括号，则作为一个新的更急迫的期待压入栈中，</a:t>
            </a:r>
            <a:br>
              <a:rPr kumimoji="1" lang="en-US" altLang="zh-CN" sz="2400" dirty="0">
                <a:solidFill>
                  <a:srgbClr val="000066"/>
                </a:solidFill>
                <a:latin typeface="隶书"/>
              </a:rPr>
            </a:br>
            <a:r>
              <a:rPr kumimoji="1" lang="zh-CN" altLang="en-US" sz="2400" dirty="0">
                <a:solidFill>
                  <a:srgbClr val="000066"/>
                </a:solidFill>
                <a:latin typeface="隶书"/>
              </a:rPr>
              <a:t>使原有的在栈中的所有未消解的期待的急迫性都降了一级。</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33"/>
                </a:solidFill>
                <a:effectLst/>
                <a:uLnTx/>
                <a:uFillTx/>
                <a:latin typeface="隶书"/>
                <a:ea typeface="隶书"/>
                <a:cs typeface="+mn-cs"/>
              </a:rPr>
              <a:t>   若是右括号，则或者使置于栈顶的最急迫的期待得以消解，</a:t>
            </a:r>
            <a:br>
              <a:rPr kumimoji="1" lang="en-US" altLang="zh-CN" sz="2400" b="0" i="0" u="none" strike="noStrike" kern="1200" cap="none" spc="0" normalizeH="0" baseline="0" noProof="0" dirty="0">
                <a:ln>
                  <a:noFill/>
                </a:ln>
                <a:solidFill>
                  <a:srgbClr val="660033"/>
                </a:solidFill>
                <a:effectLst/>
                <a:uLnTx/>
                <a:uFillTx/>
                <a:latin typeface="隶书"/>
                <a:ea typeface="隶书"/>
                <a:cs typeface="+mn-cs"/>
              </a:rPr>
            </a:br>
            <a:r>
              <a:rPr kumimoji="1" lang="zh-CN" altLang="en-US" sz="2400" b="0" i="0" u="none" strike="noStrike" kern="1200" cap="none" spc="0" normalizeH="0" baseline="0" noProof="0" dirty="0">
                <a:ln>
                  <a:noFill/>
                </a:ln>
                <a:solidFill>
                  <a:srgbClr val="660033"/>
                </a:solidFill>
                <a:effectLst/>
                <a:uLnTx/>
                <a:uFillTx/>
                <a:latin typeface="隶书"/>
                <a:ea typeface="隶书"/>
                <a:cs typeface="+mn-cs"/>
              </a:rPr>
              <a:t>或者是不合法的情况；</a:t>
            </a:r>
            <a:br>
              <a:rPr kumimoji="1" lang="en-US" altLang="zh-CN" sz="2400" b="0" i="0" u="none" strike="noStrike" kern="1200" cap="none" spc="0" normalizeH="0" baseline="0" noProof="0" dirty="0">
                <a:ln>
                  <a:noFill/>
                </a:ln>
                <a:solidFill>
                  <a:srgbClr val="660033"/>
                </a:solidFill>
                <a:effectLst/>
                <a:uLnTx/>
                <a:uFillTx/>
                <a:latin typeface="隶书"/>
                <a:ea typeface="隶书"/>
                <a:cs typeface="+mn-cs"/>
              </a:rPr>
            </a:br>
            <a:r>
              <a:rPr kumimoji="1" lang="en-US" altLang="zh-CN" sz="2400" b="0" i="0" u="none" strike="noStrike" kern="1200" cap="none" spc="0" normalizeH="0" baseline="0" noProof="0" dirty="0">
                <a:ln>
                  <a:noFill/>
                </a:ln>
                <a:solidFill>
                  <a:srgbClr val="660033"/>
                </a:solidFill>
                <a:effectLst/>
                <a:uLnTx/>
                <a:uFillTx/>
                <a:latin typeface="隶书"/>
                <a:ea typeface="隶书"/>
                <a:cs typeface="+mn-cs"/>
              </a:rPr>
              <a:t>    </a:t>
            </a:r>
            <a:endParaRPr kumimoji="1" lang="zh-CN" altLang="en-US" sz="2400" b="0" i="0" u="none" strike="noStrike" kern="1200" cap="none" spc="0" normalizeH="0" baseline="0" noProof="0" dirty="0">
              <a:ln>
                <a:noFill/>
              </a:ln>
              <a:solidFill>
                <a:srgbClr val="000066"/>
              </a:solidFill>
              <a:effectLst/>
              <a:uLnTx/>
              <a:uFillTx/>
              <a:latin typeface="隶书"/>
              <a:ea typeface="隶书"/>
              <a:cs typeface="+mn-cs"/>
            </a:endParaRPr>
          </a:p>
        </p:txBody>
      </p:sp>
      <p:sp>
        <p:nvSpPr>
          <p:cNvPr id="38921" name="Text Box 9">
            <a:extLst>
              <a:ext uri="{FF2B5EF4-FFF2-40B4-BE49-F238E27FC236}">
                <a16:creationId xmlns:a16="http://schemas.microsoft.com/office/drawing/2014/main" id="{13771D63-BB9B-49B7-BFCC-D145B376E920}"/>
              </a:ext>
            </a:extLst>
          </p:cNvPr>
          <p:cNvSpPr txBox="1">
            <a:spLocks noChangeArrowheads="1"/>
          </p:cNvSpPr>
          <p:nvPr/>
        </p:nvSpPr>
        <p:spPr bwMode="auto">
          <a:xfrm>
            <a:off x="4572000" y="1764867"/>
            <a:ext cx="3013967"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kumimoji="1" lang="zh-CN" altLang="en-US"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lang="en-US" altLang="zh-CN" sz="2000" dirty="0">
                <a:solidFill>
                  <a:schemeClr val="bg2">
                    <a:lumMod val="50000"/>
                  </a:schemeClr>
                </a:solidFill>
                <a:ea typeface="宋体" panose="02010600030101010101" pitchFamily="2" charset="-122"/>
              </a:rPr>
              <a:t>(</a:t>
            </a: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    [    ]    )   </a:t>
            </a:r>
            <a:r>
              <a:rPr kumimoji="1" lang="zh-CN" altLang="en-US"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bg2">
                    <a:lumMod val="50000"/>
                  </a:schemeClr>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bg2">
                    <a:lumMod val="50000"/>
                  </a:schemeClr>
                </a:solidFill>
                <a:effectLst/>
                <a:uLnTx/>
                <a:uFillTx/>
                <a:ea typeface="宋体" panose="02010600030101010101" pitchFamily="2" charset="-122"/>
                <a:cs typeface="+mn-cs"/>
              </a:rPr>
              <a:t>1   2    3   4   5   6   7    8</a:t>
            </a:r>
            <a:endParaRPr kumimoji="1" lang="en-US" altLang="zh-CN" sz="3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2" name="矩形 1">
            <a:extLst>
              <a:ext uri="{FF2B5EF4-FFF2-40B4-BE49-F238E27FC236}">
                <a16:creationId xmlns:a16="http://schemas.microsoft.com/office/drawing/2014/main" id="{4CDB1740-B65A-4829-8608-750E5EFC6970}"/>
              </a:ext>
            </a:extLst>
          </p:cNvPr>
          <p:cNvSpPr/>
          <p:nvPr/>
        </p:nvSpPr>
        <p:spPr>
          <a:xfrm>
            <a:off x="1543624" y="2710211"/>
            <a:ext cx="7102536" cy="435697"/>
          </a:xfrm>
          <a:prstGeom prst="rect">
            <a:avLst/>
          </a:prstGeom>
        </p:spPr>
        <p:txBody>
          <a:bodyPr wrap="square">
            <a:spAutoFit/>
          </a:bodyPr>
          <a:lstStyle/>
          <a:p>
            <a:pPr lvl="0" fontAlgn="base">
              <a:lnSpc>
                <a:spcPct val="130000"/>
              </a:lnSpc>
              <a:spcBef>
                <a:spcPct val="0"/>
              </a:spcBef>
              <a:spcAft>
                <a:spcPct val="0"/>
              </a:spcAft>
              <a:defRPr/>
            </a:pPr>
            <a:r>
              <a:rPr kumimoji="1" lang="zh-CN" altLang="en-US" sz="2000" dirty="0">
                <a:solidFill>
                  <a:srgbClr val="00B0F0"/>
                </a:solidFill>
                <a:latin typeface="隶书"/>
              </a:rPr>
              <a:t>空串是匹配的。  若</a:t>
            </a:r>
            <a:r>
              <a:rPr kumimoji="1" lang="en-US" altLang="zh-CN" sz="2000" dirty="0">
                <a:solidFill>
                  <a:srgbClr val="00B0F0"/>
                </a:solidFill>
                <a:latin typeface="隶书"/>
              </a:rPr>
              <a:t>S</a:t>
            </a:r>
            <a:r>
              <a:rPr kumimoji="1" lang="zh-CN" altLang="en-US" sz="2000" dirty="0">
                <a:solidFill>
                  <a:srgbClr val="00B0F0"/>
                </a:solidFill>
                <a:latin typeface="隶书"/>
              </a:rPr>
              <a:t>，</a:t>
            </a:r>
            <a:r>
              <a:rPr kumimoji="1" lang="en-US" altLang="zh-CN" sz="2000" dirty="0">
                <a:solidFill>
                  <a:srgbClr val="00B0F0"/>
                </a:solidFill>
                <a:latin typeface="隶书"/>
              </a:rPr>
              <a:t>T</a:t>
            </a:r>
            <a:r>
              <a:rPr kumimoji="1" lang="zh-CN" altLang="en-US" sz="2000" dirty="0">
                <a:solidFill>
                  <a:srgbClr val="00B0F0"/>
                </a:solidFill>
                <a:latin typeface="隶书"/>
              </a:rPr>
              <a:t>匹配，则</a:t>
            </a:r>
            <a:r>
              <a:rPr kumimoji="1" lang="en-US" altLang="zh-CN" sz="2000" dirty="0">
                <a:solidFill>
                  <a:srgbClr val="00B0F0"/>
                </a:solidFill>
                <a:latin typeface="隶书"/>
              </a:rPr>
              <a:t> ST </a:t>
            </a:r>
            <a:r>
              <a:rPr kumimoji="1" lang="zh-CN" altLang="en-US" sz="2000" dirty="0">
                <a:solidFill>
                  <a:srgbClr val="00B0F0"/>
                </a:solidFill>
                <a:latin typeface="隶书"/>
              </a:rPr>
              <a:t>、 </a:t>
            </a:r>
            <a:r>
              <a:rPr kumimoji="1" lang="en-US" altLang="zh-CN" sz="2000" dirty="0">
                <a:solidFill>
                  <a:srgbClr val="00B0F0"/>
                </a:solidFill>
                <a:latin typeface="隶书"/>
              </a:rPr>
              <a:t>[S]</a:t>
            </a:r>
            <a:r>
              <a:rPr kumimoji="1" lang="zh-CN" altLang="en-US" sz="2000" dirty="0">
                <a:solidFill>
                  <a:srgbClr val="00B0F0"/>
                </a:solidFill>
                <a:latin typeface="隶书"/>
              </a:rPr>
              <a:t>、 </a:t>
            </a:r>
            <a:r>
              <a:rPr kumimoji="1" lang="en-US" altLang="zh-CN" sz="2000" dirty="0">
                <a:solidFill>
                  <a:srgbClr val="00B0F0"/>
                </a:solidFill>
                <a:latin typeface="隶书"/>
              </a:rPr>
              <a:t>(S)</a:t>
            </a:r>
            <a:r>
              <a:rPr kumimoji="1" lang="zh-CN" altLang="en-US" sz="2000" dirty="0">
                <a:solidFill>
                  <a:srgbClr val="00B0F0"/>
                </a:solidFill>
                <a:latin typeface="隶书"/>
              </a:rPr>
              <a:t>匹配。</a:t>
            </a:r>
          </a:p>
        </p:txBody>
      </p:sp>
    </p:spTree>
    <p:extLst>
      <p:ext uri="{BB962C8B-B14F-4D97-AF65-F5344CB8AC3E}">
        <p14:creationId xmlns:p14="http://schemas.microsoft.com/office/powerpoint/2010/main" val="380531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20" grpId="0" autoUpdateAnimBg="0"/>
      <p:bldP spid="38921" grpId="0" autoUpdateAnimBg="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99144C89-1BFB-46BC-80BC-E9E665938EAA}"/>
              </a:ext>
            </a:extLst>
          </p:cNvPr>
          <p:cNvSpPr>
            <a:spLocks noGrp="1" noChangeArrowheads="1"/>
          </p:cNvSpPr>
          <p:nvPr>
            <p:ph/>
          </p:nvPr>
        </p:nvSpPr>
        <p:spPr>
          <a:xfrm>
            <a:off x="822961" y="1240790"/>
            <a:ext cx="8087360" cy="4022090"/>
          </a:xfrm>
        </p:spPr>
        <p:txBody>
          <a:bodyPr/>
          <a:lstStyle/>
          <a:p>
            <a:pPr marL="0" indent="0">
              <a:lnSpc>
                <a:spcPct val="110000"/>
              </a:lnSpc>
              <a:buFont typeface="Wingdings" panose="05000000000000000000" pitchFamily="2" charset="2"/>
              <a:buNone/>
            </a:pPr>
            <a:r>
              <a:rPr lang="zh-CN" altLang="en-US" b="1" dirty="0">
                <a:solidFill>
                  <a:schemeClr val="folHlink"/>
                </a:solidFill>
                <a:latin typeface="宋体" panose="02010600030101010101" pitchFamily="2" charset="-122"/>
              </a:rPr>
              <a:t>算法思想</a:t>
            </a:r>
            <a:r>
              <a:rPr lang="zh-CN" altLang="en-US" b="1" dirty="0">
                <a:latin typeface="宋体" panose="02010600030101010101" pitchFamily="2" charset="-122"/>
              </a:rPr>
              <a:t>：</a:t>
            </a:r>
            <a:endParaRPr lang="en-HK" altLang="zh-CN" sz="2800" b="1" dirty="0">
              <a:latin typeface="宋体" panose="02010600030101010101" pitchFamily="2" charset="-122"/>
            </a:endParaRPr>
          </a:p>
          <a:p>
            <a:pPr marL="0" indent="0">
              <a:lnSpc>
                <a:spcPct val="110000"/>
              </a:lnSpc>
              <a:buFont typeface="Wingdings" panose="05000000000000000000" pitchFamily="2" charset="2"/>
              <a:buNone/>
            </a:pPr>
            <a:r>
              <a:rPr lang="en-US" altLang="zh-CN" sz="2800" dirty="0"/>
              <a:t>1</a:t>
            </a:r>
            <a:r>
              <a:rPr lang="zh-CN" altLang="en-US" sz="2800" dirty="0"/>
              <a:t>）凡出现左括弧，则进栈。</a:t>
            </a:r>
            <a:endParaRPr lang="en-HK" altLang="zh-CN" sz="2800" dirty="0"/>
          </a:p>
          <a:p>
            <a:pPr marL="0" indent="0">
              <a:lnSpc>
                <a:spcPct val="110000"/>
              </a:lnSpc>
              <a:buFont typeface="Wingdings" panose="05000000000000000000" pitchFamily="2" charset="2"/>
              <a:buNone/>
            </a:pPr>
            <a:r>
              <a:rPr lang="en-HK" altLang="zh-CN" sz="2800" dirty="0"/>
              <a:t>2</a:t>
            </a:r>
            <a:r>
              <a:rPr lang="zh-CN" altLang="en-US" sz="2800" dirty="0"/>
              <a:t>）凡出现右括弧，首先检查栈是否空，若栈空，则表明该“右括弧”多余。否则和栈顶元素比较，若相匹配，则“左括弧出栈”，否则表明不匹配。</a:t>
            </a:r>
            <a:endParaRPr lang="en-HK" altLang="zh-CN" sz="2800" dirty="0"/>
          </a:p>
          <a:p>
            <a:pPr marL="0" indent="0">
              <a:lnSpc>
                <a:spcPct val="110000"/>
              </a:lnSpc>
              <a:buFont typeface="Wingdings" panose="05000000000000000000" pitchFamily="2" charset="2"/>
              <a:buNone/>
            </a:pPr>
            <a:r>
              <a:rPr lang="en-US" altLang="zh-CN" sz="2800" dirty="0"/>
              <a:t>3</a:t>
            </a:r>
            <a:r>
              <a:rPr lang="zh-CN" altLang="en-US" sz="2800" dirty="0"/>
              <a:t>）表达式检验结束时，若栈空，则表明表达式中匹配正确，否则表明“左括弧”有余。</a:t>
            </a:r>
          </a:p>
        </p:txBody>
      </p:sp>
    </p:spTree>
    <p:extLst>
      <p:ext uri="{BB962C8B-B14F-4D97-AF65-F5344CB8AC3E}">
        <p14:creationId xmlns:p14="http://schemas.microsoft.com/office/powerpoint/2010/main" val="377318828"/>
      </p:ext>
    </p:extLst>
  </p:cSld>
  <p:clrMapOvr>
    <a:masterClrMapping/>
  </p:clrMapOvr>
  <p:transition spd="slow">
    <p:blinds/>
  </p:transition>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405</TotalTime>
  <Words>3811</Words>
  <Application>Microsoft Office PowerPoint</Application>
  <PresentationFormat>全屏显示(4:3)</PresentationFormat>
  <Paragraphs>714</Paragraphs>
  <Slides>39</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等线</vt:lpstr>
      <vt:lpstr>隶书</vt:lpstr>
      <vt:lpstr>宋体</vt:lpstr>
      <vt:lpstr>幼圆</vt:lpstr>
      <vt:lpstr>Arial</vt:lpstr>
      <vt:lpstr>Calibri</vt:lpstr>
      <vt:lpstr>Cambria Math</vt:lpstr>
      <vt:lpstr>Impact</vt:lpstr>
      <vt:lpstr>Symbol</vt:lpstr>
      <vt:lpstr>Times New Roman</vt:lpstr>
      <vt:lpstr>Wingdings</vt:lpstr>
      <vt:lpstr>caiyun</vt:lpstr>
      <vt:lpstr>1_caiyun</vt:lpstr>
      <vt:lpstr>第三章 栈和队列  栈和队列的    表示、实现、与应用举例  栈和队列是两种特殊的线性表  他们是操作受限的线性表   （称限定性D.S.）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 在递归调用中的应用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  栈和队列的表示与实现 应用举例</dc:title>
  <dc:creator>knight davion</dc:creator>
  <cp:lastModifiedBy>金 恺</cp:lastModifiedBy>
  <cp:revision>306</cp:revision>
  <dcterms:created xsi:type="dcterms:W3CDTF">2020-08-23T07:58:51Z</dcterms:created>
  <dcterms:modified xsi:type="dcterms:W3CDTF">2021-03-15T08:53:46Z</dcterms:modified>
</cp:coreProperties>
</file>