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67" r:id="rId3"/>
    <p:sldId id="268" r:id="rId4"/>
    <p:sldId id="351" r:id="rId5"/>
    <p:sldId id="469" r:id="rId6"/>
    <p:sldId id="470" r:id="rId7"/>
    <p:sldId id="471" r:id="rId8"/>
    <p:sldId id="466" r:id="rId9"/>
    <p:sldId id="464" r:id="rId10"/>
    <p:sldId id="278" r:id="rId11"/>
    <p:sldId id="465" r:id="rId12"/>
    <p:sldId id="291" r:id="rId13"/>
    <p:sldId id="283" r:id="rId14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zh-Hans-HK" altLang="en-US" smtClean="0"/>
              <a:t>8/3/2021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A883-3B1B-40AE-86C4-3A4352E1BD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72565F0C-1157-4E77-9FD5-CC525B142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B4123F6A-3571-438E-86F4-ABD82A093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黑板画图</a:t>
            </a:r>
            <a:endParaRPr lang="en-HK" altLang="en-US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90377AA7-CE9C-4E6B-801F-2C4F6AC94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144650-FF2D-4705-9885-68853DE7B51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0563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C6E6F27-2286-4885-95E5-9A5CC353A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D79104-1FFB-4873-ACE5-637666FAFF0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992CBF3-938E-4497-968E-DBB32DCD88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06CEB21-E35A-429E-8304-398EA77EE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578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33172C79-7F37-4FBD-97A5-D06CEE7DD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4A7E20-B5C4-4427-A25A-7099E2291BF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E02412C5-A364-4EF2-8C85-01062B736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3B576A1-659F-4289-BB93-FE129CA0F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8054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8/3/2021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8/3/2021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8/3/2021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8/3/2021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8/3/2021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8/3/2021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8/3/2021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8/3/2021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8/3/2021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8/3/2021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zh-Hans-HK" altLang="en-US" smtClean="0"/>
              <a:t>8/3/2021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zh-Hans-HK" altLang="en-US" smtClean="0"/>
              <a:t>8/3/2021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png"/><Relationship Id="rId5" Type="http://schemas.openxmlformats.org/officeDocument/2006/relationships/image" Target="../media/image1.wmf"/><Relationship Id="rId10" Type="http://schemas.openxmlformats.org/officeDocument/2006/relationships/image" Target="../media/image4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2</a:t>
            </a:r>
            <a:r>
              <a:rPr lang="zh-CN" altLang="en-US" dirty="0"/>
              <a:t>：线性表</a:t>
            </a:r>
            <a:endParaRPr lang="zh-Hans-HK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BF694D4-9EE7-4528-82B1-6C1E4C970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66938" y="428626"/>
            <a:ext cx="8501062" cy="593725"/>
          </a:xfrm>
        </p:spPr>
        <p:txBody>
          <a:bodyPr/>
          <a:lstStyle/>
          <a:p>
            <a:pPr lvl="1" eaLnBrk="1" hangingPunct="1"/>
            <a:r>
              <a:rPr lang="zh-CN" altLang="en-US"/>
              <a:t>单链表的结点定义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DF0FCE4A-0D0D-409F-83BE-764C8DB98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6564" y="925641"/>
            <a:ext cx="2848857" cy="156966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  struct node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int </a:t>
            </a:r>
            <a:r>
              <a:rPr lang="en-US" altLang="zh-CN" sz="24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coef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exp;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struct node  *next;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}JD;</a:t>
            </a:r>
          </a:p>
        </p:txBody>
      </p:sp>
      <p:grpSp>
        <p:nvGrpSpPr>
          <p:cNvPr id="101380" name="Group 4">
            <a:extLst>
              <a:ext uri="{FF2B5EF4-FFF2-40B4-BE49-F238E27FC236}">
                <a16:creationId xmlns:a16="http://schemas.microsoft.com/office/drawing/2014/main" id="{C7B7E268-F88C-4B4F-8EC0-84B2B8B0FABA}"/>
              </a:ext>
            </a:extLst>
          </p:cNvPr>
          <p:cNvGrpSpPr>
            <a:grpSpLocks/>
          </p:cNvGrpSpPr>
          <p:nvPr/>
        </p:nvGrpSpPr>
        <p:grpSpPr bwMode="auto">
          <a:xfrm>
            <a:off x="6496051" y="1308100"/>
            <a:ext cx="2435225" cy="438150"/>
            <a:chOff x="3132" y="824"/>
            <a:chExt cx="1534" cy="276"/>
          </a:xfrm>
        </p:grpSpPr>
        <p:sp>
          <p:nvSpPr>
            <p:cNvPr id="101474" name="Rectangle 5">
              <a:extLst>
                <a:ext uri="{FF2B5EF4-FFF2-40B4-BE49-F238E27FC236}">
                  <a16:creationId xmlns:a16="http://schemas.microsoft.com/office/drawing/2014/main" id="{AEC54643-9335-4BF9-8795-85DB1AF83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843"/>
              <a:ext cx="11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20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75" name="Rectangle 6">
              <a:extLst>
                <a:ext uri="{FF2B5EF4-FFF2-40B4-BE49-F238E27FC236}">
                  <a16:creationId xmlns:a16="http://schemas.microsoft.com/office/drawing/2014/main" id="{6507118B-F0E7-4937-96A2-1511234FA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844"/>
              <a:ext cx="600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20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76" name="Rectangle 7">
              <a:extLst>
                <a:ext uri="{FF2B5EF4-FFF2-40B4-BE49-F238E27FC236}">
                  <a16:creationId xmlns:a16="http://schemas.microsoft.com/office/drawing/2014/main" id="{20AE7150-734B-4AA4-ADBB-49E5FFA9C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843"/>
              <a:ext cx="116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20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77" name="Text Box 8">
              <a:extLst>
                <a:ext uri="{FF2B5EF4-FFF2-40B4-BE49-F238E27FC236}">
                  <a16:creationId xmlns:a16="http://schemas.microsoft.com/office/drawing/2014/main" id="{0CD00DDC-6C91-4981-83F4-8843831E3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842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coef</a:t>
              </a:r>
            </a:p>
          </p:txBody>
        </p:sp>
        <p:sp>
          <p:nvSpPr>
            <p:cNvPr id="101478" name="Text Box 9">
              <a:extLst>
                <a:ext uri="{FF2B5EF4-FFF2-40B4-BE49-F238E27FC236}">
                  <a16:creationId xmlns:a16="http://schemas.microsoft.com/office/drawing/2014/main" id="{6760EF90-F0CD-42A1-807E-327AC7AB1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3" y="850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exp</a:t>
              </a:r>
            </a:p>
          </p:txBody>
        </p:sp>
        <p:sp>
          <p:nvSpPr>
            <p:cNvPr id="101479" name="Text Box 10">
              <a:extLst>
                <a:ext uri="{FF2B5EF4-FFF2-40B4-BE49-F238E27FC236}">
                  <a16:creationId xmlns:a16="http://schemas.microsoft.com/office/drawing/2014/main" id="{3EEC02AB-4FB1-411B-8ECD-9366A9980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824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next</a:t>
              </a:r>
            </a:p>
          </p:txBody>
        </p:sp>
      </p:grpSp>
      <p:graphicFrame>
        <p:nvGraphicFramePr>
          <p:cNvPr id="101381" name="Object 12">
            <a:extLst>
              <a:ext uri="{FF2B5EF4-FFF2-40B4-BE49-F238E27FC236}">
                <a16:creationId xmlns:a16="http://schemas.microsoft.com/office/drawing/2014/main" id="{E59ECDA2-6EA8-4294-B566-ECF261530FD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328863" y="2775198"/>
          <a:ext cx="6075362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5" name="Equation" r:id="rId4" imgW="2578100" imgH="736600" progId="Equation.DSMT4">
                  <p:embed/>
                </p:oleObj>
              </mc:Choice>
              <mc:Fallback>
                <p:oleObj name="Equation" r:id="rId4" imgW="2578100" imgH="736600" progId="Equation.DSMT4">
                  <p:embed/>
                  <p:pic>
                    <p:nvPicPr>
                      <p:cNvPr id="101381" name="Object 12">
                        <a:extLst>
                          <a:ext uri="{FF2B5EF4-FFF2-40B4-BE49-F238E27FC236}">
                            <a16:creationId xmlns:a16="http://schemas.microsoft.com/office/drawing/2014/main" id="{E59ECDA2-6EA8-4294-B566-ECF261530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2775198"/>
                        <a:ext cx="6075362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2" name="Group 13">
            <a:extLst>
              <a:ext uri="{FF2B5EF4-FFF2-40B4-BE49-F238E27FC236}">
                <a16:creationId xmlns:a16="http://schemas.microsoft.com/office/drawing/2014/main" id="{E4533BBB-F265-4F4D-BBDC-022D6BF0C2E7}"/>
              </a:ext>
            </a:extLst>
          </p:cNvPr>
          <p:cNvGrpSpPr>
            <a:grpSpLocks/>
          </p:cNvGrpSpPr>
          <p:nvPr/>
        </p:nvGrpSpPr>
        <p:grpSpPr bwMode="auto">
          <a:xfrm>
            <a:off x="1770064" y="4102101"/>
            <a:ext cx="8582025" cy="479425"/>
            <a:chOff x="429" y="2586"/>
            <a:chExt cx="5406" cy="302"/>
          </a:xfrm>
        </p:grpSpPr>
        <p:grpSp>
          <p:nvGrpSpPr>
            <p:cNvPr id="101443" name="Group 14">
              <a:extLst>
                <a:ext uri="{FF2B5EF4-FFF2-40B4-BE49-F238E27FC236}">
                  <a16:creationId xmlns:a16="http://schemas.microsoft.com/office/drawing/2014/main" id="{4A489645-F13A-40E2-8D40-01F4AE7F7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601"/>
              <a:ext cx="745" cy="252"/>
              <a:chOff x="933" y="2612"/>
              <a:chExt cx="745" cy="252"/>
            </a:xfrm>
          </p:grpSpPr>
          <p:sp>
            <p:nvSpPr>
              <p:cNvPr id="101471" name="Rectangle 15" descr="浅色上对角线">
                <a:extLst>
                  <a:ext uri="{FF2B5EF4-FFF2-40B4-BE49-F238E27FC236}">
                    <a16:creationId xmlns:a16="http://schemas.microsoft.com/office/drawing/2014/main" id="{5AF6E028-9C22-450E-82D3-06DDD322A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12"/>
                <a:ext cx="116" cy="252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72" name="Rectangle 16">
                <a:extLst>
                  <a:ext uri="{FF2B5EF4-FFF2-40B4-BE49-F238E27FC236}">
                    <a16:creationId xmlns:a16="http://schemas.microsoft.com/office/drawing/2014/main" id="{01FEFB08-962D-4F71-96CF-F254E28B1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2"/>
                <a:ext cx="47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73" name="Line 17">
                <a:extLst>
                  <a:ext uri="{FF2B5EF4-FFF2-40B4-BE49-F238E27FC236}">
                    <a16:creationId xmlns:a16="http://schemas.microsoft.com/office/drawing/2014/main" id="{ED49F786-54A6-411A-81DC-329293649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1444" name="Text Box 18">
              <a:extLst>
                <a:ext uri="{FF2B5EF4-FFF2-40B4-BE49-F238E27FC236}">
                  <a16:creationId xmlns:a16="http://schemas.microsoft.com/office/drawing/2014/main" id="{EF811A88-9429-40C5-9BB4-94CE82597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" y="2609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1445" name="Line 19">
              <a:extLst>
                <a:ext uri="{FF2B5EF4-FFF2-40B4-BE49-F238E27FC236}">
                  <a16:creationId xmlns:a16="http://schemas.microsoft.com/office/drawing/2014/main" id="{D17A2678-BE6D-448B-97A6-7F6430769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2722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1446" name="Text Box 20">
              <a:extLst>
                <a:ext uri="{FF2B5EF4-FFF2-40B4-BE49-F238E27FC236}">
                  <a16:creationId xmlns:a16="http://schemas.microsoft.com/office/drawing/2014/main" id="{0D1C432A-376D-418D-9923-2643BFF72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" y="2586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01447" name="Group 21">
              <a:extLst>
                <a:ext uri="{FF2B5EF4-FFF2-40B4-BE49-F238E27FC236}">
                  <a16:creationId xmlns:a16="http://schemas.microsoft.com/office/drawing/2014/main" id="{F99F78F1-480E-4E79-B0B5-C43555D14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4" y="2611"/>
              <a:ext cx="1095" cy="277"/>
              <a:chOff x="1634" y="2622"/>
              <a:chExt cx="1095" cy="277"/>
            </a:xfrm>
          </p:grpSpPr>
          <p:sp>
            <p:nvSpPr>
              <p:cNvPr id="101466" name="Line 22">
                <a:extLst>
                  <a:ext uri="{FF2B5EF4-FFF2-40B4-BE49-F238E27FC236}">
                    <a16:creationId xmlns:a16="http://schemas.microsoft.com/office/drawing/2014/main" id="{DF5D8700-449D-4976-9E89-3D12DD6B7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67" name="Group 23">
                <a:extLst>
                  <a:ext uri="{FF2B5EF4-FFF2-40B4-BE49-F238E27FC236}">
                    <a16:creationId xmlns:a16="http://schemas.microsoft.com/office/drawing/2014/main" id="{FE908C2F-A0A0-4714-AC37-5F7CBE2305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1468" name="Rectangle 24">
                  <a:extLst>
                    <a:ext uri="{FF2B5EF4-FFF2-40B4-BE49-F238E27FC236}">
                      <a16:creationId xmlns:a16="http://schemas.microsoft.com/office/drawing/2014/main" id="{874B6040-8DC8-411B-8F56-E7037B940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1469" name="Line 25">
                  <a:extLst>
                    <a:ext uri="{FF2B5EF4-FFF2-40B4-BE49-F238E27FC236}">
                      <a16:creationId xmlns:a16="http://schemas.microsoft.com/office/drawing/2014/main" id="{A5707F4C-EAB8-49C7-8FB7-E2D4ED306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70" name="Line 26">
                  <a:extLst>
                    <a:ext uri="{FF2B5EF4-FFF2-40B4-BE49-F238E27FC236}">
                      <a16:creationId xmlns:a16="http://schemas.microsoft.com/office/drawing/2014/main" id="{5635997B-DB3B-4901-AA23-B2263C6DC3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48" name="Group 27">
              <a:extLst>
                <a:ext uri="{FF2B5EF4-FFF2-40B4-BE49-F238E27FC236}">
                  <a16:creationId xmlns:a16="http://schemas.microsoft.com/office/drawing/2014/main" id="{33F73DBD-68F1-4458-8A00-D22C1FE95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2" y="2607"/>
              <a:ext cx="1095" cy="277"/>
              <a:chOff x="1634" y="2622"/>
              <a:chExt cx="1095" cy="277"/>
            </a:xfrm>
          </p:grpSpPr>
          <p:sp>
            <p:nvSpPr>
              <p:cNvPr id="101461" name="Line 28">
                <a:extLst>
                  <a:ext uri="{FF2B5EF4-FFF2-40B4-BE49-F238E27FC236}">
                    <a16:creationId xmlns:a16="http://schemas.microsoft.com/office/drawing/2014/main" id="{7C2B83F0-623F-4AF3-99E4-85BFF5F52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62" name="Group 29">
                <a:extLst>
                  <a:ext uri="{FF2B5EF4-FFF2-40B4-BE49-F238E27FC236}">
                    <a16:creationId xmlns:a16="http://schemas.microsoft.com/office/drawing/2014/main" id="{E1BCB159-FE50-4C95-9E83-EB979DD469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1463" name="Rectangle 30">
                  <a:extLst>
                    <a:ext uri="{FF2B5EF4-FFF2-40B4-BE49-F238E27FC236}">
                      <a16:creationId xmlns:a16="http://schemas.microsoft.com/office/drawing/2014/main" id="{2A4BFD2A-1048-4D8D-90AA-B203601C2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3     1       </a:t>
                  </a:r>
                </a:p>
              </p:txBody>
            </p:sp>
            <p:sp>
              <p:nvSpPr>
                <p:cNvPr id="101464" name="Line 31">
                  <a:extLst>
                    <a:ext uri="{FF2B5EF4-FFF2-40B4-BE49-F238E27FC236}">
                      <a16:creationId xmlns:a16="http://schemas.microsoft.com/office/drawing/2014/main" id="{C317FB7F-0576-466E-AC17-046DAECDC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65" name="Line 32">
                  <a:extLst>
                    <a:ext uri="{FF2B5EF4-FFF2-40B4-BE49-F238E27FC236}">
                      <a16:creationId xmlns:a16="http://schemas.microsoft.com/office/drawing/2014/main" id="{A07919C9-EEC4-4944-B0C7-6BC59A2A80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49" name="Group 33">
              <a:extLst>
                <a:ext uri="{FF2B5EF4-FFF2-40B4-BE49-F238E27FC236}">
                  <a16:creationId xmlns:a16="http://schemas.microsoft.com/office/drawing/2014/main" id="{543126E2-C6E3-48E0-B136-5D47EBA48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3" y="2607"/>
              <a:ext cx="1055" cy="277"/>
              <a:chOff x="1634" y="2622"/>
              <a:chExt cx="1055" cy="277"/>
            </a:xfrm>
          </p:grpSpPr>
          <p:sp>
            <p:nvSpPr>
              <p:cNvPr id="101456" name="Line 34">
                <a:extLst>
                  <a:ext uri="{FF2B5EF4-FFF2-40B4-BE49-F238E27FC236}">
                    <a16:creationId xmlns:a16="http://schemas.microsoft.com/office/drawing/2014/main" id="{EDD8E2D7-C378-4177-B0FB-0B23263F4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57" name="Group 35">
                <a:extLst>
                  <a:ext uri="{FF2B5EF4-FFF2-40B4-BE49-F238E27FC236}">
                    <a16:creationId xmlns:a16="http://schemas.microsoft.com/office/drawing/2014/main" id="{405647B7-C9D5-4E7B-9ADC-0C7612E997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22" cy="277"/>
                <a:chOff x="1822" y="3178"/>
                <a:chExt cx="722" cy="277"/>
              </a:xfrm>
            </p:grpSpPr>
            <p:sp>
              <p:nvSpPr>
                <p:cNvPr id="101458" name="Rectangle 36">
                  <a:extLst>
                    <a:ext uri="{FF2B5EF4-FFF2-40B4-BE49-F238E27FC236}">
                      <a16:creationId xmlns:a16="http://schemas.microsoft.com/office/drawing/2014/main" id="{1C1FE707-18F1-4062-88EA-E0D143294E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2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9     8      </a:t>
                  </a:r>
                </a:p>
              </p:txBody>
            </p:sp>
            <p:sp>
              <p:nvSpPr>
                <p:cNvPr id="101459" name="Line 37">
                  <a:extLst>
                    <a:ext uri="{FF2B5EF4-FFF2-40B4-BE49-F238E27FC236}">
                      <a16:creationId xmlns:a16="http://schemas.microsoft.com/office/drawing/2014/main" id="{3F7B94A3-191A-4CAF-A2E5-8445757162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60" name="Line 38">
                  <a:extLst>
                    <a:ext uri="{FF2B5EF4-FFF2-40B4-BE49-F238E27FC236}">
                      <a16:creationId xmlns:a16="http://schemas.microsoft.com/office/drawing/2014/main" id="{D0B8E6A4-3BD4-4541-9F91-3D9B819376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50" name="Group 39">
              <a:extLst>
                <a:ext uri="{FF2B5EF4-FFF2-40B4-BE49-F238E27FC236}">
                  <a16:creationId xmlns:a16="http://schemas.microsoft.com/office/drawing/2014/main" id="{00156951-09CD-4CAC-B0AD-5FB48B8AB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5" y="2607"/>
              <a:ext cx="1170" cy="277"/>
              <a:chOff x="1634" y="2622"/>
              <a:chExt cx="1170" cy="277"/>
            </a:xfrm>
          </p:grpSpPr>
          <p:sp>
            <p:nvSpPr>
              <p:cNvPr id="101451" name="Line 40">
                <a:extLst>
                  <a:ext uri="{FF2B5EF4-FFF2-40B4-BE49-F238E27FC236}">
                    <a16:creationId xmlns:a16="http://schemas.microsoft.com/office/drawing/2014/main" id="{6DAAF427-C7AD-4EBE-9287-FB28E1269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52" name="Group 41">
                <a:extLst>
                  <a:ext uri="{FF2B5EF4-FFF2-40B4-BE49-F238E27FC236}">
                    <a16:creationId xmlns:a16="http://schemas.microsoft.com/office/drawing/2014/main" id="{8DBDFA87-CCAE-4CA0-BEAE-0D7138ECEC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37" cy="277"/>
                <a:chOff x="1822" y="3178"/>
                <a:chExt cx="837" cy="277"/>
              </a:xfrm>
            </p:grpSpPr>
            <p:sp>
              <p:nvSpPr>
                <p:cNvPr id="101453" name="Rectangle 42">
                  <a:extLst>
                    <a:ext uri="{FF2B5EF4-FFF2-40B4-BE49-F238E27FC236}">
                      <a16:creationId xmlns:a16="http://schemas.microsoft.com/office/drawing/2014/main" id="{1E142C08-0963-4980-ACF0-472C0E985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37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1454" name="Line 43">
                  <a:extLst>
                    <a:ext uri="{FF2B5EF4-FFF2-40B4-BE49-F238E27FC236}">
                      <a16:creationId xmlns:a16="http://schemas.microsoft.com/office/drawing/2014/main" id="{4D51E805-19D1-4103-96D6-C6D1C6B97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55" name="Line 44">
                  <a:extLst>
                    <a:ext uri="{FF2B5EF4-FFF2-40B4-BE49-F238E27FC236}">
                      <a16:creationId xmlns:a16="http://schemas.microsoft.com/office/drawing/2014/main" id="{BD41A070-4FC8-4F55-B417-2C96661255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grpSp>
        <p:nvGrpSpPr>
          <p:cNvPr id="101383" name="Group 45">
            <a:extLst>
              <a:ext uri="{FF2B5EF4-FFF2-40B4-BE49-F238E27FC236}">
                <a16:creationId xmlns:a16="http://schemas.microsoft.com/office/drawing/2014/main" id="{2694336A-8CB6-4A7A-9513-7DF76234D670}"/>
              </a:ext>
            </a:extLst>
          </p:cNvPr>
          <p:cNvGrpSpPr>
            <a:grpSpLocks/>
          </p:cNvGrpSpPr>
          <p:nvPr/>
        </p:nvGrpSpPr>
        <p:grpSpPr bwMode="auto">
          <a:xfrm>
            <a:off x="1752601" y="4800601"/>
            <a:ext cx="6926263" cy="479425"/>
            <a:chOff x="218" y="2971"/>
            <a:chExt cx="4363" cy="302"/>
          </a:xfrm>
        </p:grpSpPr>
        <p:grpSp>
          <p:nvGrpSpPr>
            <p:cNvPr id="101418" name="Group 46">
              <a:extLst>
                <a:ext uri="{FF2B5EF4-FFF2-40B4-BE49-F238E27FC236}">
                  <a16:creationId xmlns:a16="http://schemas.microsoft.com/office/drawing/2014/main" id="{C2803DCC-AA45-4D03-97F4-231101C60B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" y="2986"/>
              <a:ext cx="745" cy="252"/>
              <a:chOff x="933" y="2612"/>
              <a:chExt cx="745" cy="252"/>
            </a:xfrm>
          </p:grpSpPr>
          <p:sp>
            <p:nvSpPr>
              <p:cNvPr id="101440" name="Rectangle 47" descr="浅色上对角线">
                <a:extLst>
                  <a:ext uri="{FF2B5EF4-FFF2-40B4-BE49-F238E27FC236}">
                    <a16:creationId xmlns:a16="http://schemas.microsoft.com/office/drawing/2014/main" id="{27179C16-AE9D-4BE5-83A7-E05B2A3FC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12"/>
                <a:ext cx="116" cy="252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41" name="Rectangle 48">
                <a:extLst>
                  <a:ext uri="{FF2B5EF4-FFF2-40B4-BE49-F238E27FC236}">
                    <a16:creationId xmlns:a16="http://schemas.microsoft.com/office/drawing/2014/main" id="{CC38DC64-9566-41C0-A47F-207DD4083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2"/>
                <a:ext cx="47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42" name="Line 49">
                <a:extLst>
                  <a:ext uri="{FF2B5EF4-FFF2-40B4-BE49-F238E27FC236}">
                    <a16:creationId xmlns:a16="http://schemas.microsoft.com/office/drawing/2014/main" id="{0EB100AE-330D-44C6-8DF1-F9CFF8BB8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1419" name="Text Box 50">
              <a:extLst>
                <a:ext uri="{FF2B5EF4-FFF2-40B4-BE49-F238E27FC236}">
                  <a16:creationId xmlns:a16="http://schemas.microsoft.com/office/drawing/2014/main" id="{A42E260B-EEE2-4AD2-879B-34BB66465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" y="2994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1420" name="Line 51">
              <a:extLst>
                <a:ext uri="{FF2B5EF4-FFF2-40B4-BE49-F238E27FC236}">
                  <a16:creationId xmlns:a16="http://schemas.microsoft.com/office/drawing/2014/main" id="{0C5DB2A9-7CDE-4D4A-ACE0-9AC87977F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" y="310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1421" name="Text Box 52">
              <a:extLst>
                <a:ext uri="{FF2B5EF4-FFF2-40B4-BE49-F238E27FC236}">
                  <a16:creationId xmlns:a16="http://schemas.microsoft.com/office/drawing/2014/main" id="{5F2BF8CB-1A6F-4E15-AD74-A2DDD7597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" y="2971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101422" name="Group 53">
              <a:extLst>
                <a:ext uri="{FF2B5EF4-FFF2-40B4-BE49-F238E27FC236}">
                  <a16:creationId xmlns:a16="http://schemas.microsoft.com/office/drawing/2014/main" id="{466E86FE-D121-4177-8F6D-1F88FACE67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9" y="2996"/>
              <a:ext cx="1095" cy="277"/>
              <a:chOff x="1634" y="2622"/>
              <a:chExt cx="1095" cy="277"/>
            </a:xfrm>
          </p:grpSpPr>
          <p:sp>
            <p:nvSpPr>
              <p:cNvPr id="101435" name="Line 54">
                <a:extLst>
                  <a:ext uri="{FF2B5EF4-FFF2-40B4-BE49-F238E27FC236}">
                    <a16:creationId xmlns:a16="http://schemas.microsoft.com/office/drawing/2014/main" id="{D5B3CE9F-F06D-474D-BC89-BCB3C4C55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36" name="Group 55">
                <a:extLst>
                  <a:ext uri="{FF2B5EF4-FFF2-40B4-BE49-F238E27FC236}">
                    <a16:creationId xmlns:a16="http://schemas.microsoft.com/office/drawing/2014/main" id="{8A79F2FA-5694-4DDB-8B04-3E56976795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1437" name="Rectangle 56">
                  <a:extLst>
                    <a:ext uri="{FF2B5EF4-FFF2-40B4-BE49-F238E27FC236}">
                      <a16:creationId xmlns:a16="http://schemas.microsoft.com/office/drawing/2014/main" id="{9EBAD3E9-1997-4452-9412-05E2A878FA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</a:p>
              </p:txBody>
            </p:sp>
            <p:sp>
              <p:nvSpPr>
                <p:cNvPr id="101438" name="Line 57">
                  <a:extLst>
                    <a:ext uri="{FF2B5EF4-FFF2-40B4-BE49-F238E27FC236}">
                      <a16:creationId xmlns:a16="http://schemas.microsoft.com/office/drawing/2014/main" id="{57B7F46B-EB32-47FD-9B98-BEF19FA5C1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39" name="Line 58">
                  <a:extLst>
                    <a:ext uri="{FF2B5EF4-FFF2-40B4-BE49-F238E27FC236}">
                      <a16:creationId xmlns:a16="http://schemas.microsoft.com/office/drawing/2014/main" id="{D47F357B-1B5A-42DA-A994-6206C2291E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23" name="Group 59">
              <a:extLst>
                <a:ext uri="{FF2B5EF4-FFF2-40B4-BE49-F238E27FC236}">
                  <a16:creationId xmlns:a16="http://schemas.microsoft.com/office/drawing/2014/main" id="{63C31160-A40F-48B5-AD4F-B70C689A7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" y="2992"/>
              <a:ext cx="1095" cy="277"/>
              <a:chOff x="1634" y="2622"/>
              <a:chExt cx="1095" cy="277"/>
            </a:xfrm>
          </p:grpSpPr>
          <p:sp>
            <p:nvSpPr>
              <p:cNvPr id="101430" name="Line 60">
                <a:extLst>
                  <a:ext uri="{FF2B5EF4-FFF2-40B4-BE49-F238E27FC236}">
                    <a16:creationId xmlns:a16="http://schemas.microsoft.com/office/drawing/2014/main" id="{6830EEBB-D809-4BA8-B8CD-1185AAA42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31" name="Group 61">
                <a:extLst>
                  <a:ext uri="{FF2B5EF4-FFF2-40B4-BE49-F238E27FC236}">
                    <a16:creationId xmlns:a16="http://schemas.microsoft.com/office/drawing/2014/main" id="{473B8C0A-9B2E-4D4D-A380-85E769A4E7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1432" name="Rectangle 62">
                  <a:extLst>
                    <a:ext uri="{FF2B5EF4-FFF2-40B4-BE49-F238E27FC236}">
                      <a16:creationId xmlns:a16="http://schemas.microsoft.com/office/drawing/2014/main" id="{EEBCE271-5C59-4E12-9C97-BA6A8D6716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</a:p>
              </p:txBody>
            </p:sp>
            <p:sp>
              <p:nvSpPr>
                <p:cNvPr id="101433" name="Line 63">
                  <a:extLst>
                    <a:ext uri="{FF2B5EF4-FFF2-40B4-BE49-F238E27FC236}">
                      <a16:creationId xmlns:a16="http://schemas.microsoft.com/office/drawing/2014/main" id="{5DD28957-2940-4817-BE16-5A250FE487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34" name="Line 64">
                  <a:extLst>
                    <a:ext uri="{FF2B5EF4-FFF2-40B4-BE49-F238E27FC236}">
                      <a16:creationId xmlns:a16="http://schemas.microsoft.com/office/drawing/2014/main" id="{B16F5D71-7539-4417-AE43-7FE718BA0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24" name="Group 65">
              <a:extLst>
                <a:ext uri="{FF2B5EF4-FFF2-40B4-BE49-F238E27FC236}">
                  <a16:creationId xmlns:a16="http://schemas.microsoft.com/office/drawing/2014/main" id="{C08D69D0-9A7F-4657-97A8-1D8332A3D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8" y="2992"/>
              <a:ext cx="1143" cy="277"/>
              <a:chOff x="1634" y="2622"/>
              <a:chExt cx="1143" cy="277"/>
            </a:xfrm>
          </p:grpSpPr>
          <p:sp>
            <p:nvSpPr>
              <p:cNvPr id="101425" name="Line 66">
                <a:extLst>
                  <a:ext uri="{FF2B5EF4-FFF2-40B4-BE49-F238E27FC236}">
                    <a16:creationId xmlns:a16="http://schemas.microsoft.com/office/drawing/2014/main" id="{C414911B-9C1B-4E2C-B5BB-5AC2510EA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26" name="Group 67">
                <a:extLst>
                  <a:ext uri="{FF2B5EF4-FFF2-40B4-BE49-F238E27FC236}">
                    <a16:creationId xmlns:a16="http://schemas.microsoft.com/office/drawing/2014/main" id="{187F161E-6913-441C-A38F-32EA096115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10" cy="277"/>
                <a:chOff x="1822" y="3178"/>
                <a:chExt cx="810" cy="277"/>
              </a:xfrm>
            </p:grpSpPr>
            <p:sp>
              <p:nvSpPr>
                <p:cNvPr id="101427" name="Rectangle 68">
                  <a:extLst>
                    <a:ext uri="{FF2B5EF4-FFF2-40B4-BE49-F238E27FC236}">
                      <a16:creationId xmlns:a16="http://schemas.microsoft.com/office/drawing/2014/main" id="{808069A5-9EB0-4DB7-88AD-B8034540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10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-9    8    ^  </a:t>
                  </a:r>
                </a:p>
              </p:txBody>
            </p:sp>
            <p:sp>
              <p:nvSpPr>
                <p:cNvPr id="101428" name="Line 69">
                  <a:extLst>
                    <a:ext uri="{FF2B5EF4-FFF2-40B4-BE49-F238E27FC236}">
                      <a16:creationId xmlns:a16="http://schemas.microsoft.com/office/drawing/2014/main" id="{3A6183BC-CFAB-4686-8A4E-787F279CD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29" name="Line 70">
                  <a:extLst>
                    <a:ext uri="{FF2B5EF4-FFF2-40B4-BE49-F238E27FC236}">
                      <a16:creationId xmlns:a16="http://schemas.microsoft.com/office/drawing/2014/main" id="{B411B0E0-F2D1-4DF5-A7C6-0DEC377567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grpSp>
        <p:nvGrpSpPr>
          <p:cNvPr id="101384" name="Group 71">
            <a:extLst>
              <a:ext uri="{FF2B5EF4-FFF2-40B4-BE49-F238E27FC236}">
                <a16:creationId xmlns:a16="http://schemas.microsoft.com/office/drawing/2014/main" id="{44B97B3C-E6B3-4085-BFFC-9E26C76273E7}"/>
              </a:ext>
            </a:extLst>
          </p:cNvPr>
          <p:cNvGrpSpPr>
            <a:grpSpLocks/>
          </p:cNvGrpSpPr>
          <p:nvPr/>
        </p:nvGrpSpPr>
        <p:grpSpPr bwMode="auto">
          <a:xfrm>
            <a:off x="1716089" y="5524501"/>
            <a:ext cx="8575675" cy="479425"/>
            <a:chOff x="195" y="3427"/>
            <a:chExt cx="5402" cy="302"/>
          </a:xfrm>
        </p:grpSpPr>
        <p:grpSp>
          <p:nvGrpSpPr>
            <p:cNvPr id="101387" name="Group 72">
              <a:extLst>
                <a:ext uri="{FF2B5EF4-FFF2-40B4-BE49-F238E27FC236}">
                  <a16:creationId xmlns:a16="http://schemas.microsoft.com/office/drawing/2014/main" id="{29960000-FEE8-4D21-8DB9-786A1EFD2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3442"/>
              <a:ext cx="745" cy="252"/>
              <a:chOff x="933" y="2612"/>
              <a:chExt cx="745" cy="252"/>
            </a:xfrm>
          </p:grpSpPr>
          <p:sp>
            <p:nvSpPr>
              <p:cNvPr id="101415" name="Rectangle 73" descr="浅色上对角线">
                <a:extLst>
                  <a:ext uri="{FF2B5EF4-FFF2-40B4-BE49-F238E27FC236}">
                    <a16:creationId xmlns:a16="http://schemas.microsoft.com/office/drawing/2014/main" id="{D18C5CDA-3084-4DB3-A10B-E5258660E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12"/>
                <a:ext cx="116" cy="252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16" name="Rectangle 74">
                <a:extLst>
                  <a:ext uri="{FF2B5EF4-FFF2-40B4-BE49-F238E27FC236}">
                    <a16:creationId xmlns:a16="http://schemas.microsoft.com/office/drawing/2014/main" id="{CF3A79CA-B1F2-4750-8D2D-3D86E794F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2"/>
                <a:ext cx="47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17" name="Line 75">
                <a:extLst>
                  <a:ext uri="{FF2B5EF4-FFF2-40B4-BE49-F238E27FC236}">
                    <a16:creationId xmlns:a16="http://schemas.microsoft.com/office/drawing/2014/main" id="{97E8172F-B11F-4465-8BDB-24287CBC6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1388" name="Text Box 76">
              <a:extLst>
                <a:ext uri="{FF2B5EF4-FFF2-40B4-BE49-F238E27FC236}">
                  <a16:creationId xmlns:a16="http://schemas.microsoft.com/office/drawing/2014/main" id="{A537BD62-4BAB-47D0-9078-C6FA6253A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3450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1389" name="Line 77">
              <a:extLst>
                <a:ext uri="{FF2B5EF4-FFF2-40B4-BE49-F238E27FC236}">
                  <a16:creationId xmlns:a16="http://schemas.microsoft.com/office/drawing/2014/main" id="{17345E9F-E131-46A8-8D4D-6707F3FE4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563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1390" name="Text Box 78">
              <a:extLst>
                <a:ext uri="{FF2B5EF4-FFF2-40B4-BE49-F238E27FC236}">
                  <a16:creationId xmlns:a16="http://schemas.microsoft.com/office/drawing/2014/main" id="{6AC6B5D3-5838-4B22-AD5E-9EA4D8A75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" y="3427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grpSp>
          <p:nvGrpSpPr>
            <p:cNvPr id="101391" name="Group 79">
              <a:extLst>
                <a:ext uri="{FF2B5EF4-FFF2-40B4-BE49-F238E27FC236}">
                  <a16:creationId xmlns:a16="http://schemas.microsoft.com/office/drawing/2014/main" id="{65ED116D-1841-4C1B-8FF5-F87EE268F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3452"/>
              <a:ext cx="1095" cy="277"/>
              <a:chOff x="1634" y="2622"/>
              <a:chExt cx="1095" cy="277"/>
            </a:xfrm>
          </p:grpSpPr>
          <p:sp>
            <p:nvSpPr>
              <p:cNvPr id="101410" name="Line 80">
                <a:extLst>
                  <a:ext uri="{FF2B5EF4-FFF2-40B4-BE49-F238E27FC236}">
                    <a16:creationId xmlns:a16="http://schemas.microsoft.com/office/drawing/2014/main" id="{BB4A47A1-762D-453B-A657-A3995BAA2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11" name="Group 81">
                <a:extLst>
                  <a:ext uri="{FF2B5EF4-FFF2-40B4-BE49-F238E27FC236}">
                    <a16:creationId xmlns:a16="http://schemas.microsoft.com/office/drawing/2014/main" id="{76A1963E-7FF8-4A59-9B2C-F9FC255E5A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1412" name="Rectangle 82">
                  <a:extLst>
                    <a:ext uri="{FF2B5EF4-FFF2-40B4-BE49-F238E27FC236}">
                      <a16:creationId xmlns:a16="http://schemas.microsoft.com/office/drawing/2014/main" id="{4C161DA2-8038-4C66-A579-2E3795F7BE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1413" name="Line 83">
                  <a:extLst>
                    <a:ext uri="{FF2B5EF4-FFF2-40B4-BE49-F238E27FC236}">
                      <a16:creationId xmlns:a16="http://schemas.microsoft.com/office/drawing/2014/main" id="{A2157C8F-2F09-4456-A2A2-2FF9E9D2BB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14" name="Line 84">
                  <a:extLst>
                    <a:ext uri="{FF2B5EF4-FFF2-40B4-BE49-F238E27FC236}">
                      <a16:creationId xmlns:a16="http://schemas.microsoft.com/office/drawing/2014/main" id="{5BBA9B33-A923-46EA-816D-7D73CD336D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392" name="Group 85">
              <a:extLst>
                <a:ext uri="{FF2B5EF4-FFF2-40B4-BE49-F238E27FC236}">
                  <a16:creationId xmlns:a16="http://schemas.microsoft.com/office/drawing/2014/main" id="{E6CFC530-BEE6-4E37-BCE5-BCBA0007B9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4" y="3448"/>
              <a:ext cx="1135" cy="277"/>
              <a:chOff x="1634" y="2622"/>
              <a:chExt cx="1135" cy="277"/>
            </a:xfrm>
          </p:grpSpPr>
          <p:sp>
            <p:nvSpPr>
              <p:cNvPr id="101405" name="Line 86">
                <a:extLst>
                  <a:ext uri="{FF2B5EF4-FFF2-40B4-BE49-F238E27FC236}">
                    <a16:creationId xmlns:a16="http://schemas.microsoft.com/office/drawing/2014/main" id="{E2BC0FD0-FC66-4597-A31D-E560FD63A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06" name="Group 87">
                <a:extLst>
                  <a:ext uri="{FF2B5EF4-FFF2-40B4-BE49-F238E27FC236}">
                    <a16:creationId xmlns:a16="http://schemas.microsoft.com/office/drawing/2014/main" id="{518E1EBD-7BAB-4FBE-8D28-03E2B228A2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02" cy="277"/>
                <a:chOff x="1822" y="3178"/>
                <a:chExt cx="802" cy="277"/>
              </a:xfrm>
            </p:grpSpPr>
            <p:sp>
              <p:nvSpPr>
                <p:cNvPr id="101407" name="Rectangle 88">
                  <a:extLst>
                    <a:ext uri="{FF2B5EF4-FFF2-40B4-BE49-F238E27FC236}">
                      <a16:creationId xmlns:a16="http://schemas.microsoft.com/office/drawing/2014/main" id="{BEE8A056-DC76-4F53-BC83-2293542C4D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0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11    1       </a:t>
                  </a:r>
                </a:p>
              </p:txBody>
            </p:sp>
            <p:sp>
              <p:nvSpPr>
                <p:cNvPr id="101408" name="Line 89">
                  <a:extLst>
                    <a:ext uri="{FF2B5EF4-FFF2-40B4-BE49-F238E27FC236}">
                      <a16:creationId xmlns:a16="http://schemas.microsoft.com/office/drawing/2014/main" id="{37D0F359-74D9-4641-ACD7-834C965336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09" name="Line 90">
                  <a:extLst>
                    <a:ext uri="{FF2B5EF4-FFF2-40B4-BE49-F238E27FC236}">
                      <a16:creationId xmlns:a16="http://schemas.microsoft.com/office/drawing/2014/main" id="{221E9ECA-BA4C-4FBA-A26A-2C2E64412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393" name="Group 91">
              <a:extLst>
                <a:ext uri="{FF2B5EF4-FFF2-40B4-BE49-F238E27FC236}">
                  <a16:creationId xmlns:a16="http://schemas.microsoft.com/office/drawing/2014/main" id="{E967A67C-2C0A-4E00-BD27-FEDB9AE40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3448"/>
              <a:ext cx="1055" cy="277"/>
              <a:chOff x="1634" y="2622"/>
              <a:chExt cx="1055" cy="277"/>
            </a:xfrm>
          </p:grpSpPr>
          <p:sp>
            <p:nvSpPr>
              <p:cNvPr id="101400" name="Line 92">
                <a:extLst>
                  <a:ext uri="{FF2B5EF4-FFF2-40B4-BE49-F238E27FC236}">
                    <a16:creationId xmlns:a16="http://schemas.microsoft.com/office/drawing/2014/main" id="{5C6DE476-516B-4ACB-B34C-5F42A329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01" name="Group 93">
                <a:extLst>
                  <a:ext uri="{FF2B5EF4-FFF2-40B4-BE49-F238E27FC236}">
                    <a16:creationId xmlns:a16="http://schemas.microsoft.com/office/drawing/2014/main" id="{EC69040F-1D9B-43CB-9F9C-85932A80F2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22" cy="277"/>
                <a:chOff x="1822" y="3178"/>
                <a:chExt cx="722" cy="277"/>
              </a:xfrm>
            </p:grpSpPr>
            <p:sp>
              <p:nvSpPr>
                <p:cNvPr id="101402" name="Rectangle 94">
                  <a:extLst>
                    <a:ext uri="{FF2B5EF4-FFF2-40B4-BE49-F238E27FC236}">
                      <a16:creationId xmlns:a16="http://schemas.microsoft.com/office/drawing/2014/main" id="{753CD764-CF51-4102-8DA4-CE3905160A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2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</a:t>
                  </a:r>
                </a:p>
              </p:txBody>
            </p:sp>
            <p:sp>
              <p:nvSpPr>
                <p:cNvPr id="101403" name="Line 95">
                  <a:extLst>
                    <a:ext uri="{FF2B5EF4-FFF2-40B4-BE49-F238E27FC236}">
                      <a16:creationId xmlns:a16="http://schemas.microsoft.com/office/drawing/2014/main" id="{8F7B83E5-681D-4C3E-B548-1BC20DAE16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04" name="Line 96">
                  <a:extLst>
                    <a:ext uri="{FF2B5EF4-FFF2-40B4-BE49-F238E27FC236}">
                      <a16:creationId xmlns:a16="http://schemas.microsoft.com/office/drawing/2014/main" id="{F227B876-A61C-4823-969A-450FF23116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394" name="Group 97">
              <a:extLst>
                <a:ext uri="{FF2B5EF4-FFF2-40B4-BE49-F238E27FC236}">
                  <a16:creationId xmlns:a16="http://schemas.microsoft.com/office/drawing/2014/main" id="{192BE143-3FB4-4A4D-9FFE-6CFC5A21DD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7" y="3448"/>
              <a:ext cx="1170" cy="277"/>
              <a:chOff x="1634" y="2622"/>
              <a:chExt cx="1170" cy="277"/>
            </a:xfrm>
          </p:grpSpPr>
          <p:sp>
            <p:nvSpPr>
              <p:cNvPr id="101395" name="Line 98">
                <a:extLst>
                  <a:ext uri="{FF2B5EF4-FFF2-40B4-BE49-F238E27FC236}">
                    <a16:creationId xmlns:a16="http://schemas.microsoft.com/office/drawing/2014/main" id="{B70C79DE-6CA8-4E30-A836-6C8C3033D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396" name="Group 99">
                <a:extLst>
                  <a:ext uri="{FF2B5EF4-FFF2-40B4-BE49-F238E27FC236}">
                    <a16:creationId xmlns:a16="http://schemas.microsoft.com/office/drawing/2014/main" id="{27B8C2CD-77EC-4DD9-B9A7-356B33BE71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37" cy="277"/>
                <a:chOff x="1822" y="3178"/>
                <a:chExt cx="837" cy="277"/>
              </a:xfrm>
            </p:grpSpPr>
            <p:sp>
              <p:nvSpPr>
                <p:cNvPr id="101397" name="Rectangle 100">
                  <a:extLst>
                    <a:ext uri="{FF2B5EF4-FFF2-40B4-BE49-F238E27FC236}">
                      <a16:creationId xmlns:a16="http://schemas.microsoft.com/office/drawing/2014/main" id="{DFA7D0C1-B7FA-4F9E-ADB4-98956EFC1B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37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1398" name="Line 101">
                  <a:extLst>
                    <a:ext uri="{FF2B5EF4-FFF2-40B4-BE49-F238E27FC236}">
                      <a16:creationId xmlns:a16="http://schemas.microsoft.com/office/drawing/2014/main" id="{97CB8DE4-AD3C-4405-86AA-1DC8491878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399" name="Line 102">
                  <a:extLst>
                    <a:ext uri="{FF2B5EF4-FFF2-40B4-BE49-F238E27FC236}">
                      <a16:creationId xmlns:a16="http://schemas.microsoft.com/office/drawing/2014/main" id="{D873E904-1918-4C3D-AC08-F95FCE5D60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87837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3">
            <a:extLst>
              <a:ext uri="{FF2B5EF4-FFF2-40B4-BE49-F238E27FC236}">
                <a16:creationId xmlns:a16="http://schemas.microsoft.com/office/drawing/2014/main" id="{D61C21CB-2404-40C0-AA6B-5311D2D21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004244"/>
            <a:ext cx="69990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24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zh-CN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分别指向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zh-CN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中某一结点，</a:t>
            </a:r>
            <a:r>
              <a:rPr lang="en-US" altLang="zh-CN" sz="24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zh-CN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初值是第一结点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3427" name="Group 4">
            <a:extLst>
              <a:ext uri="{FF2B5EF4-FFF2-40B4-BE49-F238E27FC236}">
                <a16:creationId xmlns:a16="http://schemas.microsoft.com/office/drawing/2014/main" id="{228BD33E-EAEC-4EE9-8B6E-FCB5FC54FCE0}"/>
              </a:ext>
            </a:extLst>
          </p:cNvPr>
          <p:cNvGrpSpPr>
            <a:grpSpLocks/>
          </p:cNvGrpSpPr>
          <p:nvPr/>
        </p:nvGrpSpPr>
        <p:grpSpPr bwMode="auto">
          <a:xfrm>
            <a:off x="2398713" y="1571625"/>
            <a:ext cx="7734300" cy="3113088"/>
            <a:chOff x="551" y="990"/>
            <a:chExt cx="4872" cy="1961"/>
          </a:xfrm>
        </p:grpSpPr>
        <p:sp>
          <p:nvSpPr>
            <p:cNvPr id="103436" name="Text Box 5">
              <a:extLst>
                <a:ext uri="{FF2B5EF4-FFF2-40B4-BE49-F238E27FC236}">
                  <a16:creationId xmlns:a16="http://schemas.microsoft.com/office/drawing/2014/main" id="{A7F362BC-3C04-4DD0-A299-2F0C025EA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" y="1214"/>
              <a:ext cx="736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比较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p-&gt;exp</a:t>
              </a:r>
              <a:br>
                <a:rPr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</a:t>
              </a:r>
              <a:r>
                <a:rPr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q-&gt;exp</a:t>
              </a:r>
            </a:p>
          </p:txBody>
        </p:sp>
        <p:sp>
          <p:nvSpPr>
            <p:cNvPr id="38925" name="Text Box 6">
              <a:extLst>
                <a:ext uri="{FF2B5EF4-FFF2-40B4-BE49-F238E27FC236}">
                  <a16:creationId xmlns:a16="http://schemas.microsoft.com/office/drawing/2014/main" id="{C9074239-64B9-4220-B90A-615F999A8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" y="990"/>
              <a:ext cx="32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p-&gt;exp </a:t>
              </a:r>
              <a:r>
                <a:rPr lang="en-US" altLang="zh-CN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&lt;</a:t>
              </a:r>
              <a:r>
                <a:rPr lang="en-US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 q-&gt;exp:   p</a:t>
              </a:r>
              <a:r>
                <a:rPr lang="zh-CN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结点是和多项式中的一项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　　　　　　       </a:t>
              </a:r>
              <a:r>
                <a:rPr lang="en-US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p</a:t>
              </a:r>
              <a:r>
                <a:rPr lang="zh-CN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后移,</a:t>
              </a:r>
              <a:r>
                <a:rPr lang="en-US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zh-CN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不动</a:t>
              </a:r>
              <a:endParaRPr lang="zh-CN" altLang="en-US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6" name="Text Box 7">
              <a:extLst>
                <a:ext uri="{FF2B5EF4-FFF2-40B4-BE49-F238E27FC236}">
                  <a16:creationId xmlns:a16="http://schemas.microsoft.com/office/drawing/2014/main" id="{A63D06D2-C7AD-4C27-ACA9-0EF3BE06C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1508"/>
              <a:ext cx="326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p-&gt;exp </a:t>
              </a:r>
              <a:r>
                <a:rPr lang="en-US" altLang="zh-CN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&gt;</a:t>
              </a:r>
              <a:r>
                <a:rPr lang="en-US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 q-&gt;exp:  q</a:t>
              </a:r>
              <a:r>
                <a:rPr lang="zh-CN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结点是和多项式中的一项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　　　　　　       将</a:t>
              </a:r>
              <a:r>
                <a:rPr lang="en-US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zh-CN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插在</a:t>
              </a:r>
              <a:r>
                <a:rPr lang="en-US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p</a:t>
              </a:r>
              <a:r>
                <a:rPr lang="zh-CN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之前,</a:t>
              </a:r>
              <a:r>
                <a:rPr lang="en-US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zh-CN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后移,</a:t>
              </a:r>
              <a:r>
                <a:rPr lang="en-US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p</a:t>
              </a:r>
              <a:r>
                <a:rPr lang="zh-CN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不动</a:t>
              </a:r>
              <a:endParaRPr lang="zh-CN" altLang="en-US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7" name="Text Box 8">
              <a:extLst>
                <a:ext uri="{FF2B5EF4-FFF2-40B4-BE49-F238E27FC236}">
                  <a16:creationId xmlns:a16="http://schemas.microsoft.com/office/drawing/2014/main" id="{49EA43B8-E709-4A0B-A769-B6E5E0E5E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2060"/>
              <a:ext cx="20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p-&gt;exp </a:t>
              </a:r>
              <a:r>
                <a:rPr lang="en-US" altLang="zh-CN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=</a:t>
              </a:r>
              <a:r>
                <a:rPr lang="en-US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 q-&gt;exp:   </a:t>
              </a:r>
              <a:r>
                <a:rPr lang="zh-CN" altLang="zh-CN" dirty="0">
                  <a:solidFill>
                    <a:srgbClr val="660066"/>
                  </a:solidFill>
                  <a:ea typeface="宋体" panose="02010600030101010101" pitchFamily="2" charset="-122"/>
                </a:rPr>
                <a:t>系数相加</a:t>
              </a:r>
              <a:endParaRPr lang="zh-CN" altLang="en-US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40" name="Text Box 9">
              <a:extLst>
                <a:ext uri="{FF2B5EF4-FFF2-40B4-BE49-F238E27FC236}">
                  <a16:creationId xmlns:a16="http://schemas.microsoft.com/office/drawing/2014/main" id="{DD075061-E6AC-4D2A-9CB7-728AF11D8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" y="1946"/>
              <a:ext cx="175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：从</a:t>
              </a:r>
              <a:r>
                <a:rPr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表中删去</a:t>
              </a:r>
              <a:r>
                <a:rPr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zh-CN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释放</a:t>
              </a:r>
              <a:r>
                <a:rPr lang="en-US" altLang="zh-CN" sz="2000" dirty="0" err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p,q</a:t>
              </a:r>
              <a:r>
                <a:rPr lang="zh-CN" altLang="en-US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dirty="0" err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p,q</a:t>
              </a:r>
              <a:r>
                <a:rPr lang="zh-CN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后移</a:t>
              </a:r>
              <a:endParaRPr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1" name="Text Box 10">
              <a:extLst>
                <a:ext uri="{FF2B5EF4-FFF2-40B4-BE49-F238E27FC236}">
                  <a16:creationId xmlns:a16="http://schemas.microsoft.com/office/drawing/2014/main" id="{2BF3595D-8DE2-4595-9CCF-4289BD1A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2509"/>
              <a:ext cx="163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</a:t>
              </a:r>
              <a:r>
                <a:rPr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：修改</a:t>
              </a:r>
              <a:r>
                <a:rPr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系数域,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释放</a:t>
              </a:r>
              <a:r>
                <a:rPr lang="en-US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zh-CN" altLang="en-US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000" dirty="0" err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p,q</a:t>
              </a:r>
              <a:r>
                <a:rPr lang="zh-CN" altLang="zh-CN" sz="20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后移</a:t>
              </a:r>
              <a:endParaRPr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2" name="AutoShape 11">
              <a:extLst>
                <a:ext uri="{FF2B5EF4-FFF2-40B4-BE49-F238E27FC236}">
                  <a16:creationId xmlns:a16="http://schemas.microsoft.com/office/drawing/2014/main" id="{2A574630-F4B0-4D14-8686-DA8D80237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" y="1569"/>
              <a:ext cx="47" cy="293"/>
            </a:xfrm>
            <a:prstGeom prst="leftBrace">
              <a:avLst>
                <a:gd name="adj1" fmla="val 1989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20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43" name="AutoShape 12">
              <a:extLst>
                <a:ext uri="{FF2B5EF4-FFF2-40B4-BE49-F238E27FC236}">
                  <a16:creationId xmlns:a16="http://schemas.microsoft.com/office/drawing/2014/main" id="{46023CB8-9600-4588-A364-FE25DE9FE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2248"/>
              <a:ext cx="327" cy="293"/>
            </a:xfrm>
            <a:prstGeom prst="leftBrace">
              <a:avLst>
                <a:gd name="adj1" fmla="val 7992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20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3428" name="Group 13">
            <a:extLst>
              <a:ext uri="{FF2B5EF4-FFF2-40B4-BE49-F238E27FC236}">
                <a16:creationId xmlns:a16="http://schemas.microsoft.com/office/drawing/2014/main" id="{27752A90-A3A3-4F8B-9362-23D0020366E8}"/>
              </a:ext>
            </a:extLst>
          </p:cNvPr>
          <p:cNvGrpSpPr>
            <a:grpSpLocks/>
          </p:cNvGrpSpPr>
          <p:nvPr/>
        </p:nvGrpSpPr>
        <p:grpSpPr bwMode="auto">
          <a:xfrm>
            <a:off x="2112963" y="4475163"/>
            <a:ext cx="7300912" cy="849312"/>
            <a:chOff x="294" y="3052"/>
            <a:chExt cx="4599" cy="535"/>
          </a:xfrm>
        </p:grpSpPr>
        <p:grpSp>
          <p:nvGrpSpPr>
            <p:cNvPr id="103431" name="Group 14">
              <a:extLst>
                <a:ext uri="{FF2B5EF4-FFF2-40B4-BE49-F238E27FC236}">
                  <a16:creationId xmlns:a16="http://schemas.microsoft.com/office/drawing/2014/main" id="{C7B54762-30DC-4396-AD9D-EB3ECFB71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" y="3052"/>
              <a:ext cx="4599" cy="535"/>
              <a:chOff x="294" y="3052"/>
              <a:chExt cx="4599" cy="535"/>
            </a:xfrm>
          </p:grpSpPr>
          <p:sp>
            <p:nvSpPr>
              <p:cNvPr id="103433" name="Text Box 15">
                <a:extLst>
                  <a:ext uri="{FF2B5EF4-FFF2-40B4-BE49-F238E27FC236}">
                    <a16:creationId xmlns:a16="http://schemas.microsoft.com/office/drawing/2014/main" id="{C2141F64-8FA4-463B-9A83-F125B6C16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" y="3197"/>
                <a:ext cx="13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zh-CN" altLang="en-US" sz="20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直到</a:t>
                </a:r>
                <a:r>
                  <a:rPr lang="en-US" altLang="zh-CN" sz="20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zh-CN" altLang="zh-CN" sz="20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或</a:t>
                </a:r>
                <a:r>
                  <a:rPr lang="en-US" altLang="zh-CN" sz="20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zh-CN" altLang="zh-CN" sz="20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为</a:t>
                </a:r>
                <a:r>
                  <a:rPr lang="en-US" altLang="zh-CN" sz="20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NULL</a:t>
                </a:r>
              </a:p>
            </p:txBody>
          </p:sp>
          <p:sp>
            <p:nvSpPr>
              <p:cNvPr id="103434" name="Text Box 16">
                <a:extLst>
                  <a:ext uri="{FF2B5EF4-FFF2-40B4-BE49-F238E27FC236}">
                    <a16:creationId xmlns:a16="http://schemas.microsoft.com/office/drawing/2014/main" id="{03EEB53B-94CE-468F-84F4-06C4FE7E0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9" y="3052"/>
                <a:ext cx="14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q==NULL</a:t>
                </a:r>
                <a:r>
                  <a: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结束</a:t>
                </a: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35" name="Text Box 17">
                <a:extLst>
                  <a:ext uri="{FF2B5EF4-FFF2-40B4-BE49-F238E27FC236}">
                    <a16:creationId xmlns:a16="http://schemas.microsoft.com/office/drawing/2014/main" id="{CF425411-0C8E-4BF1-82EE-16D635246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6" y="3337"/>
                <a:ext cx="31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p==NULL</a:t>
                </a:r>
                <a:r>
                  <a: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将</a:t>
                </a: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中剩余部分连到</a:t>
                </a: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上即可</a:t>
                </a: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3432" name="AutoShape 18">
              <a:extLst>
                <a:ext uri="{FF2B5EF4-FFF2-40B4-BE49-F238E27FC236}">
                  <a16:creationId xmlns:a16="http://schemas.microsoft.com/office/drawing/2014/main" id="{874589F9-19D6-4BAE-9B02-17C9894A5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" y="3186"/>
              <a:ext cx="327" cy="293"/>
            </a:xfrm>
            <a:prstGeom prst="leftBrace">
              <a:avLst>
                <a:gd name="adj1" fmla="val 374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20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3429" name="Rectangle 21">
            <a:extLst>
              <a:ext uri="{FF2B5EF4-FFF2-40B4-BE49-F238E27FC236}">
                <a16:creationId xmlns:a16="http://schemas.microsoft.com/office/drawing/2014/main" id="{39BDD5F0-FEA8-4972-B31D-447C70663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38" y="457201"/>
            <a:ext cx="850106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defRPr/>
            </a:pPr>
            <a:r>
              <a:rPr lang="zh-CN" altLang="en-US">
                <a:solidFill>
                  <a:srgbClr val="660066"/>
                </a:solidFill>
              </a:rPr>
              <a:t>运算规则</a:t>
            </a:r>
          </a:p>
        </p:txBody>
      </p:sp>
    </p:spTree>
    <p:extLst>
      <p:ext uri="{BB962C8B-B14F-4D97-AF65-F5344CB8AC3E}">
        <p14:creationId xmlns:p14="http://schemas.microsoft.com/office/powerpoint/2010/main" val="4246753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>
            <a:extLst>
              <a:ext uri="{FF2B5EF4-FFF2-40B4-BE49-F238E27FC236}">
                <a16:creationId xmlns:a16="http://schemas.microsoft.com/office/drawing/2014/main" id="{443A8B8D-127E-4B06-870E-6BF8DF57A41B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2133601"/>
            <a:ext cx="8642350" cy="2301875"/>
            <a:chOff x="316" y="480"/>
            <a:chExt cx="5444" cy="1450"/>
          </a:xfrm>
        </p:grpSpPr>
        <p:grpSp>
          <p:nvGrpSpPr>
            <p:cNvPr id="104816" name="Group 3">
              <a:extLst>
                <a:ext uri="{FF2B5EF4-FFF2-40B4-BE49-F238E27FC236}">
                  <a16:creationId xmlns:a16="http://schemas.microsoft.com/office/drawing/2014/main" id="{49BFEECC-552D-47E3-BFEA-E04915587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1623"/>
              <a:ext cx="298" cy="307"/>
              <a:chOff x="1958" y="1623"/>
              <a:chExt cx="298" cy="307"/>
            </a:xfrm>
          </p:grpSpPr>
          <p:sp>
            <p:nvSpPr>
              <p:cNvPr id="104881" name="Line 4">
                <a:extLst>
                  <a:ext uri="{FF2B5EF4-FFF2-40B4-BE49-F238E27FC236}">
                    <a16:creationId xmlns:a16="http://schemas.microsoft.com/office/drawing/2014/main" id="{C2957BA5-B168-4B0F-B850-6706261D4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623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82" name="Text Box 5">
                <a:extLst>
                  <a:ext uri="{FF2B5EF4-FFF2-40B4-BE49-F238E27FC236}">
                    <a16:creationId xmlns:a16="http://schemas.microsoft.com/office/drawing/2014/main" id="{1D184942-E645-4E18-821E-479608471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168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q</a:t>
                </a:r>
              </a:p>
            </p:txBody>
          </p:sp>
        </p:grpSp>
        <p:grpSp>
          <p:nvGrpSpPr>
            <p:cNvPr id="104817" name="Group 6">
              <a:extLst>
                <a:ext uri="{FF2B5EF4-FFF2-40B4-BE49-F238E27FC236}">
                  <a16:creationId xmlns:a16="http://schemas.microsoft.com/office/drawing/2014/main" id="{CFDB4663-7F38-4C32-8DD9-9CCA85AFC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" y="903"/>
              <a:ext cx="5423" cy="302"/>
              <a:chOff x="412" y="2586"/>
              <a:chExt cx="5423" cy="302"/>
            </a:xfrm>
          </p:grpSpPr>
          <p:grpSp>
            <p:nvGrpSpPr>
              <p:cNvPr id="104850" name="Group 7">
                <a:extLst>
                  <a:ext uri="{FF2B5EF4-FFF2-40B4-BE49-F238E27FC236}">
                    <a16:creationId xmlns:a16="http://schemas.microsoft.com/office/drawing/2014/main" id="{05A59E4B-E203-4CD2-9454-03C9CBDBBD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" y="2601"/>
                <a:ext cx="745" cy="252"/>
                <a:chOff x="933" y="2612"/>
                <a:chExt cx="745" cy="252"/>
              </a:xfrm>
            </p:grpSpPr>
            <p:sp>
              <p:nvSpPr>
                <p:cNvPr id="104878" name="Rectangle 8" descr="浅色上对角线">
                  <a:extLst>
                    <a:ext uri="{FF2B5EF4-FFF2-40B4-BE49-F238E27FC236}">
                      <a16:creationId xmlns:a16="http://schemas.microsoft.com/office/drawing/2014/main" id="{07938337-26F4-4937-93EC-ACC9B58210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12"/>
                  <a:ext cx="116" cy="25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79" name="Rectangle 9">
                  <a:extLst>
                    <a:ext uri="{FF2B5EF4-FFF2-40B4-BE49-F238E27FC236}">
                      <a16:creationId xmlns:a16="http://schemas.microsoft.com/office/drawing/2014/main" id="{857A404A-ACCC-422D-B77D-0C2A74C82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12"/>
                  <a:ext cx="478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80" name="Line 10">
                  <a:extLst>
                    <a:ext uri="{FF2B5EF4-FFF2-40B4-BE49-F238E27FC236}">
                      <a16:creationId xmlns:a16="http://schemas.microsoft.com/office/drawing/2014/main" id="{DF5A5664-F43F-4F05-9A07-99C24C4D8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851" name="Text Box 11">
                <a:extLst>
                  <a:ext uri="{FF2B5EF4-FFF2-40B4-BE49-F238E27FC236}">
                    <a16:creationId xmlns:a16="http://schemas.microsoft.com/office/drawing/2014/main" id="{85B9274D-47E4-418F-9603-256A2E170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0" y="2609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852" name="Line 12">
                <a:extLst>
                  <a:ext uri="{FF2B5EF4-FFF2-40B4-BE49-F238E27FC236}">
                    <a16:creationId xmlns:a16="http://schemas.microsoft.com/office/drawing/2014/main" id="{1F06B0E0-423A-4024-A9E7-561BA3467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" y="2722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53" name="Text Box 13">
                <a:extLst>
                  <a:ext uri="{FF2B5EF4-FFF2-40B4-BE49-F238E27FC236}">
                    <a16:creationId xmlns:a16="http://schemas.microsoft.com/office/drawing/2014/main" id="{C9B8FAF6-451A-426E-9F0C-B168D2898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" y="2586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</a:p>
            </p:txBody>
          </p:sp>
          <p:grpSp>
            <p:nvGrpSpPr>
              <p:cNvPr id="104854" name="Group 14">
                <a:extLst>
                  <a:ext uri="{FF2B5EF4-FFF2-40B4-BE49-F238E27FC236}">
                    <a16:creationId xmlns:a16="http://schemas.microsoft.com/office/drawing/2014/main" id="{185561C3-89E0-4B39-9346-3CF61C9DE1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4" y="2611"/>
                <a:ext cx="1095" cy="277"/>
                <a:chOff x="1634" y="2622"/>
                <a:chExt cx="1095" cy="277"/>
              </a:xfrm>
            </p:grpSpPr>
            <p:sp>
              <p:nvSpPr>
                <p:cNvPr id="104873" name="Line 15">
                  <a:extLst>
                    <a:ext uri="{FF2B5EF4-FFF2-40B4-BE49-F238E27FC236}">
                      <a16:creationId xmlns:a16="http://schemas.microsoft.com/office/drawing/2014/main" id="{8284774E-968C-4796-B431-9D20D09B9F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74" name="Group 16">
                  <a:extLst>
                    <a:ext uri="{FF2B5EF4-FFF2-40B4-BE49-F238E27FC236}">
                      <a16:creationId xmlns:a16="http://schemas.microsoft.com/office/drawing/2014/main" id="{956230B7-D46E-4968-A357-2FD9F2C950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75" name="Rectangle 17">
                    <a:extLst>
                      <a:ext uri="{FF2B5EF4-FFF2-40B4-BE49-F238E27FC236}">
                        <a16:creationId xmlns:a16="http://schemas.microsoft.com/office/drawing/2014/main" id="{BE6EB990-AAC8-40FB-8A6B-B6EC034080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</a:p>
                </p:txBody>
              </p:sp>
              <p:sp>
                <p:nvSpPr>
                  <p:cNvPr id="104876" name="Line 18">
                    <a:extLst>
                      <a:ext uri="{FF2B5EF4-FFF2-40B4-BE49-F238E27FC236}">
                        <a16:creationId xmlns:a16="http://schemas.microsoft.com/office/drawing/2014/main" id="{0A211D61-392E-4748-AD84-2BB98CD003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77" name="Line 19">
                    <a:extLst>
                      <a:ext uri="{FF2B5EF4-FFF2-40B4-BE49-F238E27FC236}">
                        <a16:creationId xmlns:a16="http://schemas.microsoft.com/office/drawing/2014/main" id="{213CEF6F-6F63-4CEB-99BE-1A04173DD8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55" name="Group 20">
                <a:extLst>
                  <a:ext uri="{FF2B5EF4-FFF2-40B4-BE49-F238E27FC236}">
                    <a16:creationId xmlns:a16="http://schemas.microsoft.com/office/drawing/2014/main" id="{06518132-EF0C-46B2-9FD0-4270AEEDC9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2" y="2607"/>
                <a:ext cx="1095" cy="277"/>
                <a:chOff x="1634" y="2622"/>
                <a:chExt cx="1095" cy="277"/>
              </a:xfrm>
            </p:grpSpPr>
            <p:sp>
              <p:nvSpPr>
                <p:cNvPr id="104868" name="Line 21">
                  <a:extLst>
                    <a:ext uri="{FF2B5EF4-FFF2-40B4-BE49-F238E27FC236}">
                      <a16:creationId xmlns:a16="http://schemas.microsoft.com/office/drawing/2014/main" id="{512C9E8B-5F8B-4AD0-9CC3-2D76B2B833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69" name="Group 22">
                  <a:extLst>
                    <a:ext uri="{FF2B5EF4-FFF2-40B4-BE49-F238E27FC236}">
                      <a16:creationId xmlns:a16="http://schemas.microsoft.com/office/drawing/2014/main" id="{7A6B8BA5-319B-4318-91F5-617993AF15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70" name="Rectangle 23">
                    <a:extLst>
                      <a:ext uri="{FF2B5EF4-FFF2-40B4-BE49-F238E27FC236}">
                        <a16:creationId xmlns:a16="http://schemas.microsoft.com/office/drawing/2014/main" id="{3E488F4F-DB22-4D3E-8856-91D6833D6D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3     1       </a:t>
                    </a:r>
                  </a:p>
                </p:txBody>
              </p:sp>
              <p:sp>
                <p:nvSpPr>
                  <p:cNvPr id="104871" name="Line 24">
                    <a:extLst>
                      <a:ext uri="{FF2B5EF4-FFF2-40B4-BE49-F238E27FC236}">
                        <a16:creationId xmlns:a16="http://schemas.microsoft.com/office/drawing/2014/main" id="{AEE07C8C-9610-4B2C-B119-246209F65B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72" name="Line 25">
                    <a:extLst>
                      <a:ext uri="{FF2B5EF4-FFF2-40B4-BE49-F238E27FC236}">
                        <a16:creationId xmlns:a16="http://schemas.microsoft.com/office/drawing/2014/main" id="{B257F270-DCD1-4EA4-8FF1-FE4817697D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56" name="Group 26">
                <a:extLst>
                  <a:ext uri="{FF2B5EF4-FFF2-40B4-BE49-F238E27FC236}">
                    <a16:creationId xmlns:a16="http://schemas.microsoft.com/office/drawing/2014/main" id="{52F305AB-4F31-46DF-B716-494F78F2AC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3" y="2607"/>
                <a:ext cx="1055" cy="277"/>
                <a:chOff x="1634" y="2622"/>
                <a:chExt cx="1055" cy="277"/>
              </a:xfrm>
            </p:grpSpPr>
            <p:sp>
              <p:nvSpPr>
                <p:cNvPr id="104863" name="Line 27">
                  <a:extLst>
                    <a:ext uri="{FF2B5EF4-FFF2-40B4-BE49-F238E27FC236}">
                      <a16:creationId xmlns:a16="http://schemas.microsoft.com/office/drawing/2014/main" id="{73203BBC-BA77-492D-B441-6C38956B2E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64" name="Group 28">
                  <a:extLst>
                    <a:ext uri="{FF2B5EF4-FFF2-40B4-BE49-F238E27FC236}">
                      <a16:creationId xmlns:a16="http://schemas.microsoft.com/office/drawing/2014/main" id="{058DA45A-4126-4A01-91C5-21951CF1E9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22" cy="277"/>
                  <a:chOff x="1822" y="3178"/>
                  <a:chExt cx="722" cy="277"/>
                </a:xfrm>
              </p:grpSpPr>
              <p:sp>
                <p:nvSpPr>
                  <p:cNvPr id="104865" name="Rectangle 29">
                    <a:extLst>
                      <a:ext uri="{FF2B5EF4-FFF2-40B4-BE49-F238E27FC236}">
                        <a16:creationId xmlns:a16="http://schemas.microsoft.com/office/drawing/2014/main" id="{FE4967F6-51F8-4B11-A6C5-469C018BEB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2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9     8      </a:t>
                    </a:r>
                  </a:p>
                </p:txBody>
              </p:sp>
              <p:sp>
                <p:nvSpPr>
                  <p:cNvPr id="104866" name="Line 30">
                    <a:extLst>
                      <a:ext uri="{FF2B5EF4-FFF2-40B4-BE49-F238E27FC236}">
                        <a16:creationId xmlns:a16="http://schemas.microsoft.com/office/drawing/2014/main" id="{AEAB0F08-8313-43EB-8887-6DA22FBF0E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67" name="Line 31">
                    <a:extLst>
                      <a:ext uri="{FF2B5EF4-FFF2-40B4-BE49-F238E27FC236}">
                        <a16:creationId xmlns:a16="http://schemas.microsoft.com/office/drawing/2014/main" id="{550CF4A1-714A-4A8C-80E4-C5E0A7373B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57" name="Group 32">
                <a:extLst>
                  <a:ext uri="{FF2B5EF4-FFF2-40B4-BE49-F238E27FC236}">
                    <a16:creationId xmlns:a16="http://schemas.microsoft.com/office/drawing/2014/main" id="{3B01BA1D-A23A-468D-A162-1D8CD73AA8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5" y="2607"/>
                <a:ext cx="1170" cy="277"/>
                <a:chOff x="1634" y="2622"/>
                <a:chExt cx="1170" cy="277"/>
              </a:xfrm>
            </p:grpSpPr>
            <p:sp>
              <p:nvSpPr>
                <p:cNvPr id="104858" name="Line 33">
                  <a:extLst>
                    <a:ext uri="{FF2B5EF4-FFF2-40B4-BE49-F238E27FC236}">
                      <a16:creationId xmlns:a16="http://schemas.microsoft.com/office/drawing/2014/main" id="{54529B52-0E14-4D88-864E-E5448EC71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59" name="Group 34">
                  <a:extLst>
                    <a:ext uri="{FF2B5EF4-FFF2-40B4-BE49-F238E27FC236}">
                      <a16:creationId xmlns:a16="http://schemas.microsoft.com/office/drawing/2014/main" id="{48DDAC57-A8D1-40CA-835D-E94A7F066D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37" cy="277"/>
                  <a:chOff x="1822" y="3178"/>
                  <a:chExt cx="837" cy="277"/>
                </a:xfrm>
              </p:grpSpPr>
              <p:sp>
                <p:nvSpPr>
                  <p:cNvPr id="104860" name="Rectangle 35">
                    <a:extLst>
                      <a:ext uri="{FF2B5EF4-FFF2-40B4-BE49-F238E27FC236}">
                        <a16:creationId xmlns:a16="http://schemas.microsoft.com/office/drawing/2014/main" id="{1EBFF144-346C-45F9-856E-E9E3549989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37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</a:p>
                </p:txBody>
              </p:sp>
              <p:sp>
                <p:nvSpPr>
                  <p:cNvPr id="104861" name="Line 36">
                    <a:extLst>
                      <a:ext uri="{FF2B5EF4-FFF2-40B4-BE49-F238E27FC236}">
                        <a16:creationId xmlns:a16="http://schemas.microsoft.com/office/drawing/2014/main" id="{08F7DD09-9D13-46E2-8628-1C5405E4C4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62" name="Line 37">
                    <a:extLst>
                      <a:ext uri="{FF2B5EF4-FFF2-40B4-BE49-F238E27FC236}">
                        <a16:creationId xmlns:a16="http://schemas.microsoft.com/office/drawing/2014/main" id="{FEF2450C-B97A-4F97-A583-15690D5248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818" name="Group 38">
              <a:extLst>
                <a:ext uri="{FF2B5EF4-FFF2-40B4-BE49-F238E27FC236}">
                  <a16:creationId xmlns:a16="http://schemas.microsoft.com/office/drawing/2014/main" id="{22B23641-EA64-41A1-BDB7-F34213ECD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1343"/>
              <a:ext cx="4390" cy="302"/>
              <a:chOff x="191" y="2971"/>
              <a:chExt cx="4390" cy="302"/>
            </a:xfrm>
          </p:grpSpPr>
          <p:grpSp>
            <p:nvGrpSpPr>
              <p:cNvPr id="104825" name="Group 39">
                <a:extLst>
                  <a:ext uri="{FF2B5EF4-FFF2-40B4-BE49-F238E27FC236}">
                    <a16:creationId xmlns:a16="http://schemas.microsoft.com/office/drawing/2014/main" id="{FF0017D6-765E-4E1B-BEED-DC61EB70A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" y="2986"/>
                <a:ext cx="745" cy="252"/>
                <a:chOff x="933" y="2612"/>
                <a:chExt cx="745" cy="252"/>
              </a:xfrm>
            </p:grpSpPr>
            <p:sp>
              <p:nvSpPr>
                <p:cNvPr id="104847" name="Rectangle 40" descr="浅色上对角线">
                  <a:extLst>
                    <a:ext uri="{FF2B5EF4-FFF2-40B4-BE49-F238E27FC236}">
                      <a16:creationId xmlns:a16="http://schemas.microsoft.com/office/drawing/2014/main" id="{F12BA298-08DB-46B3-9D00-7C94AA3AD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12"/>
                  <a:ext cx="116" cy="25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48" name="Rectangle 41">
                  <a:extLst>
                    <a:ext uri="{FF2B5EF4-FFF2-40B4-BE49-F238E27FC236}">
                      <a16:creationId xmlns:a16="http://schemas.microsoft.com/office/drawing/2014/main" id="{72AE9833-80CC-4C32-B7BC-EE1F865643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12"/>
                  <a:ext cx="478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49" name="Line 42">
                  <a:extLst>
                    <a:ext uri="{FF2B5EF4-FFF2-40B4-BE49-F238E27FC236}">
                      <a16:creationId xmlns:a16="http://schemas.microsoft.com/office/drawing/2014/main" id="{C131ECE8-12C9-4EDD-A236-909CB23A3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826" name="Text Box 43">
                <a:extLst>
                  <a:ext uri="{FF2B5EF4-FFF2-40B4-BE49-F238E27FC236}">
                    <a16:creationId xmlns:a16="http://schemas.microsoft.com/office/drawing/2014/main" id="{E0A0F664-02A0-4D5E-BB0C-6371E98DE4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" y="2994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827" name="Line 44">
                <a:extLst>
                  <a:ext uri="{FF2B5EF4-FFF2-40B4-BE49-F238E27FC236}">
                    <a16:creationId xmlns:a16="http://schemas.microsoft.com/office/drawing/2014/main" id="{BC9BB35F-E128-465C-99A9-E35715716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310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28" name="Text Box 45">
                <a:extLst>
                  <a:ext uri="{FF2B5EF4-FFF2-40B4-BE49-F238E27FC236}">
                    <a16:creationId xmlns:a16="http://schemas.microsoft.com/office/drawing/2014/main" id="{E71A3A0B-9504-4D6D-BD94-BED74348A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" y="297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4829" name="Group 46">
                <a:extLst>
                  <a:ext uri="{FF2B5EF4-FFF2-40B4-BE49-F238E27FC236}">
                    <a16:creationId xmlns:a16="http://schemas.microsoft.com/office/drawing/2014/main" id="{231ABC9C-3CB0-4055-BF02-0C7AEEC602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9" y="2996"/>
                <a:ext cx="1095" cy="277"/>
                <a:chOff x="1634" y="2622"/>
                <a:chExt cx="1095" cy="277"/>
              </a:xfrm>
            </p:grpSpPr>
            <p:sp>
              <p:nvSpPr>
                <p:cNvPr id="104842" name="Line 47">
                  <a:extLst>
                    <a:ext uri="{FF2B5EF4-FFF2-40B4-BE49-F238E27FC236}">
                      <a16:creationId xmlns:a16="http://schemas.microsoft.com/office/drawing/2014/main" id="{C861865F-A1F8-46AA-AD61-B6F28CA7AF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43" name="Group 48">
                  <a:extLst>
                    <a:ext uri="{FF2B5EF4-FFF2-40B4-BE49-F238E27FC236}">
                      <a16:creationId xmlns:a16="http://schemas.microsoft.com/office/drawing/2014/main" id="{8C33D6D8-9B39-47C9-B65F-FECFCA2C3E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44" name="Rectangle 49">
                    <a:extLst>
                      <a:ext uri="{FF2B5EF4-FFF2-40B4-BE49-F238E27FC236}">
                        <a16:creationId xmlns:a16="http://schemas.microsoft.com/office/drawing/2014/main" id="{792117CE-9FD5-4066-AB06-30A09E4246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8     1       </a:t>
                    </a:r>
                  </a:p>
                </p:txBody>
              </p:sp>
              <p:sp>
                <p:nvSpPr>
                  <p:cNvPr id="104845" name="Line 50">
                    <a:extLst>
                      <a:ext uri="{FF2B5EF4-FFF2-40B4-BE49-F238E27FC236}">
                        <a16:creationId xmlns:a16="http://schemas.microsoft.com/office/drawing/2014/main" id="{1F1E5855-C2F9-49A7-BD70-91ED55B566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46" name="Line 51">
                    <a:extLst>
                      <a:ext uri="{FF2B5EF4-FFF2-40B4-BE49-F238E27FC236}">
                        <a16:creationId xmlns:a16="http://schemas.microsoft.com/office/drawing/2014/main" id="{26F64D6D-CEF3-4A34-A7E2-5B3136EA7D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30" name="Group 52">
                <a:extLst>
                  <a:ext uri="{FF2B5EF4-FFF2-40B4-BE49-F238E27FC236}">
                    <a16:creationId xmlns:a16="http://schemas.microsoft.com/office/drawing/2014/main" id="{ACFBFB75-B473-45F6-BB7B-E8D8274A1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7" y="2992"/>
                <a:ext cx="1095" cy="277"/>
                <a:chOff x="1634" y="2622"/>
                <a:chExt cx="1095" cy="277"/>
              </a:xfrm>
            </p:grpSpPr>
            <p:sp>
              <p:nvSpPr>
                <p:cNvPr id="104837" name="Line 53">
                  <a:extLst>
                    <a:ext uri="{FF2B5EF4-FFF2-40B4-BE49-F238E27FC236}">
                      <a16:creationId xmlns:a16="http://schemas.microsoft.com/office/drawing/2014/main" id="{0BD841B7-7BBC-4833-9716-6AC30E2A7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38" name="Group 54">
                  <a:extLst>
                    <a:ext uri="{FF2B5EF4-FFF2-40B4-BE49-F238E27FC236}">
                      <a16:creationId xmlns:a16="http://schemas.microsoft.com/office/drawing/2014/main" id="{C1A3B64D-3D35-47DA-B169-230FAC64CF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39" name="Rectangle 55">
                    <a:extLst>
                      <a:ext uri="{FF2B5EF4-FFF2-40B4-BE49-F238E27FC236}">
                        <a16:creationId xmlns:a16="http://schemas.microsoft.com/office/drawing/2014/main" id="{48F84E99-F6F6-414C-94F8-70BB409920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22   7       </a:t>
                    </a:r>
                  </a:p>
                </p:txBody>
              </p:sp>
              <p:sp>
                <p:nvSpPr>
                  <p:cNvPr id="104840" name="Line 56">
                    <a:extLst>
                      <a:ext uri="{FF2B5EF4-FFF2-40B4-BE49-F238E27FC236}">
                        <a16:creationId xmlns:a16="http://schemas.microsoft.com/office/drawing/2014/main" id="{4CB1B3F7-3CC1-4F44-AE83-F138040CAA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41" name="Line 57">
                    <a:extLst>
                      <a:ext uri="{FF2B5EF4-FFF2-40B4-BE49-F238E27FC236}">
                        <a16:creationId xmlns:a16="http://schemas.microsoft.com/office/drawing/2014/main" id="{051235E9-58F7-41EB-A08E-2B3014F962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31" name="Group 58">
                <a:extLst>
                  <a:ext uri="{FF2B5EF4-FFF2-40B4-BE49-F238E27FC236}">
                    <a16:creationId xmlns:a16="http://schemas.microsoft.com/office/drawing/2014/main" id="{E409D30C-18D2-44C4-AC87-08F367B164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8" y="2992"/>
                <a:ext cx="1143" cy="277"/>
                <a:chOff x="1634" y="2622"/>
                <a:chExt cx="1143" cy="277"/>
              </a:xfrm>
            </p:grpSpPr>
            <p:sp>
              <p:nvSpPr>
                <p:cNvPr id="104832" name="Line 59">
                  <a:extLst>
                    <a:ext uri="{FF2B5EF4-FFF2-40B4-BE49-F238E27FC236}">
                      <a16:creationId xmlns:a16="http://schemas.microsoft.com/office/drawing/2014/main" id="{9700C458-6279-4D11-ACD6-1793C59894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33" name="Group 60">
                  <a:extLst>
                    <a:ext uri="{FF2B5EF4-FFF2-40B4-BE49-F238E27FC236}">
                      <a16:creationId xmlns:a16="http://schemas.microsoft.com/office/drawing/2014/main" id="{04A8643D-93AD-4448-98A3-9AFE668189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10" cy="277"/>
                  <a:chOff x="1822" y="3178"/>
                  <a:chExt cx="810" cy="277"/>
                </a:xfrm>
              </p:grpSpPr>
              <p:sp>
                <p:nvSpPr>
                  <p:cNvPr id="104834" name="Rectangle 61">
                    <a:extLst>
                      <a:ext uri="{FF2B5EF4-FFF2-40B4-BE49-F238E27FC236}">
                        <a16:creationId xmlns:a16="http://schemas.microsoft.com/office/drawing/2014/main" id="{13624D1F-A21A-4BCB-B0CB-502F9B6724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10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</a:p>
                </p:txBody>
              </p:sp>
              <p:sp>
                <p:nvSpPr>
                  <p:cNvPr id="104835" name="Line 62">
                    <a:extLst>
                      <a:ext uri="{FF2B5EF4-FFF2-40B4-BE49-F238E27FC236}">
                        <a16:creationId xmlns:a16="http://schemas.microsoft.com/office/drawing/2014/main" id="{23C7E2CB-8AB7-4990-A63F-322CD5D11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36" name="Line 63">
                    <a:extLst>
                      <a:ext uri="{FF2B5EF4-FFF2-40B4-BE49-F238E27FC236}">
                        <a16:creationId xmlns:a16="http://schemas.microsoft.com/office/drawing/2014/main" id="{3A4DB136-AEA2-4805-A9EC-82F0DA3F3F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819" name="Group 64">
              <a:extLst>
                <a:ext uri="{FF2B5EF4-FFF2-40B4-BE49-F238E27FC236}">
                  <a16:creationId xmlns:a16="http://schemas.microsoft.com/office/drawing/2014/main" id="{0B62AF2C-7976-4453-8374-996A0CC5DF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528"/>
              <a:ext cx="298" cy="423"/>
              <a:chOff x="1958" y="528"/>
              <a:chExt cx="298" cy="423"/>
            </a:xfrm>
          </p:grpSpPr>
          <p:sp>
            <p:nvSpPr>
              <p:cNvPr id="104823" name="Line 65">
                <a:extLst>
                  <a:ext uri="{FF2B5EF4-FFF2-40B4-BE49-F238E27FC236}">
                    <a16:creationId xmlns:a16="http://schemas.microsoft.com/office/drawing/2014/main" id="{C6D6AF50-B3FB-495F-8EF5-F163F3152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24" name="Text Box 66">
                <a:extLst>
                  <a:ext uri="{FF2B5EF4-FFF2-40B4-BE49-F238E27FC236}">
                    <a16:creationId xmlns:a16="http://schemas.microsoft.com/office/drawing/2014/main" id="{E0583939-823F-4C8F-A9A4-639D96E5F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104820" name="Group 67">
              <a:extLst>
                <a:ext uri="{FF2B5EF4-FFF2-40B4-BE49-F238E27FC236}">
                  <a16:creationId xmlns:a16="http://schemas.microsoft.com/office/drawing/2014/main" id="{C13714AF-1AFD-4609-826C-3F8BFF9E5A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3" y="480"/>
              <a:ext cx="320" cy="471"/>
              <a:chOff x="1183" y="480"/>
              <a:chExt cx="320" cy="471"/>
            </a:xfrm>
          </p:grpSpPr>
          <p:sp>
            <p:nvSpPr>
              <p:cNvPr id="104821" name="Line 68">
                <a:extLst>
                  <a:ext uri="{FF2B5EF4-FFF2-40B4-BE49-F238E27FC236}">
                    <a16:creationId xmlns:a16="http://schemas.microsoft.com/office/drawing/2014/main" id="{44ACA86F-D426-4871-9376-E2734676B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1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22" name="Text Box 69">
                <a:extLst>
                  <a:ext uri="{FF2B5EF4-FFF2-40B4-BE49-F238E27FC236}">
                    <a16:creationId xmlns:a16="http://schemas.microsoft.com/office/drawing/2014/main" id="{B1FA35EA-43F5-41DD-AAD5-5A7441D42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3" y="480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</a:p>
            </p:txBody>
          </p:sp>
        </p:grpSp>
      </p:grpSp>
      <p:grpSp>
        <p:nvGrpSpPr>
          <p:cNvPr id="57415" name="Group 71">
            <a:extLst>
              <a:ext uri="{FF2B5EF4-FFF2-40B4-BE49-F238E27FC236}">
                <a16:creationId xmlns:a16="http://schemas.microsoft.com/office/drawing/2014/main" id="{7E0F1E9B-44F4-4DCE-8B8C-CD84DEE519F8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2133601"/>
            <a:ext cx="8642350" cy="2263775"/>
            <a:chOff x="316" y="1296"/>
            <a:chExt cx="5444" cy="1426"/>
          </a:xfrm>
        </p:grpSpPr>
        <p:grpSp>
          <p:nvGrpSpPr>
            <p:cNvPr id="104749" name="Group 72">
              <a:extLst>
                <a:ext uri="{FF2B5EF4-FFF2-40B4-BE49-F238E27FC236}">
                  <a16:creationId xmlns:a16="http://schemas.microsoft.com/office/drawing/2014/main" id="{EAF421C3-BBDB-46C0-B32C-1C40CCCF0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2415"/>
              <a:ext cx="298" cy="307"/>
              <a:chOff x="1958" y="1623"/>
              <a:chExt cx="298" cy="307"/>
            </a:xfrm>
          </p:grpSpPr>
          <p:sp>
            <p:nvSpPr>
              <p:cNvPr id="104814" name="Line 73">
                <a:extLst>
                  <a:ext uri="{FF2B5EF4-FFF2-40B4-BE49-F238E27FC236}">
                    <a16:creationId xmlns:a16="http://schemas.microsoft.com/office/drawing/2014/main" id="{DEC888D3-08A1-4B0E-AFD0-4FF087F31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623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15" name="Text Box 74">
                <a:extLst>
                  <a:ext uri="{FF2B5EF4-FFF2-40B4-BE49-F238E27FC236}">
                    <a16:creationId xmlns:a16="http://schemas.microsoft.com/office/drawing/2014/main" id="{1A827B49-1935-408E-87F6-893CEF75C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168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q</a:t>
                </a:r>
              </a:p>
            </p:txBody>
          </p:sp>
        </p:grpSp>
        <p:grpSp>
          <p:nvGrpSpPr>
            <p:cNvPr id="104750" name="Group 75">
              <a:extLst>
                <a:ext uri="{FF2B5EF4-FFF2-40B4-BE49-F238E27FC236}">
                  <a16:creationId xmlns:a16="http://schemas.microsoft.com/office/drawing/2014/main" id="{1C098A62-48D9-48AA-A4B2-DA9409D6A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" y="1695"/>
              <a:ext cx="5423" cy="302"/>
              <a:chOff x="412" y="2586"/>
              <a:chExt cx="5423" cy="302"/>
            </a:xfrm>
          </p:grpSpPr>
          <p:grpSp>
            <p:nvGrpSpPr>
              <p:cNvPr id="104783" name="Group 76">
                <a:extLst>
                  <a:ext uri="{FF2B5EF4-FFF2-40B4-BE49-F238E27FC236}">
                    <a16:creationId xmlns:a16="http://schemas.microsoft.com/office/drawing/2014/main" id="{2634EDBD-C1D7-4F36-9F64-882FFDED05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" y="2601"/>
                <a:ext cx="745" cy="252"/>
                <a:chOff x="933" y="2612"/>
                <a:chExt cx="745" cy="252"/>
              </a:xfrm>
            </p:grpSpPr>
            <p:sp>
              <p:nvSpPr>
                <p:cNvPr id="104811" name="Rectangle 77" descr="浅色上对角线">
                  <a:extLst>
                    <a:ext uri="{FF2B5EF4-FFF2-40B4-BE49-F238E27FC236}">
                      <a16:creationId xmlns:a16="http://schemas.microsoft.com/office/drawing/2014/main" id="{06F150A5-5A91-4148-A1E0-E261D6221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12"/>
                  <a:ext cx="116" cy="25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12" name="Rectangle 78">
                  <a:extLst>
                    <a:ext uri="{FF2B5EF4-FFF2-40B4-BE49-F238E27FC236}">
                      <a16:creationId xmlns:a16="http://schemas.microsoft.com/office/drawing/2014/main" id="{08342F4E-F124-4BAD-A60C-8D3EC9C3B0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12"/>
                  <a:ext cx="478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13" name="Line 79">
                  <a:extLst>
                    <a:ext uri="{FF2B5EF4-FFF2-40B4-BE49-F238E27FC236}">
                      <a16:creationId xmlns:a16="http://schemas.microsoft.com/office/drawing/2014/main" id="{6B603697-8A96-4AAF-8EF5-C056B7304F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784" name="Text Box 80">
                <a:extLst>
                  <a:ext uri="{FF2B5EF4-FFF2-40B4-BE49-F238E27FC236}">
                    <a16:creationId xmlns:a16="http://schemas.microsoft.com/office/drawing/2014/main" id="{7168423F-C654-4837-933F-4CFC069CF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0" y="2609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785" name="Line 81">
                <a:extLst>
                  <a:ext uri="{FF2B5EF4-FFF2-40B4-BE49-F238E27FC236}">
                    <a16:creationId xmlns:a16="http://schemas.microsoft.com/office/drawing/2014/main" id="{166E101E-D265-438D-AB41-2A9C55C43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" y="2722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86" name="Text Box 82">
                <a:extLst>
                  <a:ext uri="{FF2B5EF4-FFF2-40B4-BE49-F238E27FC236}">
                    <a16:creationId xmlns:a16="http://schemas.microsoft.com/office/drawing/2014/main" id="{D0FDBA1E-3FB2-47C5-AAB4-A4F255518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" y="2586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</a:p>
            </p:txBody>
          </p:sp>
          <p:grpSp>
            <p:nvGrpSpPr>
              <p:cNvPr id="104787" name="Group 83">
                <a:extLst>
                  <a:ext uri="{FF2B5EF4-FFF2-40B4-BE49-F238E27FC236}">
                    <a16:creationId xmlns:a16="http://schemas.microsoft.com/office/drawing/2014/main" id="{B80AC1EB-FE5C-48AE-986C-8C03ECB82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4" y="2611"/>
                <a:ext cx="1095" cy="277"/>
                <a:chOff x="1634" y="2622"/>
                <a:chExt cx="1095" cy="277"/>
              </a:xfrm>
            </p:grpSpPr>
            <p:sp>
              <p:nvSpPr>
                <p:cNvPr id="104806" name="Line 84">
                  <a:extLst>
                    <a:ext uri="{FF2B5EF4-FFF2-40B4-BE49-F238E27FC236}">
                      <a16:creationId xmlns:a16="http://schemas.microsoft.com/office/drawing/2014/main" id="{51B909BE-03B1-4F94-AA33-52F41B107B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07" name="Group 85">
                  <a:extLst>
                    <a:ext uri="{FF2B5EF4-FFF2-40B4-BE49-F238E27FC236}">
                      <a16:creationId xmlns:a16="http://schemas.microsoft.com/office/drawing/2014/main" id="{440A3027-CED5-47DE-9AC5-DBC5B2F60C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08" name="Rectangle 86">
                    <a:extLst>
                      <a:ext uri="{FF2B5EF4-FFF2-40B4-BE49-F238E27FC236}">
                        <a16:creationId xmlns:a16="http://schemas.microsoft.com/office/drawing/2014/main" id="{730741F8-8DF7-4670-90D4-A4D4FBDE82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</a:p>
                </p:txBody>
              </p:sp>
              <p:sp>
                <p:nvSpPr>
                  <p:cNvPr id="104809" name="Line 87">
                    <a:extLst>
                      <a:ext uri="{FF2B5EF4-FFF2-40B4-BE49-F238E27FC236}">
                        <a16:creationId xmlns:a16="http://schemas.microsoft.com/office/drawing/2014/main" id="{31055F32-C065-451A-838B-8E2231E35A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10" name="Line 88">
                    <a:extLst>
                      <a:ext uri="{FF2B5EF4-FFF2-40B4-BE49-F238E27FC236}">
                        <a16:creationId xmlns:a16="http://schemas.microsoft.com/office/drawing/2014/main" id="{ECAC82D2-F616-4468-9968-90F0A34CB9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88" name="Group 89">
                <a:extLst>
                  <a:ext uri="{FF2B5EF4-FFF2-40B4-BE49-F238E27FC236}">
                    <a16:creationId xmlns:a16="http://schemas.microsoft.com/office/drawing/2014/main" id="{5F3CC089-51E7-441E-8F48-3F6749B79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2" y="2607"/>
                <a:ext cx="1095" cy="277"/>
                <a:chOff x="1634" y="2622"/>
                <a:chExt cx="1095" cy="277"/>
              </a:xfrm>
            </p:grpSpPr>
            <p:sp>
              <p:nvSpPr>
                <p:cNvPr id="104801" name="Line 90">
                  <a:extLst>
                    <a:ext uri="{FF2B5EF4-FFF2-40B4-BE49-F238E27FC236}">
                      <a16:creationId xmlns:a16="http://schemas.microsoft.com/office/drawing/2014/main" id="{9AA5AB7B-F3F4-4A42-ACBB-47F19FB580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02" name="Group 91">
                  <a:extLst>
                    <a:ext uri="{FF2B5EF4-FFF2-40B4-BE49-F238E27FC236}">
                      <a16:creationId xmlns:a16="http://schemas.microsoft.com/office/drawing/2014/main" id="{CAED08F6-24E6-4A30-B357-239848B666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803" name="Rectangle 92">
                    <a:extLst>
                      <a:ext uri="{FF2B5EF4-FFF2-40B4-BE49-F238E27FC236}">
                        <a16:creationId xmlns:a16="http://schemas.microsoft.com/office/drawing/2014/main" id="{6995694D-B8A7-4025-8D95-50435296C2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3     1       </a:t>
                    </a:r>
                  </a:p>
                </p:txBody>
              </p:sp>
              <p:sp>
                <p:nvSpPr>
                  <p:cNvPr id="104804" name="Line 93">
                    <a:extLst>
                      <a:ext uri="{FF2B5EF4-FFF2-40B4-BE49-F238E27FC236}">
                        <a16:creationId xmlns:a16="http://schemas.microsoft.com/office/drawing/2014/main" id="{176E8DAD-664E-40E6-B038-2894645427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05" name="Line 94">
                    <a:extLst>
                      <a:ext uri="{FF2B5EF4-FFF2-40B4-BE49-F238E27FC236}">
                        <a16:creationId xmlns:a16="http://schemas.microsoft.com/office/drawing/2014/main" id="{0D7ACA1E-F8A2-4D4B-AFA8-8C3682A620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89" name="Group 95">
                <a:extLst>
                  <a:ext uri="{FF2B5EF4-FFF2-40B4-BE49-F238E27FC236}">
                    <a16:creationId xmlns:a16="http://schemas.microsoft.com/office/drawing/2014/main" id="{964C5785-2AD4-4DCD-962C-CE4630976F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3" y="2607"/>
                <a:ext cx="1055" cy="277"/>
                <a:chOff x="1634" y="2622"/>
                <a:chExt cx="1055" cy="277"/>
              </a:xfrm>
            </p:grpSpPr>
            <p:sp>
              <p:nvSpPr>
                <p:cNvPr id="104796" name="Line 96">
                  <a:extLst>
                    <a:ext uri="{FF2B5EF4-FFF2-40B4-BE49-F238E27FC236}">
                      <a16:creationId xmlns:a16="http://schemas.microsoft.com/office/drawing/2014/main" id="{95F8B706-6294-4BE8-B39B-A479EC1964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97" name="Group 97">
                  <a:extLst>
                    <a:ext uri="{FF2B5EF4-FFF2-40B4-BE49-F238E27FC236}">
                      <a16:creationId xmlns:a16="http://schemas.microsoft.com/office/drawing/2014/main" id="{EC36123C-AE01-458F-B9B0-4FE87E9545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22" cy="277"/>
                  <a:chOff x="1822" y="3178"/>
                  <a:chExt cx="722" cy="277"/>
                </a:xfrm>
              </p:grpSpPr>
              <p:sp>
                <p:nvSpPr>
                  <p:cNvPr id="104798" name="Rectangle 98">
                    <a:extLst>
                      <a:ext uri="{FF2B5EF4-FFF2-40B4-BE49-F238E27FC236}">
                        <a16:creationId xmlns:a16="http://schemas.microsoft.com/office/drawing/2014/main" id="{433535E4-FFFE-40DA-8230-FDF85B3BBF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2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9     8      </a:t>
                    </a:r>
                  </a:p>
                </p:txBody>
              </p:sp>
              <p:sp>
                <p:nvSpPr>
                  <p:cNvPr id="104799" name="Line 99">
                    <a:extLst>
                      <a:ext uri="{FF2B5EF4-FFF2-40B4-BE49-F238E27FC236}">
                        <a16:creationId xmlns:a16="http://schemas.microsoft.com/office/drawing/2014/main" id="{BD56C635-94C8-4E1D-871B-C298A47F74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00" name="Line 100">
                    <a:extLst>
                      <a:ext uri="{FF2B5EF4-FFF2-40B4-BE49-F238E27FC236}">
                        <a16:creationId xmlns:a16="http://schemas.microsoft.com/office/drawing/2014/main" id="{9C75B5C5-9BA0-4468-9AC8-D8AC9C060F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90" name="Group 101">
                <a:extLst>
                  <a:ext uri="{FF2B5EF4-FFF2-40B4-BE49-F238E27FC236}">
                    <a16:creationId xmlns:a16="http://schemas.microsoft.com/office/drawing/2014/main" id="{D4796A35-4975-4B15-A27A-2E130BC9FF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5" y="2607"/>
                <a:ext cx="1170" cy="277"/>
                <a:chOff x="1634" y="2622"/>
                <a:chExt cx="1170" cy="277"/>
              </a:xfrm>
            </p:grpSpPr>
            <p:sp>
              <p:nvSpPr>
                <p:cNvPr id="104791" name="Line 102">
                  <a:extLst>
                    <a:ext uri="{FF2B5EF4-FFF2-40B4-BE49-F238E27FC236}">
                      <a16:creationId xmlns:a16="http://schemas.microsoft.com/office/drawing/2014/main" id="{F3B00396-00C4-42F6-B7C7-272F72AD4F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92" name="Group 103">
                  <a:extLst>
                    <a:ext uri="{FF2B5EF4-FFF2-40B4-BE49-F238E27FC236}">
                      <a16:creationId xmlns:a16="http://schemas.microsoft.com/office/drawing/2014/main" id="{90CA2128-ADF5-4CFA-B443-FB4B765D32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37" cy="277"/>
                  <a:chOff x="1822" y="3178"/>
                  <a:chExt cx="837" cy="277"/>
                </a:xfrm>
              </p:grpSpPr>
              <p:sp>
                <p:nvSpPr>
                  <p:cNvPr id="104793" name="Rectangle 104">
                    <a:extLst>
                      <a:ext uri="{FF2B5EF4-FFF2-40B4-BE49-F238E27FC236}">
                        <a16:creationId xmlns:a16="http://schemas.microsoft.com/office/drawing/2014/main" id="{7DAD5574-DF75-4BE6-BC59-B512D15896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37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</a:p>
                </p:txBody>
              </p:sp>
              <p:sp>
                <p:nvSpPr>
                  <p:cNvPr id="104794" name="Line 105">
                    <a:extLst>
                      <a:ext uri="{FF2B5EF4-FFF2-40B4-BE49-F238E27FC236}">
                        <a16:creationId xmlns:a16="http://schemas.microsoft.com/office/drawing/2014/main" id="{37DE097A-F3B0-44C8-B5BF-F285A4D26C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95" name="Line 106">
                    <a:extLst>
                      <a:ext uri="{FF2B5EF4-FFF2-40B4-BE49-F238E27FC236}">
                        <a16:creationId xmlns:a16="http://schemas.microsoft.com/office/drawing/2014/main" id="{F2FD473F-C0F8-437D-8459-C029435C16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751" name="Group 107">
              <a:extLst>
                <a:ext uri="{FF2B5EF4-FFF2-40B4-BE49-F238E27FC236}">
                  <a16:creationId xmlns:a16="http://schemas.microsoft.com/office/drawing/2014/main" id="{12CC57B3-E3B9-455B-9506-AABE48B21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2135"/>
              <a:ext cx="4390" cy="302"/>
              <a:chOff x="191" y="2971"/>
              <a:chExt cx="4390" cy="302"/>
            </a:xfrm>
          </p:grpSpPr>
          <p:grpSp>
            <p:nvGrpSpPr>
              <p:cNvPr id="104758" name="Group 108">
                <a:extLst>
                  <a:ext uri="{FF2B5EF4-FFF2-40B4-BE49-F238E27FC236}">
                    <a16:creationId xmlns:a16="http://schemas.microsoft.com/office/drawing/2014/main" id="{F0405586-E04F-4B1B-BD28-4C4644F59D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" y="2986"/>
                <a:ext cx="745" cy="252"/>
                <a:chOff x="933" y="2612"/>
                <a:chExt cx="745" cy="252"/>
              </a:xfrm>
            </p:grpSpPr>
            <p:sp>
              <p:nvSpPr>
                <p:cNvPr id="104780" name="Rectangle 109" descr="浅色上对角线">
                  <a:extLst>
                    <a:ext uri="{FF2B5EF4-FFF2-40B4-BE49-F238E27FC236}">
                      <a16:creationId xmlns:a16="http://schemas.microsoft.com/office/drawing/2014/main" id="{EE039B0F-237A-41CB-A4B2-B16739E99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12"/>
                  <a:ext cx="116" cy="25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81" name="Rectangle 110">
                  <a:extLst>
                    <a:ext uri="{FF2B5EF4-FFF2-40B4-BE49-F238E27FC236}">
                      <a16:creationId xmlns:a16="http://schemas.microsoft.com/office/drawing/2014/main" id="{12B722C9-5EE0-4150-88A0-C467137C0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12"/>
                  <a:ext cx="478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82" name="Line 111">
                  <a:extLst>
                    <a:ext uri="{FF2B5EF4-FFF2-40B4-BE49-F238E27FC236}">
                      <a16:creationId xmlns:a16="http://schemas.microsoft.com/office/drawing/2014/main" id="{8FCC44AE-3A8C-4A76-A582-74A2E71B2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759" name="Text Box 112">
                <a:extLst>
                  <a:ext uri="{FF2B5EF4-FFF2-40B4-BE49-F238E27FC236}">
                    <a16:creationId xmlns:a16="http://schemas.microsoft.com/office/drawing/2014/main" id="{C4D38A43-1623-4613-B239-98B8018C13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" y="2994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760" name="Line 113">
                <a:extLst>
                  <a:ext uri="{FF2B5EF4-FFF2-40B4-BE49-F238E27FC236}">
                    <a16:creationId xmlns:a16="http://schemas.microsoft.com/office/drawing/2014/main" id="{C7884E21-ACD2-4B10-AE4D-7809E746B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310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61" name="Text Box 114">
                <a:extLst>
                  <a:ext uri="{FF2B5EF4-FFF2-40B4-BE49-F238E27FC236}">
                    <a16:creationId xmlns:a16="http://schemas.microsoft.com/office/drawing/2014/main" id="{2367393B-6537-4BCD-A326-920890632E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" y="297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4762" name="Group 115">
                <a:extLst>
                  <a:ext uri="{FF2B5EF4-FFF2-40B4-BE49-F238E27FC236}">
                    <a16:creationId xmlns:a16="http://schemas.microsoft.com/office/drawing/2014/main" id="{94EADF85-98A0-43EB-A49B-833B9E2364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9" y="2996"/>
                <a:ext cx="1095" cy="277"/>
                <a:chOff x="1634" y="2622"/>
                <a:chExt cx="1095" cy="277"/>
              </a:xfrm>
            </p:grpSpPr>
            <p:sp>
              <p:nvSpPr>
                <p:cNvPr id="104775" name="Line 116">
                  <a:extLst>
                    <a:ext uri="{FF2B5EF4-FFF2-40B4-BE49-F238E27FC236}">
                      <a16:creationId xmlns:a16="http://schemas.microsoft.com/office/drawing/2014/main" id="{0033C922-EBCE-4589-8695-DFB17F2B3B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76" name="Group 117">
                  <a:extLst>
                    <a:ext uri="{FF2B5EF4-FFF2-40B4-BE49-F238E27FC236}">
                      <a16:creationId xmlns:a16="http://schemas.microsoft.com/office/drawing/2014/main" id="{A1E16171-9FF5-4522-A857-85A8356FEA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777" name="Rectangle 118">
                    <a:extLst>
                      <a:ext uri="{FF2B5EF4-FFF2-40B4-BE49-F238E27FC236}">
                        <a16:creationId xmlns:a16="http://schemas.microsoft.com/office/drawing/2014/main" id="{4D95B1E2-9D5C-468E-B61A-9E325CC0B8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8     1       </a:t>
                    </a:r>
                  </a:p>
                </p:txBody>
              </p:sp>
              <p:sp>
                <p:nvSpPr>
                  <p:cNvPr id="104778" name="Line 119">
                    <a:extLst>
                      <a:ext uri="{FF2B5EF4-FFF2-40B4-BE49-F238E27FC236}">
                        <a16:creationId xmlns:a16="http://schemas.microsoft.com/office/drawing/2014/main" id="{6804E143-6058-4FE4-9347-F7E2B643E6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79" name="Line 120">
                    <a:extLst>
                      <a:ext uri="{FF2B5EF4-FFF2-40B4-BE49-F238E27FC236}">
                        <a16:creationId xmlns:a16="http://schemas.microsoft.com/office/drawing/2014/main" id="{1689BCC6-AE94-4F1E-BDDB-A887BA0C43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63" name="Group 121">
                <a:extLst>
                  <a:ext uri="{FF2B5EF4-FFF2-40B4-BE49-F238E27FC236}">
                    <a16:creationId xmlns:a16="http://schemas.microsoft.com/office/drawing/2014/main" id="{38AF2FB5-D55D-4FF9-87D5-895E01799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7" y="2992"/>
                <a:ext cx="1095" cy="277"/>
                <a:chOff x="1634" y="2622"/>
                <a:chExt cx="1095" cy="277"/>
              </a:xfrm>
            </p:grpSpPr>
            <p:sp>
              <p:nvSpPr>
                <p:cNvPr id="104770" name="Line 122">
                  <a:extLst>
                    <a:ext uri="{FF2B5EF4-FFF2-40B4-BE49-F238E27FC236}">
                      <a16:creationId xmlns:a16="http://schemas.microsoft.com/office/drawing/2014/main" id="{9323D385-BA65-453F-A309-B2CC1D21D8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71" name="Group 123">
                  <a:extLst>
                    <a:ext uri="{FF2B5EF4-FFF2-40B4-BE49-F238E27FC236}">
                      <a16:creationId xmlns:a16="http://schemas.microsoft.com/office/drawing/2014/main" id="{530AC295-463D-41A7-B6B3-D1D2874937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772" name="Rectangle 124">
                    <a:extLst>
                      <a:ext uri="{FF2B5EF4-FFF2-40B4-BE49-F238E27FC236}">
                        <a16:creationId xmlns:a16="http://schemas.microsoft.com/office/drawing/2014/main" id="{8CFE0204-022A-4B6E-801E-37E81AD69E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22   7       </a:t>
                    </a:r>
                  </a:p>
                </p:txBody>
              </p:sp>
              <p:sp>
                <p:nvSpPr>
                  <p:cNvPr id="104773" name="Line 125">
                    <a:extLst>
                      <a:ext uri="{FF2B5EF4-FFF2-40B4-BE49-F238E27FC236}">
                        <a16:creationId xmlns:a16="http://schemas.microsoft.com/office/drawing/2014/main" id="{16D95123-3379-4DF6-ADD4-57D11DC119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74" name="Line 126">
                    <a:extLst>
                      <a:ext uri="{FF2B5EF4-FFF2-40B4-BE49-F238E27FC236}">
                        <a16:creationId xmlns:a16="http://schemas.microsoft.com/office/drawing/2014/main" id="{5A9B83F7-CF51-4AAA-A80C-464B54858D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64" name="Group 127">
                <a:extLst>
                  <a:ext uri="{FF2B5EF4-FFF2-40B4-BE49-F238E27FC236}">
                    <a16:creationId xmlns:a16="http://schemas.microsoft.com/office/drawing/2014/main" id="{5E1977F9-681B-4B97-B593-418E8190F0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8" y="2992"/>
                <a:ext cx="1143" cy="277"/>
                <a:chOff x="1634" y="2622"/>
                <a:chExt cx="1143" cy="277"/>
              </a:xfrm>
            </p:grpSpPr>
            <p:sp>
              <p:nvSpPr>
                <p:cNvPr id="104765" name="Line 128">
                  <a:extLst>
                    <a:ext uri="{FF2B5EF4-FFF2-40B4-BE49-F238E27FC236}">
                      <a16:creationId xmlns:a16="http://schemas.microsoft.com/office/drawing/2014/main" id="{34FC5639-12ED-4058-B6DD-EA15B28842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66" name="Group 129">
                  <a:extLst>
                    <a:ext uri="{FF2B5EF4-FFF2-40B4-BE49-F238E27FC236}">
                      <a16:creationId xmlns:a16="http://schemas.microsoft.com/office/drawing/2014/main" id="{E31D0EC6-BB4E-40C3-9617-B687A150BE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10" cy="277"/>
                  <a:chOff x="1822" y="3178"/>
                  <a:chExt cx="810" cy="277"/>
                </a:xfrm>
              </p:grpSpPr>
              <p:sp>
                <p:nvSpPr>
                  <p:cNvPr id="104767" name="Rectangle 130">
                    <a:extLst>
                      <a:ext uri="{FF2B5EF4-FFF2-40B4-BE49-F238E27FC236}">
                        <a16:creationId xmlns:a16="http://schemas.microsoft.com/office/drawing/2014/main" id="{BF2CF9C1-CBDE-467E-86DB-20980A717A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10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</a:p>
                </p:txBody>
              </p:sp>
              <p:sp>
                <p:nvSpPr>
                  <p:cNvPr id="104768" name="Line 131">
                    <a:extLst>
                      <a:ext uri="{FF2B5EF4-FFF2-40B4-BE49-F238E27FC236}">
                        <a16:creationId xmlns:a16="http://schemas.microsoft.com/office/drawing/2014/main" id="{86FFE595-EB7B-4127-B7CC-13E6C587F8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69" name="Line 132">
                    <a:extLst>
                      <a:ext uri="{FF2B5EF4-FFF2-40B4-BE49-F238E27FC236}">
                        <a16:creationId xmlns:a16="http://schemas.microsoft.com/office/drawing/2014/main" id="{916B0B43-8C35-4B40-98EF-F521655F5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752" name="Group 133">
              <a:extLst>
                <a:ext uri="{FF2B5EF4-FFF2-40B4-BE49-F238E27FC236}">
                  <a16:creationId xmlns:a16="http://schemas.microsoft.com/office/drawing/2014/main" id="{86A2B987-E67A-4F93-9D2F-BDAABB25D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4" y="1308"/>
              <a:ext cx="298" cy="423"/>
              <a:chOff x="1958" y="528"/>
              <a:chExt cx="298" cy="423"/>
            </a:xfrm>
          </p:grpSpPr>
          <p:sp>
            <p:nvSpPr>
              <p:cNvPr id="104756" name="Line 134">
                <a:extLst>
                  <a:ext uri="{FF2B5EF4-FFF2-40B4-BE49-F238E27FC236}">
                    <a16:creationId xmlns:a16="http://schemas.microsoft.com/office/drawing/2014/main" id="{A21D7BA4-7DED-4C22-8F68-BD1298B3A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57" name="Text Box 135">
                <a:extLst>
                  <a:ext uri="{FF2B5EF4-FFF2-40B4-BE49-F238E27FC236}">
                    <a16:creationId xmlns:a16="http://schemas.microsoft.com/office/drawing/2014/main" id="{434F13D8-C7CE-4C5D-A402-44B218E68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104753" name="Group 136">
              <a:extLst>
                <a:ext uri="{FF2B5EF4-FFF2-40B4-BE49-F238E27FC236}">
                  <a16:creationId xmlns:a16="http://schemas.microsoft.com/office/drawing/2014/main" id="{775F9A46-CAF1-42EE-8040-69967216C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9" y="1296"/>
              <a:ext cx="320" cy="471"/>
              <a:chOff x="1183" y="480"/>
              <a:chExt cx="320" cy="471"/>
            </a:xfrm>
          </p:grpSpPr>
          <p:sp>
            <p:nvSpPr>
              <p:cNvPr id="104754" name="Line 137">
                <a:extLst>
                  <a:ext uri="{FF2B5EF4-FFF2-40B4-BE49-F238E27FC236}">
                    <a16:creationId xmlns:a16="http://schemas.microsoft.com/office/drawing/2014/main" id="{009C6491-9F83-43F2-8250-9CFF78F1C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1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55" name="Text Box 138">
                <a:extLst>
                  <a:ext uri="{FF2B5EF4-FFF2-40B4-BE49-F238E27FC236}">
                    <a16:creationId xmlns:a16="http://schemas.microsoft.com/office/drawing/2014/main" id="{3A5056FA-543C-43E5-B072-23201733D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3" y="480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</a:p>
            </p:txBody>
          </p:sp>
        </p:grpSp>
      </p:grpSp>
      <p:grpSp>
        <p:nvGrpSpPr>
          <p:cNvPr id="57483" name="Group 139">
            <a:extLst>
              <a:ext uri="{FF2B5EF4-FFF2-40B4-BE49-F238E27FC236}">
                <a16:creationId xmlns:a16="http://schemas.microsoft.com/office/drawing/2014/main" id="{D09437D9-988B-42A5-BB7D-93494A2DF8C3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2133601"/>
            <a:ext cx="8642350" cy="2301875"/>
            <a:chOff x="316" y="1824"/>
            <a:chExt cx="5444" cy="1450"/>
          </a:xfrm>
        </p:grpSpPr>
        <p:grpSp>
          <p:nvGrpSpPr>
            <p:cNvPr id="104688" name="Group 140">
              <a:extLst>
                <a:ext uri="{FF2B5EF4-FFF2-40B4-BE49-F238E27FC236}">
                  <a16:creationId xmlns:a16="http://schemas.microsoft.com/office/drawing/2014/main" id="{5076F1E6-BD77-497D-91E7-0C54C434D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1824"/>
              <a:ext cx="5444" cy="1450"/>
              <a:chOff x="316" y="1824"/>
              <a:chExt cx="5444" cy="1450"/>
            </a:xfrm>
          </p:grpSpPr>
          <p:grpSp>
            <p:nvGrpSpPr>
              <p:cNvPr id="104691" name="Group 141">
                <a:extLst>
                  <a:ext uri="{FF2B5EF4-FFF2-40B4-BE49-F238E27FC236}">
                    <a16:creationId xmlns:a16="http://schemas.microsoft.com/office/drawing/2014/main" id="{9DDE3BB4-5A89-4C47-B24E-51B299CDD6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0" y="2895"/>
                <a:ext cx="298" cy="307"/>
                <a:chOff x="1958" y="1623"/>
                <a:chExt cx="298" cy="307"/>
              </a:xfrm>
            </p:grpSpPr>
            <p:sp>
              <p:nvSpPr>
                <p:cNvPr id="104747" name="Line 142">
                  <a:extLst>
                    <a:ext uri="{FF2B5EF4-FFF2-40B4-BE49-F238E27FC236}">
                      <a16:creationId xmlns:a16="http://schemas.microsoft.com/office/drawing/2014/main" id="{DDAD6D8E-59E6-494B-9A5E-81A5219C5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1623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48" name="Text Box 143">
                  <a:extLst>
                    <a:ext uri="{FF2B5EF4-FFF2-40B4-BE49-F238E27FC236}">
                      <a16:creationId xmlns:a16="http://schemas.microsoft.com/office/drawing/2014/main" id="{2B8DD1C4-ADD9-4CE8-A86B-47C9537889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168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q</a:t>
                  </a:r>
                </a:p>
              </p:txBody>
            </p:sp>
          </p:grpSp>
          <p:grpSp>
            <p:nvGrpSpPr>
              <p:cNvPr id="104692" name="Group 144">
                <a:extLst>
                  <a:ext uri="{FF2B5EF4-FFF2-40B4-BE49-F238E27FC236}">
                    <a16:creationId xmlns:a16="http://schemas.microsoft.com/office/drawing/2014/main" id="{6D7C1094-DA5B-4C32-B75C-2BE20DC57F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8" y="2190"/>
                <a:ext cx="745" cy="252"/>
                <a:chOff x="933" y="2612"/>
                <a:chExt cx="745" cy="252"/>
              </a:xfrm>
            </p:grpSpPr>
            <p:sp>
              <p:nvSpPr>
                <p:cNvPr id="104744" name="Rectangle 145" descr="浅色上对角线">
                  <a:extLst>
                    <a:ext uri="{FF2B5EF4-FFF2-40B4-BE49-F238E27FC236}">
                      <a16:creationId xmlns:a16="http://schemas.microsoft.com/office/drawing/2014/main" id="{2351A700-FBBB-4921-BB10-6F4E57694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12"/>
                  <a:ext cx="116" cy="25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45" name="Rectangle 146">
                  <a:extLst>
                    <a:ext uri="{FF2B5EF4-FFF2-40B4-BE49-F238E27FC236}">
                      <a16:creationId xmlns:a16="http://schemas.microsoft.com/office/drawing/2014/main" id="{467DA54C-D901-4882-92B5-336D0FC7B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12"/>
                  <a:ext cx="478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46" name="Line 147">
                  <a:extLst>
                    <a:ext uri="{FF2B5EF4-FFF2-40B4-BE49-F238E27FC236}">
                      <a16:creationId xmlns:a16="http://schemas.microsoft.com/office/drawing/2014/main" id="{BBC3C6C0-0FDF-4EEA-BFCF-D0E89A8EFA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693" name="Text Box 148">
                <a:extLst>
                  <a:ext uri="{FF2B5EF4-FFF2-40B4-BE49-F238E27FC236}">
                    <a16:creationId xmlns:a16="http://schemas.microsoft.com/office/drawing/2014/main" id="{1887DCEB-7023-4677-BDA5-6BA2CB52B0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35" y="2198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694" name="Line 149">
                <a:extLst>
                  <a:ext uri="{FF2B5EF4-FFF2-40B4-BE49-F238E27FC236}">
                    <a16:creationId xmlns:a16="http://schemas.microsoft.com/office/drawing/2014/main" id="{2FE7E6B5-F4F0-4818-9F50-A05AD2B4A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" y="2311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695" name="Text Box 150">
                <a:extLst>
                  <a:ext uri="{FF2B5EF4-FFF2-40B4-BE49-F238E27FC236}">
                    <a16:creationId xmlns:a16="http://schemas.microsoft.com/office/drawing/2014/main" id="{B321037A-66F1-4193-90D9-C554F1CBF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" y="2175"/>
                <a:ext cx="2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</a:p>
            </p:txBody>
          </p:sp>
          <p:grpSp>
            <p:nvGrpSpPr>
              <p:cNvPr id="104696" name="Group 151">
                <a:extLst>
                  <a:ext uri="{FF2B5EF4-FFF2-40B4-BE49-F238E27FC236}">
                    <a16:creationId xmlns:a16="http://schemas.microsoft.com/office/drawing/2014/main" id="{AF7509FE-D995-40A3-8161-F98E0AB290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9" y="2200"/>
                <a:ext cx="1095" cy="277"/>
                <a:chOff x="1634" y="2622"/>
                <a:chExt cx="1095" cy="277"/>
              </a:xfrm>
            </p:grpSpPr>
            <p:sp>
              <p:nvSpPr>
                <p:cNvPr id="104739" name="Line 152">
                  <a:extLst>
                    <a:ext uri="{FF2B5EF4-FFF2-40B4-BE49-F238E27FC236}">
                      <a16:creationId xmlns:a16="http://schemas.microsoft.com/office/drawing/2014/main" id="{3C2F02E7-95BD-4DA9-8729-85A5FD134E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40" name="Group 153">
                  <a:extLst>
                    <a:ext uri="{FF2B5EF4-FFF2-40B4-BE49-F238E27FC236}">
                      <a16:creationId xmlns:a16="http://schemas.microsoft.com/office/drawing/2014/main" id="{83936546-8505-4202-A64E-6438E3FC81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762" cy="277"/>
                  <a:chOff x="1822" y="3178"/>
                  <a:chExt cx="762" cy="277"/>
                </a:xfrm>
              </p:grpSpPr>
              <p:sp>
                <p:nvSpPr>
                  <p:cNvPr id="104741" name="Rectangle 154">
                    <a:extLst>
                      <a:ext uri="{FF2B5EF4-FFF2-40B4-BE49-F238E27FC236}">
                        <a16:creationId xmlns:a16="http://schemas.microsoft.com/office/drawing/2014/main" id="{4955A582-E983-494A-98C9-F430C1A7AA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76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</a:p>
                </p:txBody>
              </p:sp>
              <p:sp>
                <p:nvSpPr>
                  <p:cNvPr id="104742" name="Line 155">
                    <a:extLst>
                      <a:ext uri="{FF2B5EF4-FFF2-40B4-BE49-F238E27FC236}">
                        <a16:creationId xmlns:a16="http://schemas.microsoft.com/office/drawing/2014/main" id="{7CD13BF4-EB34-4D43-8C72-71C048837C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43" name="Line 156">
                    <a:extLst>
                      <a:ext uri="{FF2B5EF4-FFF2-40B4-BE49-F238E27FC236}">
                        <a16:creationId xmlns:a16="http://schemas.microsoft.com/office/drawing/2014/main" id="{1D35770E-6F7A-4AE3-BB3A-B96BE35B8A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697" name="Group 157">
                <a:extLst>
                  <a:ext uri="{FF2B5EF4-FFF2-40B4-BE49-F238E27FC236}">
                    <a16:creationId xmlns:a16="http://schemas.microsoft.com/office/drawing/2014/main" id="{47083EC2-D6A6-42AF-A837-7A5601BCB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" y="2196"/>
                <a:ext cx="1175" cy="277"/>
                <a:chOff x="1634" y="2622"/>
                <a:chExt cx="1175" cy="277"/>
              </a:xfrm>
            </p:grpSpPr>
            <p:sp>
              <p:nvSpPr>
                <p:cNvPr id="104734" name="Line 158">
                  <a:extLst>
                    <a:ext uri="{FF2B5EF4-FFF2-40B4-BE49-F238E27FC236}">
                      <a16:creationId xmlns:a16="http://schemas.microsoft.com/office/drawing/2014/main" id="{ACC5F7CE-1E93-4C33-945E-46CC738AC2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35" name="Group 159">
                  <a:extLst>
                    <a:ext uri="{FF2B5EF4-FFF2-40B4-BE49-F238E27FC236}">
                      <a16:creationId xmlns:a16="http://schemas.microsoft.com/office/drawing/2014/main" id="{2CE6EF48-EA8B-43D5-B483-C252204C93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42" cy="277"/>
                  <a:chOff x="1822" y="3178"/>
                  <a:chExt cx="842" cy="277"/>
                </a:xfrm>
              </p:grpSpPr>
              <p:sp>
                <p:nvSpPr>
                  <p:cNvPr id="104736" name="Rectangle 160">
                    <a:extLst>
                      <a:ext uri="{FF2B5EF4-FFF2-40B4-BE49-F238E27FC236}">
                        <a16:creationId xmlns:a16="http://schemas.microsoft.com/office/drawing/2014/main" id="{B2A31D3D-ECD4-41FC-90E0-6F45425171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42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11</a:t>
                    </a: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  1       </a:t>
                    </a:r>
                  </a:p>
                </p:txBody>
              </p:sp>
              <p:sp>
                <p:nvSpPr>
                  <p:cNvPr id="104737" name="Line 161">
                    <a:extLst>
                      <a:ext uri="{FF2B5EF4-FFF2-40B4-BE49-F238E27FC236}">
                        <a16:creationId xmlns:a16="http://schemas.microsoft.com/office/drawing/2014/main" id="{415D9F90-F67C-4FF9-9151-6A8F3B5A4A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38" name="Line 162">
                    <a:extLst>
                      <a:ext uri="{FF2B5EF4-FFF2-40B4-BE49-F238E27FC236}">
                        <a16:creationId xmlns:a16="http://schemas.microsoft.com/office/drawing/2014/main" id="{092175B9-5F58-4E4B-A6F2-95212AB48D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698" name="Group 163">
                <a:extLst>
                  <a:ext uri="{FF2B5EF4-FFF2-40B4-BE49-F238E27FC236}">
                    <a16:creationId xmlns:a16="http://schemas.microsoft.com/office/drawing/2014/main" id="{7BD000C1-863B-457E-8B10-D30EF04525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1" y="2196"/>
                <a:ext cx="722" cy="277"/>
                <a:chOff x="1822" y="3178"/>
                <a:chExt cx="722" cy="277"/>
              </a:xfrm>
            </p:grpSpPr>
            <p:sp>
              <p:nvSpPr>
                <p:cNvPr id="104731" name="Rectangle 164">
                  <a:extLst>
                    <a:ext uri="{FF2B5EF4-FFF2-40B4-BE49-F238E27FC236}">
                      <a16:creationId xmlns:a16="http://schemas.microsoft.com/office/drawing/2014/main" id="{82785FD7-45B9-48EA-AF17-4E91B9B04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2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9     8      </a:t>
                  </a:r>
                </a:p>
              </p:txBody>
            </p:sp>
            <p:sp>
              <p:nvSpPr>
                <p:cNvPr id="104732" name="Line 165">
                  <a:extLst>
                    <a:ext uri="{FF2B5EF4-FFF2-40B4-BE49-F238E27FC236}">
                      <a16:creationId xmlns:a16="http://schemas.microsoft.com/office/drawing/2014/main" id="{5C71B1D5-55E5-49D3-9619-5E88E2863C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33" name="Line 166">
                  <a:extLst>
                    <a:ext uri="{FF2B5EF4-FFF2-40B4-BE49-F238E27FC236}">
                      <a16:creationId xmlns:a16="http://schemas.microsoft.com/office/drawing/2014/main" id="{8718C717-ACF5-4752-B591-74499DFF9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699" name="Group 167">
                <a:extLst>
                  <a:ext uri="{FF2B5EF4-FFF2-40B4-BE49-F238E27FC236}">
                    <a16:creationId xmlns:a16="http://schemas.microsoft.com/office/drawing/2014/main" id="{F68D595A-758C-4ABB-8E8D-EB8594BAF6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0" y="2196"/>
                <a:ext cx="1170" cy="277"/>
                <a:chOff x="1634" y="2622"/>
                <a:chExt cx="1170" cy="277"/>
              </a:xfrm>
            </p:grpSpPr>
            <p:sp>
              <p:nvSpPr>
                <p:cNvPr id="104726" name="Line 168">
                  <a:extLst>
                    <a:ext uri="{FF2B5EF4-FFF2-40B4-BE49-F238E27FC236}">
                      <a16:creationId xmlns:a16="http://schemas.microsoft.com/office/drawing/2014/main" id="{6980709C-BE08-4CEF-9F56-D66AEC14F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27" name="Group 169">
                  <a:extLst>
                    <a:ext uri="{FF2B5EF4-FFF2-40B4-BE49-F238E27FC236}">
                      <a16:creationId xmlns:a16="http://schemas.microsoft.com/office/drawing/2014/main" id="{80332132-1FC3-4FD7-8511-0C3FBE0CB8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37" cy="277"/>
                  <a:chOff x="1822" y="3178"/>
                  <a:chExt cx="837" cy="277"/>
                </a:xfrm>
              </p:grpSpPr>
              <p:sp>
                <p:nvSpPr>
                  <p:cNvPr id="104728" name="Rectangle 170">
                    <a:extLst>
                      <a:ext uri="{FF2B5EF4-FFF2-40B4-BE49-F238E27FC236}">
                        <a16:creationId xmlns:a16="http://schemas.microsoft.com/office/drawing/2014/main" id="{828FA242-2953-4256-98C7-3BA3B21A30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37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</a:p>
                </p:txBody>
              </p:sp>
              <p:sp>
                <p:nvSpPr>
                  <p:cNvPr id="104729" name="Line 171">
                    <a:extLst>
                      <a:ext uri="{FF2B5EF4-FFF2-40B4-BE49-F238E27FC236}">
                        <a16:creationId xmlns:a16="http://schemas.microsoft.com/office/drawing/2014/main" id="{E119B98B-AC43-4C06-A200-9045EFB483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30" name="Line 172">
                    <a:extLst>
                      <a:ext uri="{FF2B5EF4-FFF2-40B4-BE49-F238E27FC236}">
                        <a16:creationId xmlns:a16="http://schemas.microsoft.com/office/drawing/2014/main" id="{A8A34FB4-D8E0-445C-ADC9-B24825B97D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00" name="Group 173">
                <a:extLst>
                  <a:ext uri="{FF2B5EF4-FFF2-40B4-BE49-F238E27FC236}">
                    <a16:creationId xmlns:a16="http://schemas.microsoft.com/office/drawing/2014/main" id="{2EA1FEB4-197D-42CF-A80B-43F4AD72F7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" y="2630"/>
                <a:ext cx="745" cy="252"/>
                <a:chOff x="933" y="2612"/>
                <a:chExt cx="745" cy="252"/>
              </a:xfrm>
            </p:grpSpPr>
            <p:sp>
              <p:nvSpPr>
                <p:cNvPr id="104723" name="Rectangle 174" descr="浅色上对角线">
                  <a:extLst>
                    <a:ext uri="{FF2B5EF4-FFF2-40B4-BE49-F238E27FC236}">
                      <a16:creationId xmlns:a16="http://schemas.microsoft.com/office/drawing/2014/main" id="{F06613B4-DFB6-49F9-A147-C1279F3C54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12"/>
                  <a:ext cx="116" cy="25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24" name="Rectangle 175">
                  <a:extLst>
                    <a:ext uri="{FF2B5EF4-FFF2-40B4-BE49-F238E27FC236}">
                      <a16:creationId xmlns:a16="http://schemas.microsoft.com/office/drawing/2014/main" id="{82BCC50E-024E-4E7E-BA5E-7852C01DA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12"/>
                  <a:ext cx="478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25" name="Line 176">
                  <a:extLst>
                    <a:ext uri="{FF2B5EF4-FFF2-40B4-BE49-F238E27FC236}">
                      <a16:creationId xmlns:a16="http://schemas.microsoft.com/office/drawing/2014/main" id="{4B76443F-5B95-4F23-83AD-6DAA41FE38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701" name="Text Box 177">
                <a:extLst>
                  <a:ext uri="{FF2B5EF4-FFF2-40B4-BE49-F238E27FC236}">
                    <a16:creationId xmlns:a16="http://schemas.microsoft.com/office/drawing/2014/main" id="{66D9838A-93AD-4075-A38E-8F68F16E0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0" y="2638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702" name="Line 178">
                <a:extLst>
                  <a:ext uri="{FF2B5EF4-FFF2-40B4-BE49-F238E27FC236}">
                    <a16:creationId xmlns:a16="http://schemas.microsoft.com/office/drawing/2014/main" id="{C41CF8B4-FB01-4CC8-A2F8-E0B023815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" y="2751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03" name="Text Box 179">
                <a:extLst>
                  <a:ext uri="{FF2B5EF4-FFF2-40B4-BE49-F238E27FC236}">
                    <a16:creationId xmlns:a16="http://schemas.microsoft.com/office/drawing/2014/main" id="{74213184-40CD-4E41-9A2A-F7B05AE7E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" y="2615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4704" name="Group 180">
                <a:extLst>
                  <a:ext uri="{FF2B5EF4-FFF2-40B4-BE49-F238E27FC236}">
                    <a16:creationId xmlns:a16="http://schemas.microsoft.com/office/drawing/2014/main" id="{E0E740CF-12F6-43FD-BEF3-E83808C24C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7" y="2640"/>
                <a:ext cx="762" cy="277"/>
                <a:chOff x="1822" y="3178"/>
                <a:chExt cx="762" cy="277"/>
              </a:xfrm>
            </p:grpSpPr>
            <p:sp>
              <p:nvSpPr>
                <p:cNvPr id="104720" name="Rectangle 181">
                  <a:extLst>
                    <a:ext uri="{FF2B5EF4-FFF2-40B4-BE49-F238E27FC236}">
                      <a16:creationId xmlns:a16="http://schemas.microsoft.com/office/drawing/2014/main" id="{8D3DEF10-3746-4A47-BA9E-DFE164626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</a:p>
              </p:txBody>
            </p:sp>
            <p:sp>
              <p:nvSpPr>
                <p:cNvPr id="104721" name="Line 182">
                  <a:extLst>
                    <a:ext uri="{FF2B5EF4-FFF2-40B4-BE49-F238E27FC236}">
                      <a16:creationId xmlns:a16="http://schemas.microsoft.com/office/drawing/2014/main" id="{5685C8A6-CCC8-43D5-913F-D731F13863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22" name="Line 183">
                  <a:extLst>
                    <a:ext uri="{FF2B5EF4-FFF2-40B4-BE49-F238E27FC236}">
                      <a16:creationId xmlns:a16="http://schemas.microsoft.com/office/drawing/2014/main" id="{DB84EE09-9C02-4380-B033-453BFE8531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705" name="Group 184">
                <a:extLst>
                  <a:ext uri="{FF2B5EF4-FFF2-40B4-BE49-F238E27FC236}">
                    <a16:creationId xmlns:a16="http://schemas.microsoft.com/office/drawing/2014/main" id="{FED2617B-3E7C-4970-A800-99B92C82E8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5" y="2636"/>
                <a:ext cx="762" cy="277"/>
                <a:chOff x="1822" y="3178"/>
                <a:chExt cx="762" cy="277"/>
              </a:xfrm>
            </p:grpSpPr>
            <p:sp>
              <p:nvSpPr>
                <p:cNvPr id="104717" name="Rectangle 185">
                  <a:extLst>
                    <a:ext uri="{FF2B5EF4-FFF2-40B4-BE49-F238E27FC236}">
                      <a16:creationId xmlns:a16="http://schemas.microsoft.com/office/drawing/2014/main" id="{F4587E64-A31F-430A-BD95-CA2D7FC2A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</a:p>
              </p:txBody>
            </p:sp>
            <p:sp>
              <p:nvSpPr>
                <p:cNvPr id="104718" name="Line 186">
                  <a:extLst>
                    <a:ext uri="{FF2B5EF4-FFF2-40B4-BE49-F238E27FC236}">
                      <a16:creationId xmlns:a16="http://schemas.microsoft.com/office/drawing/2014/main" id="{226D6B4C-1162-410C-BC4F-DBAB08901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19" name="Line 187">
                  <a:extLst>
                    <a:ext uri="{FF2B5EF4-FFF2-40B4-BE49-F238E27FC236}">
                      <a16:creationId xmlns:a16="http://schemas.microsoft.com/office/drawing/2014/main" id="{55967D68-39EB-43DB-8020-E91736DF1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706" name="Group 188">
                <a:extLst>
                  <a:ext uri="{FF2B5EF4-FFF2-40B4-BE49-F238E27FC236}">
                    <a16:creationId xmlns:a16="http://schemas.microsoft.com/office/drawing/2014/main" id="{1C00B2E0-8C91-4302-BA3C-20721D6C43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6" y="2636"/>
                <a:ext cx="810" cy="277"/>
                <a:chOff x="1822" y="3178"/>
                <a:chExt cx="810" cy="277"/>
              </a:xfrm>
            </p:grpSpPr>
            <p:sp>
              <p:nvSpPr>
                <p:cNvPr id="104714" name="Rectangle 189">
                  <a:extLst>
                    <a:ext uri="{FF2B5EF4-FFF2-40B4-BE49-F238E27FC236}">
                      <a16:creationId xmlns:a16="http://schemas.microsoft.com/office/drawing/2014/main" id="{6703F326-6455-49EE-A2DA-22B2E744E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10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-9    8    ^  </a:t>
                  </a:r>
                </a:p>
              </p:txBody>
            </p:sp>
            <p:sp>
              <p:nvSpPr>
                <p:cNvPr id="104715" name="Line 190">
                  <a:extLst>
                    <a:ext uri="{FF2B5EF4-FFF2-40B4-BE49-F238E27FC236}">
                      <a16:creationId xmlns:a16="http://schemas.microsoft.com/office/drawing/2014/main" id="{155069E2-61B4-403F-97D2-C212865F73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16" name="Line 191">
                  <a:extLst>
                    <a:ext uri="{FF2B5EF4-FFF2-40B4-BE49-F238E27FC236}">
                      <a16:creationId xmlns:a16="http://schemas.microsoft.com/office/drawing/2014/main" id="{4071FCB9-0B22-4DE2-9015-B2DEA08EF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707" name="Group 192">
                <a:extLst>
                  <a:ext uri="{FF2B5EF4-FFF2-40B4-BE49-F238E27FC236}">
                    <a16:creationId xmlns:a16="http://schemas.microsoft.com/office/drawing/2014/main" id="{414BCC2A-74C8-4403-9639-F18396D32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6" y="1824"/>
                <a:ext cx="298" cy="423"/>
                <a:chOff x="1958" y="528"/>
                <a:chExt cx="298" cy="423"/>
              </a:xfrm>
            </p:grpSpPr>
            <p:sp>
              <p:nvSpPr>
                <p:cNvPr id="104712" name="Line 193">
                  <a:extLst>
                    <a:ext uri="{FF2B5EF4-FFF2-40B4-BE49-F238E27FC236}">
                      <a16:creationId xmlns:a16="http://schemas.microsoft.com/office/drawing/2014/main" id="{92A0079A-BE57-4E61-B191-D773FB3D2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13" name="Text Box 194">
                  <a:extLst>
                    <a:ext uri="{FF2B5EF4-FFF2-40B4-BE49-F238E27FC236}">
                      <a16:creationId xmlns:a16="http://schemas.microsoft.com/office/drawing/2014/main" id="{91F1B85D-BAC8-462D-984C-BD23ED27CB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52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006600"/>
                      </a:solidFill>
                      <a:latin typeface="Times New Roman" panose="02020603050405020304" pitchFamily="18" charset="0"/>
                    </a:rPr>
                    <a:t>p</a:t>
                  </a:r>
                </a:p>
              </p:txBody>
            </p:sp>
          </p:grpSp>
          <p:sp>
            <p:nvSpPr>
              <p:cNvPr id="104708" name="Text Box 195">
                <a:extLst>
                  <a:ext uri="{FF2B5EF4-FFF2-40B4-BE49-F238E27FC236}">
                    <a16:creationId xmlns:a16="http://schemas.microsoft.com/office/drawing/2014/main" id="{2B2CD9F5-5AEA-44E6-AC4F-35A4CB3DF4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1" y="3024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</a:p>
            </p:txBody>
          </p:sp>
          <p:sp>
            <p:nvSpPr>
              <p:cNvPr id="104709" name="Line 196">
                <a:extLst>
                  <a:ext uri="{FF2B5EF4-FFF2-40B4-BE49-F238E27FC236}">
                    <a16:creationId xmlns:a16="http://schemas.microsoft.com/office/drawing/2014/main" id="{74C4D092-739F-43E2-9954-17298A342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352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10" name="Line 197">
                <a:extLst>
                  <a:ext uri="{FF2B5EF4-FFF2-40B4-BE49-F238E27FC236}">
                    <a16:creationId xmlns:a16="http://schemas.microsoft.com/office/drawing/2014/main" id="{905BAD74-8F9F-411C-865A-10DE2C94E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436"/>
                <a:ext cx="408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11" name="Line 198">
                <a:extLst>
                  <a:ext uri="{FF2B5EF4-FFF2-40B4-BE49-F238E27FC236}">
                    <a16:creationId xmlns:a16="http://schemas.microsoft.com/office/drawing/2014/main" id="{8BAA7B71-C980-4B23-87E5-8B17B45A1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2" y="2892"/>
                <a:ext cx="168" cy="2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689" name="Line 199">
              <a:extLst>
                <a:ext uri="{FF2B5EF4-FFF2-40B4-BE49-F238E27FC236}">
                  <a16:creationId xmlns:a16="http://schemas.microsoft.com/office/drawing/2014/main" id="{0CBE6755-A01E-4998-8FA4-0814ABF0A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652"/>
              <a:ext cx="756" cy="25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690" name="Line 200">
              <a:extLst>
                <a:ext uri="{FF2B5EF4-FFF2-40B4-BE49-F238E27FC236}">
                  <a16:creationId xmlns:a16="http://schemas.microsoft.com/office/drawing/2014/main" id="{5B5D1254-07E0-4F39-8607-2B708E89F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640"/>
              <a:ext cx="756" cy="25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57545" name="Group 201">
            <a:extLst>
              <a:ext uri="{FF2B5EF4-FFF2-40B4-BE49-F238E27FC236}">
                <a16:creationId xmlns:a16="http://schemas.microsoft.com/office/drawing/2014/main" id="{798069A1-BA85-4C99-97AF-F5E98BBB0C60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2133601"/>
            <a:ext cx="8642350" cy="2301875"/>
            <a:chOff x="316" y="912"/>
            <a:chExt cx="5444" cy="1450"/>
          </a:xfrm>
        </p:grpSpPr>
        <p:grpSp>
          <p:nvGrpSpPr>
            <p:cNvPr id="104623" name="Group 202">
              <a:extLst>
                <a:ext uri="{FF2B5EF4-FFF2-40B4-BE49-F238E27FC236}">
                  <a16:creationId xmlns:a16="http://schemas.microsoft.com/office/drawing/2014/main" id="{797608BA-7C15-43D0-B48E-40CA844E75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912"/>
              <a:ext cx="5444" cy="1450"/>
              <a:chOff x="316" y="2532"/>
              <a:chExt cx="5444" cy="1450"/>
            </a:xfrm>
          </p:grpSpPr>
          <p:grpSp>
            <p:nvGrpSpPr>
              <p:cNvPr id="104626" name="Group 203">
                <a:extLst>
                  <a:ext uri="{FF2B5EF4-FFF2-40B4-BE49-F238E27FC236}">
                    <a16:creationId xmlns:a16="http://schemas.microsoft.com/office/drawing/2014/main" id="{01D0D407-E91E-4932-A67F-1C5507E681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6" y="3675"/>
                <a:ext cx="298" cy="307"/>
                <a:chOff x="1958" y="1623"/>
                <a:chExt cx="298" cy="307"/>
              </a:xfrm>
            </p:grpSpPr>
            <p:sp>
              <p:nvSpPr>
                <p:cNvPr id="104686" name="Line 204">
                  <a:extLst>
                    <a:ext uri="{FF2B5EF4-FFF2-40B4-BE49-F238E27FC236}">
                      <a16:creationId xmlns:a16="http://schemas.microsoft.com/office/drawing/2014/main" id="{C33787B2-A60D-4A4E-9CCE-307A72B1A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1623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87" name="Text Box 205">
                  <a:extLst>
                    <a:ext uri="{FF2B5EF4-FFF2-40B4-BE49-F238E27FC236}">
                      <a16:creationId xmlns:a16="http://schemas.microsoft.com/office/drawing/2014/main" id="{108D7322-4DC6-4C03-922F-FA55A511B7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168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q</a:t>
                  </a:r>
                </a:p>
              </p:txBody>
            </p:sp>
          </p:grpSp>
          <p:grpSp>
            <p:nvGrpSpPr>
              <p:cNvPr id="104627" name="Group 206">
                <a:extLst>
                  <a:ext uri="{FF2B5EF4-FFF2-40B4-BE49-F238E27FC236}">
                    <a16:creationId xmlns:a16="http://schemas.microsoft.com/office/drawing/2014/main" id="{6BAA5FDE-FEAB-4A94-A2DE-0D234624B6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7" y="2943"/>
                <a:ext cx="5423" cy="302"/>
                <a:chOff x="412" y="2586"/>
                <a:chExt cx="5423" cy="302"/>
              </a:xfrm>
            </p:grpSpPr>
            <p:grpSp>
              <p:nvGrpSpPr>
                <p:cNvPr id="104655" name="Group 207">
                  <a:extLst>
                    <a:ext uri="{FF2B5EF4-FFF2-40B4-BE49-F238E27FC236}">
                      <a16:creationId xmlns:a16="http://schemas.microsoft.com/office/drawing/2014/main" id="{457AE25B-5A10-439A-9E8D-53A8114019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3" y="2601"/>
                  <a:ext cx="745" cy="252"/>
                  <a:chOff x="933" y="2612"/>
                  <a:chExt cx="745" cy="252"/>
                </a:xfrm>
              </p:grpSpPr>
              <p:sp>
                <p:nvSpPr>
                  <p:cNvPr id="104683" name="Rectangle 208" descr="浅色上对角线">
                    <a:extLst>
                      <a:ext uri="{FF2B5EF4-FFF2-40B4-BE49-F238E27FC236}">
                        <a16:creationId xmlns:a16="http://schemas.microsoft.com/office/drawing/2014/main" id="{EF14BD1C-0EA6-4348-856A-E613B16FF4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3" y="2612"/>
                    <a:ext cx="116" cy="252"/>
                  </a:xfrm>
                  <a:prstGeom prst="rect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lang="zh-CN" alt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684" name="Rectangle 209">
                    <a:extLst>
                      <a:ext uri="{FF2B5EF4-FFF2-40B4-BE49-F238E27FC236}">
                        <a16:creationId xmlns:a16="http://schemas.microsoft.com/office/drawing/2014/main" id="{59BBD073-A2BE-4503-9FD1-88461BBFA7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12"/>
                    <a:ext cx="478" cy="25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lang="zh-CN" alt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685" name="Line 210">
                    <a:extLst>
                      <a:ext uri="{FF2B5EF4-FFF2-40B4-BE49-F238E27FC236}">
                        <a16:creationId xmlns:a16="http://schemas.microsoft.com/office/drawing/2014/main" id="{B3A4D112-D426-4E1B-AA04-2C3D1CC39B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6" y="2622"/>
                    <a:ext cx="0" cy="2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  <p:sp>
              <p:nvSpPr>
                <p:cNvPr id="104656" name="Text Box 211">
                  <a:extLst>
                    <a:ext uri="{FF2B5EF4-FFF2-40B4-BE49-F238E27FC236}">
                      <a16:creationId xmlns:a16="http://schemas.microsoft.com/office/drawing/2014/main" id="{C67DAB32-B8B1-4A85-803E-409AD17A12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10" y="2609"/>
                  <a:ext cx="24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-1</a:t>
                  </a:r>
                </a:p>
              </p:txBody>
            </p:sp>
            <p:sp>
              <p:nvSpPr>
                <p:cNvPr id="104657" name="Line 212">
                  <a:extLst>
                    <a:ext uri="{FF2B5EF4-FFF2-40B4-BE49-F238E27FC236}">
                      <a16:creationId xmlns:a16="http://schemas.microsoft.com/office/drawing/2014/main" id="{F5E0DDE4-31D6-447F-BC38-C32A4C387B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6" y="2722"/>
                  <a:ext cx="2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58" name="Text Box 213">
                  <a:extLst>
                    <a:ext uri="{FF2B5EF4-FFF2-40B4-BE49-F238E27FC236}">
                      <a16:creationId xmlns:a16="http://schemas.microsoft.com/office/drawing/2014/main" id="{32DB9CA1-0073-49FD-B707-32ED7C077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" y="2586"/>
                  <a:ext cx="26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pa</a:t>
                  </a:r>
                </a:p>
              </p:txBody>
            </p:sp>
            <p:grpSp>
              <p:nvGrpSpPr>
                <p:cNvPr id="104659" name="Group 214">
                  <a:extLst>
                    <a:ext uri="{FF2B5EF4-FFF2-40B4-BE49-F238E27FC236}">
                      <a16:creationId xmlns:a16="http://schemas.microsoft.com/office/drawing/2014/main" id="{2E2BB4A9-6684-415B-AC78-FEE5FF6692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4" y="2611"/>
                  <a:ext cx="1095" cy="277"/>
                  <a:chOff x="1634" y="2622"/>
                  <a:chExt cx="1095" cy="277"/>
                </a:xfrm>
              </p:grpSpPr>
              <p:sp>
                <p:nvSpPr>
                  <p:cNvPr id="104678" name="Line 215">
                    <a:extLst>
                      <a:ext uri="{FF2B5EF4-FFF2-40B4-BE49-F238E27FC236}">
                        <a16:creationId xmlns:a16="http://schemas.microsoft.com/office/drawing/2014/main" id="{9CC2712C-E0C7-4604-8590-2AD0E3C2A8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79" name="Group 216">
                    <a:extLst>
                      <a:ext uri="{FF2B5EF4-FFF2-40B4-BE49-F238E27FC236}">
                        <a16:creationId xmlns:a16="http://schemas.microsoft.com/office/drawing/2014/main" id="{72D9A7EC-DFEE-4A35-B555-04DFC0F5DF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22"/>
                    <a:ext cx="762" cy="277"/>
                    <a:chOff x="1822" y="3178"/>
                    <a:chExt cx="762" cy="277"/>
                  </a:xfrm>
                </p:grpSpPr>
                <p:sp>
                  <p:nvSpPr>
                    <p:cNvPr id="104680" name="Rectangle 217">
                      <a:extLst>
                        <a:ext uri="{FF2B5EF4-FFF2-40B4-BE49-F238E27FC236}">
                          <a16:creationId xmlns:a16="http://schemas.microsoft.com/office/drawing/2014/main" id="{CFA01B13-192F-4DB6-B163-AFB2706667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83"/>
                      <a:ext cx="762" cy="2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20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7     0       </a:t>
                      </a:r>
                    </a:p>
                  </p:txBody>
                </p:sp>
                <p:sp>
                  <p:nvSpPr>
                    <p:cNvPr id="104681" name="Line 218">
                      <a:extLst>
                        <a:ext uri="{FF2B5EF4-FFF2-40B4-BE49-F238E27FC236}">
                          <a16:creationId xmlns:a16="http://schemas.microsoft.com/office/drawing/2014/main" id="{7A0DDA8E-C078-4B24-B842-22A7A97FA85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82" name="Line 219">
                      <a:extLst>
                        <a:ext uri="{FF2B5EF4-FFF2-40B4-BE49-F238E27FC236}">
                          <a16:creationId xmlns:a16="http://schemas.microsoft.com/office/drawing/2014/main" id="{6FCE10A9-2ADC-40B7-B953-1B005E52B8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04660" name="Group 220">
                  <a:extLst>
                    <a:ext uri="{FF2B5EF4-FFF2-40B4-BE49-F238E27FC236}">
                      <a16:creationId xmlns:a16="http://schemas.microsoft.com/office/drawing/2014/main" id="{6E938462-88D1-4086-86FC-ECD56A7B52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2" y="2607"/>
                  <a:ext cx="1175" cy="277"/>
                  <a:chOff x="1634" y="2622"/>
                  <a:chExt cx="1175" cy="277"/>
                </a:xfrm>
              </p:grpSpPr>
              <p:sp>
                <p:nvSpPr>
                  <p:cNvPr id="104673" name="Line 221">
                    <a:extLst>
                      <a:ext uri="{FF2B5EF4-FFF2-40B4-BE49-F238E27FC236}">
                        <a16:creationId xmlns:a16="http://schemas.microsoft.com/office/drawing/2014/main" id="{85FD87AA-3363-4B00-AF90-D1356BB2E4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74" name="Group 222">
                    <a:extLst>
                      <a:ext uri="{FF2B5EF4-FFF2-40B4-BE49-F238E27FC236}">
                        <a16:creationId xmlns:a16="http://schemas.microsoft.com/office/drawing/2014/main" id="{ABF53B1A-6645-4C62-9F62-6937D98188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22"/>
                    <a:ext cx="842" cy="277"/>
                    <a:chOff x="1822" y="3178"/>
                    <a:chExt cx="842" cy="277"/>
                  </a:xfrm>
                </p:grpSpPr>
                <p:sp>
                  <p:nvSpPr>
                    <p:cNvPr id="104675" name="Rectangle 223">
                      <a:extLst>
                        <a:ext uri="{FF2B5EF4-FFF2-40B4-BE49-F238E27FC236}">
                          <a16:creationId xmlns:a16="http://schemas.microsoft.com/office/drawing/2014/main" id="{3BC4F984-6FB4-40B7-AE51-8026F29059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83"/>
                      <a:ext cx="842" cy="2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en-US" altLang="zh-CN" sz="20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       </a:t>
                      </a:r>
                    </a:p>
                  </p:txBody>
                </p:sp>
                <p:sp>
                  <p:nvSpPr>
                    <p:cNvPr id="104676" name="Line 224">
                      <a:extLst>
                        <a:ext uri="{FF2B5EF4-FFF2-40B4-BE49-F238E27FC236}">
                          <a16:creationId xmlns:a16="http://schemas.microsoft.com/office/drawing/2014/main" id="{38D5B4AD-F767-496E-8F62-5446C5DBEF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77" name="Line 225">
                      <a:extLst>
                        <a:ext uri="{FF2B5EF4-FFF2-40B4-BE49-F238E27FC236}">
                          <a16:creationId xmlns:a16="http://schemas.microsoft.com/office/drawing/2014/main" id="{E5B7E788-350E-4B46-9EFD-8740599654E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04661" name="Group 226">
                  <a:extLst>
                    <a:ext uri="{FF2B5EF4-FFF2-40B4-BE49-F238E27FC236}">
                      <a16:creationId xmlns:a16="http://schemas.microsoft.com/office/drawing/2014/main" id="{4F25C8FE-6C21-45E3-94CC-622F4B56A9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53" y="2607"/>
                  <a:ext cx="1055" cy="277"/>
                  <a:chOff x="1634" y="2622"/>
                  <a:chExt cx="1055" cy="277"/>
                </a:xfrm>
              </p:grpSpPr>
              <p:sp>
                <p:nvSpPr>
                  <p:cNvPr id="104668" name="Line 227">
                    <a:extLst>
                      <a:ext uri="{FF2B5EF4-FFF2-40B4-BE49-F238E27FC236}">
                        <a16:creationId xmlns:a16="http://schemas.microsoft.com/office/drawing/2014/main" id="{9C09F731-27D0-435A-94CB-DFEE7FBC61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69" name="Group 228">
                    <a:extLst>
                      <a:ext uri="{FF2B5EF4-FFF2-40B4-BE49-F238E27FC236}">
                        <a16:creationId xmlns:a16="http://schemas.microsoft.com/office/drawing/2014/main" id="{AC2C4094-CBA5-47C6-B530-1308F3D1C50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22"/>
                    <a:ext cx="722" cy="277"/>
                    <a:chOff x="1822" y="3178"/>
                    <a:chExt cx="722" cy="277"/>
                  </a:xfrm>
                </p:grpSpPr>
                <p:sp>
                  <p:nvSpPr>
                    <p:cNvPr id="104670" name="Rectangle 229">
                      <a:extLst>
                        <a:ext uri="{FF2B5EF4-FFF2-40B4-BE49-F238E27FC236}">
                          <a16:creationId xmlns:a16="http://schemas.microsoft.com/office/drawing/2014/main" id="{E55FCFAA-F119-4AF9-A6CD-492A5292E5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83"/>
                      <a:ext cx="722" cy="2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20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9     8      </a:t>
                      </a:r>
                    </a:p>
                  </p:txBody>
                </p:sp>
                <p:sp>
                  <p:nvSpPr>
                    <p:cNvPr id="104671" name="Line 230">
                      <a:extLst>
                        <a:ext uri="{FF2B5EF4-FFF2-40B4-BE49-F238E27FC236}">
                          <a16:creationId xmlns:a16="http://schemas.microsoft.com/office/drawing/2014/main" id="{D8FD6AF6-C8DE-4727-B833-EFC2D92557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72" name="Line 231">
                      <a:extLst>
                        <a:ext uri="{FF2B5EF4-FFF2-40B4-BE49-F238E27FC236}">
                          <a16:creationId xmlns:a16="http://schemas.microsoft.com/office/drawing/2014/main" id="{79C7087D-F3FF-4084-9DD5-5032CFC6857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04662" name="Group 232">
                  <a:extLst>
                    <a:ext uri="{FF2B5EF4-FFF2-40B4-BE49-F238E27FC236}">
                      <a16:creationId xmlns:a16="http://schemas.microsoft.com/office/drawing/2014/main" id="{574853FC-5CEF-401B-99C1-8DD2149C1A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65" y="2607"/>
                  <a:ext cx="1170" cy="277"/>
                  <a:chOff x="1634" y="2622"/>
                  <a:chExt cx="1170" cy="277"/>
                </a:xfrm>
              </p:grpSpPr>
              <p:sp>
                <p:nvSpPr>
                  <p:cNvPr id="104663" name="Line 233">
                    <a:extLst>
                      <a:ext uri="{FF2B5EF4-FFF2-40B4-BE49-F238E27FC236}">
                        <a16:creationId xmlns:a16="http://schemas.microsoft.com/office/drawing/2014/main" id="{36518B3B-7123-44D3-ADFE-4F86C7E793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64" name="Group 234">
                    <a:extLst>
                      <a:ext uri="{FF2B5EF4-FFF2-40B4-BE49-F238E27FC236}">
                        <a16:creationId xmlns:a16="http://schemas.microsoft.com/office/drawing/2014/main" id="{DC8AAF13-46FD-474F-BDA9-AC2F28331D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22"/>
                    <a:ext cx="837" cy="277"/>
                    <a:chOff x="1822" y="3178"/>
                    <a:chExt cx="837" cy="277"/>
                  </a:xfrm>
                </p:grpSpPr>
                <p:sp>
                  <p:nvSpPr>
                    <p:cNvPr id="104665" name="Rectangle 235">
                      <a:extLst>
                        <a:ext uri="{FF2B5EF4-FFF2-40B4-BE49-F238E27FC236}">
                          <a16:creationId xmlns:a16="http://schemas.microsoft.com/office/drawing/2014/main" id="{6A117FC1-DF85-4B8B-83A6-2859AFDAA3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83"/>
                      <a:ext cx="837" cy="256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20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   17    ^  </a:t>
                      </a:r>
                    </a:p>
                  </p:txBody>
                </p:sp>
                <p:sp>
                  <p:nvSpPr>
                    <p:cNvPr id="104666" name="Line 236">
                      <a:extLst>
                        <a:ext uri="{FF2B5EF4-FFF2-40B4-BE49-F238E27FC236}">
                          <a16:creationId xmlns:a16="http://schemas.microsoft.com/office/drawing/2014/main" id="{7611F1A4-C401-4112-B8DF-150CE02990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67" name="Line 237">
                      <a:extLst>
                        <a:ext uri="{FF2B5EF4-FFF2-40B4-BE49-F238E27FC236}">
                          <a16:creationId xmlns:a16="http://schemas.microsoft.com/office/drawing/2014/main" id="{8DF74ED3-74A2-46F5-A502-FF8574BD6A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04628" name="Group 238">
                <a:extLst>
                  <a:ext uri="{FF2B5EF4-FFF2-40B4-BE49-F238E27FC236}">
                    <a16:creationId xmlns:a16="http://schemas.microsoft.com/office/drawing/2014/main" id="{738B8F5D-948C-49CC-982E-0EE0E93F87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" y="3398"/>
                <a:ext cx="745" cy="252"/>
                <a:chOff x="933" y="2612"/>
                <a:chExt cx="745" cy="252"/>
              </a:xfrm>
            </p:grpSpPr>
            <p:sp>
              <p:nvSpPr>
                <p:cNvPr id="104652" name="Rectangle 239" descr="浅色上对角线">
                  <a:extLst>
                    <a:ext uri="{FF2B5EF4-FFF2-40B4-BE49-F238E27FC236}">
                      <a16:creationId xmlns:a16="http://schemas.microsoft.com/office/drawing/2014/main" id="{BEAB427D-A27B-4FEC-AEC1-CD2469EB4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12"/>
                  <a:ext cx="116" cy="252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653" name="Rectangle 240">
                  <a:extLst>
                    <a:ext uri="{FF2B5EF4-FFF2-40B4-BE49-F238E27FC236}">
                      <a16:creationId xmlns:a16="http://schemas.microsoft.com/office/drawing/2014/main" id="{C3E5703A-2381-482D-B52A-53F713997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12"/>
                  <a:ext cx="478" cy="25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20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654" name="Line 241">
                  <a:extLst>
                    <a:ext uri="{FF2B5EF4-FFF2-40B4-BE49-F238E27FC236}">
                      <a16:creationId xmlns:a16="http://schemas.microsoft.com/office/drawing/2014/main" id="{97C14EE6-C937-43EF-BA84-4B13FC425C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629" name="Text Box 242">
                <a:extLst>
                  <a:ext uri="{FF2B5EF4-FFF2-40B4-BE49-F238E27FC236}">
                    <a16:creationId xmlns:a16="http://schemas.microsoft.com/office/drawing/2014/main" id="{8ACCA8F0-6F47-4652-B7EA-6D6BFA001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0" y="3406"/>
                <a:ext cx="24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630" name="Line 243">
                <a:extLst>
                  <a:ext uri="{FF2B5EF4-FFF2-40B4-BE49-F238E27FC236}">
                    <a16:creationId xmlns:a16="http://schemas.microsoft.com/office/drawing/2014/main" id="{24E13CB6-9DE7-4E6C-881A-35B4FD7AA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" y="3519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631" name="Text Box 244">
                <a:extLst>
                  <a:ext uri="{FF2B5EF4-FFF2-40B4-BE49-F238E27FC236}">
                    <a16:creationId xmlns:a16="http://schemas.microsoft.com/office/drawing/2014/main" id="{AA180030-B97A-40C4-A15D-D8438CDF1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" y="3383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4632" name="Group 245">
                <a:extLst>
                  <a:ext uri="{FF2B5EF4-FFF2-40B4-BE49-F238E27FC236}">
                    <a16:creationId xmlns:a16="http://schemas.microsoft.com/office/drawing/2014/main" id="{B09E1105-98C5-4B07-8AC4-B148D150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7" y="3408"/>
                <a:ext cx="762" cy="277"/>
                <a:chOff x="1822" y="3178"/>
                <a:chExt cx="762" cy="277"/>
              </a:xfrm>
            </p:grpSpPr>
            <p:sp>
              <p:nvSpPr>
                <p:cNvPr id="104649" name="Rectangle 246">
                  <a:extLst>
                    <a:ext uri="{FF2B5EF4-FFF2-40B4-BE49-F238E27FC236}">
                      <a16:creationId xmlns:a16="http://schemas.microsoft.com/office/drawing/2014/main" id="{F3087C0E-6E6B-480D-9FE4-B6F56EDF44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</a:p>
              </p:txBody>
            </p:sp>
            <p:sp>
              <p:nvSpPr>
                <p:cNvPr id="104650" name="Line 247">
                  <a:extLst>
                    <a:ext uri="{FF2B5EF4-FFF2-40B4-BE49-F238E27FC236}">
                      <a16:creationId xmlns:a16="http://schemas.microsoft.com/office/drawing/2014/main" id="{C70E552F-699E-4307-A201-CAC1A324E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51" name="Line 248">
                  <a:extLst>
                    <a:ext uri="{FF2B5EF4-FFF2-40B4-BE49-F238E27FC236}">
                      <a16:creationId xmlns:a16="http://schemas.microsoft.com/office/drawing/2014/main" id="{8E30817D-1CB9-48C2-B021-AE35D9939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633" name="Group 249">
                <a:extLst>
                  <a:ext uri="{FF2B5EF4-FFF2-40B4-BE49-F238E27FC236}">
                    <a16:creationId xmlns:a16="http://schemas.microsoft.com/office/drawing/2014/main" id="{415D154D-5B11-4831-B7D7-BAD2158EEE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5" y="3404"/>
                <a:ext cx="762" cy="277"/>
                <a:chOff x="1822" y="3178"/>
                <a:chExt cx="762" cy="277"/>
              </a:xfrm>
            </p:grpSpPr>
            <p:sp>
              <p:nvSpPr>
                <p:cNvPr id="104646" name="Rectangle 250">
                  <a:extLst>
                    <a:ext uri="{FF2B5EF4-FFF2-40B4-BE49-F238E27FC236}">
                      <a16:creationId xmlns:a16="http://schemas.microsoft.com/office/drawing/2014/main" id="{63C807BB-4A82-4D37-8305-0A71AFE17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</a:p>
              </p:txBody>
            </p:sp>
            <p:sp>
              <p:nvSpPr>
                <p:cNvPr id="104647" name="Line 251">
                  <a:extLst>
                    <a:ext uri="{FF2B5EF4-FFF2-40B4-BE49-F238E27FC236}">
                      <a16:creationId xmlns:a16="http://schemas.microsoft.com/office/drawing/2014/main" id="{8A1E130D-951B-4E13-B2CF-74C401512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48" name="Line 252">
                  <a:extLst>
                    <a:ext uri="{FF2B5EF4-FFF2-40B4-BE49-F238E27FC236}">
                      <a16:creationId xmlns:a16="http://schemas.microsoft.com/office/drawing/2014/main" id="{CD7280F4-1DFC-477B-BDE4-44E7BF0DB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634" name="Group 253">
                <a:extLst>
                  <a:ext uri="{FF2B5EF4-FFF2-40B4-BE49-F238E27FC236}">
                    <a16:creationId xmlns:a16="http://schemas.microsoft.com/office/drawing/2014/main" id="{F50674FA-470C-472C-892D-794F7B6D35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3" y="3404"/>
                <a:ext cx="1143" cy="277"/>
                <a:chOff x="1634" y="2622"/>
                <a:chExt cx="1143" cy="277"/>
              </a:xfrm>
            </p:grpSpPr>
            <p:sp>
              <p:nvSpPr>
                <p:cNvPr id="104641" name="Line 254">
                  <a:extLst>
                    <a:ext uri="{FF2B5EF4-FFF2-40B4-BE49-F238E27FC236}">
                      <a16:creationId xmlns:a16="http://schemas.microsoft.com/office/drawing/2014/main" id="{DEF3A648-8958-45C3-A77E-347FD9957B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642" name="Group 255">
                  <a:extLst>
                    <a:ext uri="{FF2B5EF4-FFF2-40B4-BE49-F238E27FC236}">
                      <a16:creationId xmlns:a16="http://schemas.microsoft.com/office/drawing/2014/main" id="{B0A16B2B-ED9D-44CD-9C4D-5E511A5AF1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22"/>
                  <a:ext cx="810" cy="277"/>
                  <a:chOff x="1822" y="3178"/>
                  <a:chExt cx="810" cy="277"/>
                </a:xfrm>
              </p:grpSpPr>
              <p:sp>
                <p:nvSpPr>
                  <p:cNvPr id="104643" name="Rectangle 256">
                    <a:extLst>
                      <a:ext uri="{FF2B5EF4-FFF2-40B4-BE49-F238E27FC236}">
                        <a16:creationId xmlns:a16="http://schemas.microsoft.com/office/drawing/2014/main" id="{2D6A3774-97EB-416E-B265-71199FCF1C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83"/>
                    <a:ext cx="810" cy="25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20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</a:p>
                </p:txBody>
              </p:sp>
              <p:sp>
                <p:nvSpPr>
                  <p:cNvPr id="104644" name="Line 257">
                    <a:extLst>
                      <a:ext uri="{FF2B5EF4-FFF2-40B4-BE49-F238E27FC236}">
                        <a16:creationId xmlns:a16="http://schemas.microsoft.com/office/drawing/2014/main" id="{E7699E49-5EC3-4C93-9E33-31FCB4249C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645" name="Line 258">
                    <a:extLst>
                      <a:ext uri="{FF2B5EF4-FFF2-40B4-BE49-F238E27FC236}">
                        <a16:creationId xmlns:a16="http://schemas.microsoft.com/office/drawing/2014/main" id="{30F0B02A-0BE2-4034-B392-499BF40559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635" name="Group 259">
                <a:extLst>
                  <a:ext uri="{FF2B5EF4-FFF2-40B4-BE49-F238E27FC236}">
                    <a16:creationId xmlns:a16="http://schemas.microsoft.com/office/drawing/2014/main" id="{5986D410-2AA3-477C-A0D9-68368849A2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6" y="2592"/>
                <a:ext cx="298" cy="423"/>
                <a:chOff x="1958" y="528"/>
                <a:chExt cx="298" cy="423"/>
              </a:xfrm>
            </p:grpSpPr>
            <p:sp>
              <p:nvSpPr>
                <p:cNvPr id="104639" name="Line 260">
                  <a:extLst>
                    <a:ext uri="{FF2B5EF4-FFF2-40B4-BE49-F238E27FC236}">
                      <a16:creationId xmlns:a16="http://schemas.microsoft.com/office/drawing/2014/main" id="{E21F6C76-80DF-4319-AC72-7A6942A440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40" name="Text Box 261">
                  <a:extLst>
                    <a:ext uri="{FF2B5EF4-FFF2-40B4-BE49-F238E27FC236}">
                      <a16:creationId xmlns:a16="http://schemas.microsoft.com/office/drawing/2014/main" id="{F0BC8398-9BFB-4969-84B4-80738BF3D2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528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006600"/>
                      </a:solidFill>
                      <a:latin typeface="Times New Roman" panose="02020603050405020304" pitchFamily="18" charset="0"/>
                    </a:rPr>
                    <a:t>p</a:t>
                  </a:r>
                </a:p>
              </p:txBody>
            </p:sp>
          </p:grpSp>
          <p:grpSp>
            <p:nvGrpSpPr>
              <p:cNvPr id="104636" name="Group 262">
                <a:extLst>
                  <a:ext uri="{FF2B5EF4-FFF2-40B4-BE49-F238E27FC236}">
                    <a16:creationId xmlns:a16="http://schemas.microsoft.com/office/drawing/2014/main" id="{65A6C2BF-9C56-41D5-9CA6-4522DB36D4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5" y="2532"/>
                <a:ext cx="320" cy="471"/>
                <a:chOff x="1183" y="480"/>
                <a:chExt cx="320" cy="471"/>
              </a:xfrm>
            </p:grpSpPr>
            <p:sp>
              <p:nvSpPr>
                <p:cNvPr id="104637" name="Line 263">
                  <a:extLst>
                    <a:ext uri="{FF2B5EF4-FFF2-40B4-BE49-F238E27FC236}">
                      <a16:creationId xmlns:a16="http://schemas.microsoft.com/office/drawing/2014/main" id="{B0DC4BB7-C618-46F1-A9BD-B261CF5693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61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38" name="Text Box 264">
                  <a:extLst>
                    <a:ext uri="{FF2B5EF4-FFF2-40B4-BE49-F238E27FC236}">
                      <a16:creationId xmlns:a16="http://schemas.microsoft.com/office/drawing/2014/main" id="{EAF2DE05-428B-4B4A-B2F0-5D75B856DF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3" y="480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99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FF9900"/>
                      </a:solidFill>
                      <a:latin typeface="Times New Roman" panose="02020603050405020304" pitchFamily="18" charset="0"/>
                    </a:rPr>
                    <a:t>pre</a:t>
                  </a:r>
                </a:p>
              </p:txBody>
            </p:sp>
          </p:grpSp>
        </p:grpSp>
        <p:sp>
          <p:nvSpPr>
            <p:cNvPr id="104624" name="Line 265">
              <a:extLst>
                <a:ext uri="{FF2B5EF4-FFF2-40B4-BE49-F238E27FC236}">
                  <a16:creationId xmlns:a16="http://schemas.microsoft.com/office/drawing/2014/main" id="{A69F8B03-08B6-4A80-9EB3-454932D82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4" y="1788"/>
              <a:ext cx="756" cy="26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625" name="Line 266">
              <a:extLst>
                <a:ext uri="{FF2B5EF4-FFF2-40B4-BE49-F238E27FC236}">
                  <a16:creationId xmlns:a16="http://schemas.microsoft.com/office/drawing/2014/main" id="{F28C264D-B8B4-4080-B04C-05993239A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88"/>
              <a:ext cx="768" cy="26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57611" name="Group 267">
            <a:extLst>
              <a:ext uri="{FF2B5EF4-FFF2-40B4-BE49-F238E27FC236}">
                <a16:creationId xmlns:a16="http://schemas.microsoft.com/office/drawing/2014/main" id="{5A2422E9-3327-4165-AEEF-EFFE4E7FDD8C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2133601"/>
            <a:ext cx="8642350" cy="2320925"/>
            <a:chOff x="316" y="2508"/>
            <a:chExt cx="5444" cy="1462"/>
          </a:xfrm>
        </p:grpSpPr>
        <p:sp>
          <p:nvSpPr>
            <p:cNvPr id="104558" name="Text Box 268">
              <a:extLst>
                <a:ext uri="{FF2B5EF4-FFF2-40B4-BE49-F238E27FC236}">
                  <a16:creationId xmlns:a16="http://schemas.microsoft.com/office/drawing/2014/main" id="{0B202D3B-FDCC-4F90-B45A-13CFFE76E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3348"/>
              <a:ext cx="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66FF"/>
                  </a:solidFill>
                  <a:latin typeface="Times New Roman" panose="02020603050405020304" pitchFamily="18" charset="0"/>
                </a:rPr>
                <a:t>q=NULL</a:t>
              </a:r>
            </a:p>
          </p:txBody>
        </p:sp>
        <p:grpSp>
          <p:nvGrpSpPr>
            <p:cNvPr id="104559" name="Group 269">
              <a:extLst>
                <a:ext uri="{FF2B5EF4-FFF2-40B4-BE49-F238E27FC236}">
                  <a16:creationId xmlns:a16="http://schemas.microsoft.com/office/drawing/2014/main" id="{CF5CCD8C-A85A-41DF-B572-753A989A9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8" y="2886"/>
              <a:ext cx="745" cy="252"/>
              <a:chOff x="933" y="2612"/>
              <a:chExt cx="745" cy="252"/>
            </a:xfrm>
          </p:grpSpPr>
          <p:sp>
            <p:nvSpPr>
              <p:cNvPr id="104620" name="Rectangle 270" descr="浅色上对角线">
                <a:extLst>
                  <a:ext uri="{FF2B5EF4-FFF2-40B4-BE49-F238E27FC236}">
                    <a16:creationId xmlns:a16="http://schemas.microsoft.com/office/drawing/2014/main" id="{13D0798D-6532-4465-9A26-F732CD6D9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12"/>
                <a:ext cx="116" cy="252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21" name="Rectangle 271">
                <a:extLst>
                  <a:ext uri="{FF2B5EF4-FFF2-40B4-BE49-F238E27FC236}">
                    <a16:creationId xmlns:a16="http://schemas.microsoft.com/office/drawing/2014/main" id="{BA81E9C0-55F9-4549-9F1E-085627F8A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2"/>
                <a:ext cx="47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22" name="Line 272">
                <a:extLst>
                  <a:ext uri="{FF2B5EF4-FFF2-40B4-BE49-F238E27FC236}">
                    <a16:creationId xmlns:a16="http://schemas.microsoft.com/office/drawing/2014/main" id="{BED9F6E6-23C8-4FCE-8FCE-672D17020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60" name="Text Box 273">
              <a:extLst>
                <a:ext uri="{FF2B5EF4-FFF2-40B4-BE49-F238E27FC236}">
                  <a16:creationId xmlns:a16="http://schemas.microsoft.com/office/drawing/2014/main" id="{2FF4DA41-FE58-4580-BE88-4F8EDC305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5" y="2894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561" name="Line 274">
              <a:extLst>
                <a:ext uri="{FF2B5EF4-FFF2-40B4-BE49-F238E27FC236}">
                  <a16:creationId xmlns:a16="http://schemas.microsoft.com/office/drawing/2014/main" id="{5B14812C-8C09-4A22-9EC5-8A4D199B4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00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62" name="Text Box 275">
              <a:extLst>
                <a:ext uri="{FF2B5EF4-FFF2-40B4-BE49-F238E27FC236}">
                  <a16:creationId xmlns:a16="http://schemas.microsoft.com/office/drawing/2014/main" id="{6F5E537F-4546-4CB6-87F3-45CC176CC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2871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</a:p>
          </p:txBody>
        </p:sp>
        <p:grpSp>
          <p:nvGrpSpPr>
            <p:cNvPr id="104563" name="Group 276">
              <a:extLst>
                <a:ext uri="{FF2B5EF4-FFF2-40B4-BE49-F238E27FC236}">
                  <a16:creationId xmlns:a16="http://schemas.microsoft.com/office/drawing/2014/main" id="{9A9B9106-09B4-40B4-8C22-E556518B0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9" y="2896"/>
              <a:ext cx="1095" cy="277"/>
              <a:chOff x="1634" y="2622"/>
              <a:chExt cx="1095" cy="277"/>
            </a:xfrm>
          </p:grpSpPr>
          <p:sp>
            <p:nvSpPr>
              <p:cNvPr id="104615" name="Line 277">
                <a:extLst>
                  <a:ext uri="{FF2B5EF4-FFF2-40B4-BE49-F238E27FC236}">
                    <a16:creationId xmlns:a16="http://schemas.microsoft.com/office/drawing/2014/main" id="{44B3B0F4-794B-4F27-A5A4-6F546D704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616" name="Group 278">
                <a:extLst>
                  <a:ext uri="{FF2B5EF4-FFF2-40B4-BE49-F238E27FC236}">
                    <a16:creationId xmlns:a16="http://schemas.microsoft.com/office/drawing/2014/main" id="{B32A75C1-882A-41D3-8ABF-13336FA1E2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4617" name="Rectangle 279">
                  <a:extLst>
                    <a:ext uri="{FF2B5EF4-FFF2-40B4-BE49-F238E27FC236}">
                      <a16:creationId xmlns:a16="http://schemas.microsoft.com/office/drawing/2014/main" id="{E7592F77-C7CC-4292-936A-252B0BD4A4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4618" name="Line 280">
                  <a:extLst>
                    <a:ext uri="{FF2B5EF4-FFF2-40B4-BE49-F238E27FC236}">
                      <a16:creationId xmlns:a16="http://schemas.microsoft.com/office/drawing/2014/main" id="{48976E84-F5C5-496B-B6DE-277DEE016C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19" name="Line 281">
                  <a:extLst>
                    <a:ext uri="{FF2B5EF4-FFF2-40B4-BE49-F238E27FC236}">
                      <a16:creationId xmlns:a16="http://schemas.microsoft.com/office/drawing/2014/main" id="{54AC58E3-C6CB-4FDC-8A84-4A5CC98AC0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564" name="Group 282">
              <a:extLst>
                <a:ext uri="{FF2B5EF4-FFF2-40B4-BE49-F238E27FC236}">
                  <a16:creationId xmlns:a16="http://schemas.microsoft.com/office/drawing/2014/main" id="{1A2FAA5A-C98D-4D0E-9CE6-440906B442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2892"/>
              <a:ext cx="1175" cy="277"/>
              <a:chOff x="1634" y="2622"/>
              <a:chExt cx="1175" cy="277"/>
            </a:xfrm>
          </p:grpSpPr>
          <p:sp>
            <p:nvSpPr>
              <p:cNvPr id="104610" name="Line 283">
                <a:extLst>
                  <a:ext uri="{FF2B5EF4-FFF2-40B4-BE49-F238E27FC236}">
                    <a16:creationId xmlns:a16="http://schemas.microsoft.com/office/drawing/2014/main" id="{29A311F8-7FBE-4293-A9F7-7BB0C8CC5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611" name="Group 284">
                <a:extLst>
                  <a:ext uri="{FF2B5EF4-FFF2-40B4-BE49-F238E27FC236}">
                    <a16:creationId xmlns:a16="http://schemas.microsoft.com/office/drawing/2014/main" id="{C927B0E6-28AA-4656-8D8B-D472E262B1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42" cy="277"/>
                <a:chOff x="1822" y="3178"/>
                <a:chExt cx="842" cy="277"/>
              </a:xfrm>
            </p:grpSpPr>
            <p:sp>
              <p:nvSpPr>
                <p:cNvPr id="104612" name="Rectangle 285">
                  <a:extLst>
                    <a:ext uri="{FF2B5EF4-FFF2-40B4-BE49-F238E27FC236}">
                      <a16:creationId xmlns:a16="http://schemas.microsoft.com/office/drawing/2014/main" id="{48A52681-5292-4A1C-9933-A9AAA1B546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1       </a:t>
                  </a:r>
                </a:p>
              </p:txBody>
            </p:sp>
            <p:sp>
              <p:nvSpPr>
                <p:cNvPr id="104613" name="Line 286">
                  <a:extLst>
                    <a:ext uri="{FF2B5EF4-FFF2-40B4-BE49-F238E27FC236}">
                      <a16:creationId xmlns:a16="http://schemas.microsoft.com/office/drawing/2014/main" id="{27E993AB-1D0B-4F04-95F3-804B0A8EF5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14" name="Line 287">
                  <a:extLst>
                    <a:ext uri="{FF2B5EF4-FFF2-40B4-BE49-F238E27FC236}">
                      <a16:creationId xmlns:a16="http://schemas.microsoft.com/office/drawing/2014/main" id="{4D267E82-A642-4FEE-94BA-7C64D13B9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565" name="Group 288">
              <a:extLst>
                <a:ext uri="{FF2B5EF4-FFF2-40B4-BE49-F238E27FC236}">
                  <a16:creationId xmlns:a16="http://schemas.microsoft.com/office/drawing/2014/main" id="{C7C5A72E-284C-4D8C-8450-EF2144C7A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" y="2892"/>
              <a:ext cx="722" cy="277"/>
              <a:chOff x="1822" y="3178"/>
              <a:chExt cx="722" cy="277"/>
            </a:xfrm>
          </p:grpSpPr>
          <p:sp>
            <p:nvSpPr>
              <p:cNvPr id="104607" name="Rectangle 289">
                <a:extLst>
                  <a:ext uri="{FF2B5EF4-FFF2-40B4-BE49-F238E27FC236}">
                    <a16:creationId xmlns:a16="http://schemas.microsoft.com/office/drawing/2014/main" id="{BFDCA144-2FED-48E7-8F0E-B52B07061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22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9     8      </a:t>
                </a:r>
              </a:p>
            </p:txBody>
          </p:sp>
          <p:sp>
            <p:nvSpPr>
              <p:cNvPr id="104608" name="Line 290">
                <a:extLst>
                  <a:ext uri="{FF2B5EF4-FFF2-40B4-BE49-F238E27FC236}">
                    <a16:creationId xmlns:a16="http://schemas.microsoft.com/office/drawing/2014/main" id="{C112B5A0-8F4B-450D-ADE1-31E8C97CB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609" name="Line 291">
                <a:extLst>
                  <a:ext uri="{FF2B5EF4-FFF2-40B4-BE49-F238E27FC236}">
                    <a16:creationId xmlns:a16="http://schemas.microsoft.com/office/drawing/2014/main" id="{E301B944-13A6-4101-B28A-4EBE1A951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66" name="Group 292">
              <a:extLst>
                <a:ext uri="{FF2B5EF4-FFF2-40B4-BE49-F238E27FC236}">
                  <a16:creationId xmlns:a16="http://schemas.microsoft.com/office/drawing/2014/main" id="{7E99BDE4-C50A-49DD-9942-6D4DAEF25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0" y="2892"/>
              <a:ext cx="1170" cy="277"/>
              <a:chOff x="1634" y="2622"/>
              <a:chExt cx="1170" cy="277"/>
            </a:xfrm>
          </p:grpSpPr>
          <p:sp>
            <p:nvSpPr>
              <p:cNvPr id="104602" name="Line 293">
                <a:extLst>
                  <a:ext uri="{FF2B5EF4-FFF2-40B4-BE49-F238E27FC236}">
                    <a16:creationId xmlns:a16="http://schemas.microsoft.com/office/drawing/2014/main" id="{8EDAA81B-C165-48B9-AE5A-4C6B1BBA0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603" name="Group 294">
                <a:extLst>
                  <a:ext uri="{FF2B5EF4-FFF2-40B4-BE49-F238E27FC236}">
                    <a16:creationId xmlns:a16="http://schemas.microsoft.com/office/drawing/2014/main" id="{4D77E61A-CB28-446A-9D85-04962E5EF5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37" cy="277"/>
                <a:chOff x="1822" y="3178"/>
                <a:chExt cx="837" cy="277"/>
              </a:xfrm>
            </p:grpSpPr>
            <p:sp>
              <p:nvSpPr>
                <p:cNvPr id="104604" name="Rectangle 295">
                  <a:extLst>
                    <a:ext uri="{FF2B5EF4-FFF2-40B4-BE49-F238E27FC236}">
                      <a16:creationId xmlns:a16="http://schemas.microsoft.com/office/drawing/2014/main" id="{FC3D1CB7-B393-4F23-9282-1B84C2E86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37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4605" name="Line 296">
                  <a:extLst>
                    <a:ext uri="{FF2B5EF4-FFF2-40B4-BE49-F238E27FC236}">
                      <a16:creationId xmlns:a16="http://schemas.microsoft.com/office/drawing/2014/main" id="{D1F2B330-2052-4C0B-9BAD-776D79BAD5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06" name="Line 297">
                  <a:extLst>
                    <a:ext uri="{FF2B5EF4-FFF2-40B4-BE49-F238E27FC236}">
                      <a16:creationId xmlns:a16="http://schemas.microsoft.com/office/drawing/2014/main" id="{524FCF9B-7B4F-426C-AB25-8F009F0244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567" name="Group 298">
              <a:extLst>
                <a:ext uri="{FF2B5EF4-FFF2-40B4-BE49-F238E27FC236}">
                  <a16:creationId xmlns:a16="http://schemas.microsoft.com/office/drawing/2014/main" id="{D483BE42-F92E-472E-A9C5-C0187C165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3326"/>
              <a:ext cx="745" cy="252"/>
              <a:chOff x="933" y="2612"/>
              <a:chExt cx="745" cy="252"/>
            </a:xfrm>
          </p:grpSpPr>
          <p:sp>
            <p:nvSpPr>
              <p:cNvPr id="104599" name="Rectangle 299" descr="浅色上对角线">
                <a:extLst>
                  <a:ext uri="{FF2B5EF4-FFF2-40B4-BE49-F238E27FC236}">
                    <a16:creationId xmlns:a16="http://schemas.microsoft.com/office/drawing/2014/main" id="{2D1C6B12-A150-40F6-85A5-CB7D63D67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12"/>
                <a:ext cx="116" cy="252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00" name="Rectangle 300">
                <a:extLst>
                  <a:ext uri="{FF2B5EF4-FFF2-40B4-BE49-F238E27FC236}">
                    <a16:creationId xmlns:a16="http://schemas.microsoft.com/office/drawing/2014/main" id="{66513399-4D89-4C16-BDEE-AFFD46D0F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2"/>
                <a:ext cx="47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01" name="Line 301">
                <a:extLst>
                  <a:ext uri="{FF2B5EF4-FFF2-40B4-BE49-F238E27FC236}">
                    <a16:creationId xmlns:a16="http://schemas.microsoft.com/office/drawing/2014/main" id="{CDC6E98C-AFBF-4AB9-BA67-9D44261BA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68" name="Text Box 302">
              <a:extLst>
                <a:ext uri="{FF2B5EF4-FFF2-40B4-BE49-F238E27FC236}">
                  <a16:creationId xmlns:a16="http://schemas.microsoft.com/office/drawing/2014/main" id="{9E3A6526-C4DF-4642-98D8-AF0E965CE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3334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569" name="Line 303">
              <a:extLst>
                <a:ext uri="{FF2B5EF4-FFF2-40B4-BE49-F238E27FC236}">
                  <a16:creationId xmlns:a16="http://schemas.microsoft.com/office/drawing/2014/main" id="{BD6F85A6-1F6F-4A8F-AD6F-D88218CCC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" y="344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70" name="Text Box 304">
              <a:extLst>
                <a:ext uri="{FF2B5EF4-FFF2-40B4-BE49-F238E27FC236}">
                  <a16:creationId xmlns:a16="http://schemas.microsoft.com/office/drawing/2014/main" id="{077F779D-9211-401B-A0D0-7B25A42FD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331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</a:p>
          </p:txBody>
        </p:sp>
        <p:grpSp>
          <p:nvGrpSpPr>
            <p:cNvPr id="104571" name="Group 305">
              <a:extLst>
                <a:ext uri="{FF2B5EF4-FFF2-40B4-BE49-F238E27FC236}">
                  <a16:creationId xmlns:a16="http://schemas.microsoft.com/office/drawing/2014/main" id="{378E68CE-4DC3-4681-B6B3-B96E5D4B9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7" y="3336"/>
              <a:ext cx="762" cy="277"/>
              <a:chOff x="1822" y="3178"/>
              <a:chExt cx="762" cy="277"/>
            </a:xfrm>
          </p:grpSpPr>
          <p:sp>
            <p:nvSpPr>
              <p:cNvPr id="104596" name="Rectangle 306">
                <a:extLst>
                  <a:ext uri="{FF2B5EF4-FFF2-40B4-BE49-F238E27FC236}">
                    <a16:creationId xmlns:a16="http://schemas.microsoft.com/office/drawing/2014/main" id="{88C835D1-606A-442E-9425-E34163748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62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8     1       </a:t>
                </a:r>
              </a:p>
            </p:txBody>
          </p:sp>
          <p:sp>
            <p:nvSpPr>
              <p:cNvPr id="104597" name="Line 307">
                <a:extLst>
                  <a:ext uri="{FF2B5EF4-FFF2-40B4-BE49-F238E27FC236}">
                    <a16:creationId xmlns:a16="http://schemas.microsoft.com/office/drawing/2014/main" id="{B359C24B-DB25-4367-9281-98929F89D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98" name="Line 308">
                <a:extLst>
                  <a:ext uri="{FF2B5EF4-FFF2-40B4-BE49-F238E27FC236}">
                    <a16:creationId xmlns:a16="http://schemas.microsoft.com/office/drawing/2014/main" id="{B8569034-0B2D-4EEB-B2A7-905CA8D04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72" name="Group 309">
              <a:extLst>
                <a:ext uri="{FF2B5EF4-FFF2-40B4-BE49-F238E27FC236}">
                  <a16:creationId xmlns:a16="http://schemas.microsoft.com/office/drawing/2014/main" id="{E9F3CF71-C46B-43C2-8778-FEEAEC16F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" y="3332"/>
              <a:ext cx="762" cy="277"/>
              <a:chOff x="1822" y="3178"/>
              <a:chExt cx="762" cy="277"/>
            </a:xfrm>
          </p:grpSpPr>
          <p:sp>
            <p:nvSpPr>
              <p:cNvPr id="104593" name="Rectangle 310">
                <a:extLst>
                  <a:ext uri="{FF2B5EF4-FFF2-40B4-BE49-F238E27FC236}">
                    <a16:creationId xmlns:a16="http://schemas.microsoft.com/office/drawing/2014/main" id="{13FCCC4F-B788-405B-AEF7-8221DA8EB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22   7       </a:t>
                </a:r>
              </a:p>
            </p:txBody>
          </p:sp>
          <p:sp>
            <p:nvSpPr>
              <p:cNvPr id="104594" name="Line 311">
                <a:extLst>
                  <a:ext uri="{FF2B5EF4-FFF2-40B4-BE49-F238E27FC236}">
                    <a16:creationId xmlns:a16="http://schemas.microsoft.com/office/drawing/2014/main" id="{49B63FC4-23A4-4C1F-83D3-C88BD89F3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95" name="Line 312">
                <a:extLst>
                  <a:ext uri="{FF2B5EF4-FFF2-40B4-BE49-F238E27FC236}">
                    <a16:creationId xmlns:a16="http://schemas.microsoft.com/office/drawing/2014/main" id="{C13FB9F6-E0CD-453D-A1A9-25ACA32D4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73" name="Group 313">
              <a:extLst>
                <a:ext uri="{FF2B5EF4-FFF2-40B4-BE49-F238E27FC236}">
                  <a16:creationId xmlns:a16="http://schemas.microsoft.com/office/drawing/2014/main" id="{8E198B7E-1AE7-449D-B821-9A660653C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6" y="3332"/>
              <a:ext cx="810" cy="277"/>
              <a:chOff x="1822" y="3178"/>
              <a:chExt cx="810" cy="277"/>
            </a:xfrm>
          </p:grpSpPr>
          <p:sp>
            <p:nvSpPr>
              <p:cNvPr id="104590" name="Rectangle 314">
                <a:extLst>
                  <a:ext uri="{FF2B5EF4-FFF2-40B4-BE49-F238E27FC236}">
                    <a16:creationId xmlns:a16="http://schemas.microsoft.com/office/drawing/2014/main" id="{5E9DC91A-227B-49D5-A3A8-331D69AFA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810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-9    8    ^  </a:t>
                </a:r>
              </a:p>
            </p:txBody>
          </p:sp>
          <p:sp>
            <p:nvSpPr>
              <p:cNvPr id="104591" name="Line 315">
                <a:extLst>
                  <a:ext uri="{FF2B5EF4-FFF2-40B4-BE49-F238E27FC236}">
                    <a16:creationId xmlns:a16="http://schemas.microsoft.com/office/drawing/2014/main" id="{FA90005A-C484-4A77-857E-2E62CB21C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92" name="Line 316">
                <a:extLst>
                  <a:ext uri="{FF2B5EF4-FFF2-40B4-BE49-F238E27FC236}">
                    <a16:creationId xmlns:a16="http://schemas.microsoft.com/office/drawing/2014/main" id="{49D0B190-7BFD-402D-AD9E-B3F77ACB9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74" name="Group 317">
              <a:extLst>
                <a:ext uri="{FF2B5EF4-FFF2-40B4-BE49-F238E27FC236}">
                  <a16:creationId xmlns:a16="http://schemas.microsoft.com/office/drawing/2014/main" id="{BAD23421-853D-4434-9C91-818BAE42C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6" y="2508"/>
              <a:ext cx="298" cy="423"/>
              <a:chOff x="1958" y="528"/>
              <a:chExt cx="298" cy="423"/>
            </a:xfrm>
          </p:grpSpPr>
          <p:sp>
            <p:nvSpPr>
              <p:cNvPr id="104588" name="Line 318">
                <a:extLst>
                  <a:ext uri="{FF2B5EF4-FFF2-40B4-BE49-F238E27FC236}">
                    <a16:creationId xmlns:a16="http://schemas.microsoft.com/office/drawing/2014/main" id="{C1B636FA-FABE-4387-AC34-E5DDD98F4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9" name="Text Box 319">
                <a:extLst>
                  <a:ext uri="{FF2B5EF4-FFF2-40B4-BE49-F238E27FC236}">
                    <a16:creationId xmlns:a16="http://schemas.microsoft.com/office/drawing/2014/main" id="{C185A9E7-C85C-410C-8F7D-B8125052B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104575" name="Text Box 320">
              <a:extLst>
                <a:ext uri="{FF2B5EF4-FFF2-40B4-BE49-F238E27FC236}">
                  <a16:creationId xmlns:a16="http://schemas.microsoft.com/office/drawing/2014/main" id="{1393B79D-5E7D-417D-9209-E0BC4760F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" y="3720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FF99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  <p:sp>
          <p:nvSpPr>
            <p:cNvPr id="104576" name="Line 321">
              <a:extLst>
                <a:ext uri="{FF2B5EF4-FFF2-40B4-BE49-F238E27FC236}">
                  <a16:creationId xmlns:a16="http://schemas.microsoft.com/office/drawing/2014/main" id="{CAE52C2C-7F95-45E1-B8C7-1C42EA8DF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048"/>
              <a:ext cx="28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77" name="Line 322">
              <a:extLst>
                <a:ext uri="{FF2B5EF4-FFF2-40B4-BE49-F238E27FC236}">
                  <a16:creationId xmlns:a16="http://schemas.microsoft.com/office/drawing/2014/main" id="{948E43CC-45B7-48FD-AD8C-E61FF6741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" y="3588"/>
              <a:ext cx="168" cy="2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78" name="Group 323">
              <a:extLst>
                <a:ext uri="{FF2B5EF4-FFF2-40B4-BE49-F238E27FC236}">
                  <a16:creationId xmlns:a16="http://schemas.microsoft.com/office/drawing/2014/main" id="{EF68A837-1F01-4553-857D-93CF8CBFD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336"/>
              <a:ext cx="768" cy="264"/>
              <a:chOff x="1872" y="3336"/>
              <a:chExt cx="768" cy="264"/>
            </a:xfrm>
          </p:grpSpPr>
          <p:sp>
            <p:nvSpPr>
              <p:cNvPr id="104586" name="Line 324">
                <a:extLst>
                  <a:ext uri="{FF2B5EF4-FFF2-40B4-BE49-F238E27FC236}">
                    <a16:creationId xmlns:a16="http://schemas.microsoft.com/office/drawing/2014/main" id="{41BE9D51-254A-49A3-86FE-10C22D77B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7" name="Line 325">
                <a:extLst>
                  <a:ext uri="{FF2B5EF4-FFF2-40B4-BE49-F238E27FC236}">
                    <a16:creationId xmlns:a16="http://schemas.microsoft.com/office/drawing/2014/main" id="{7AF99BE8-9C12-44D2-B40B-58552A80F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79" name="Line 326">
              <a:extLst>
                <a:ext uri="{FF2B5EF4-FFF2-40B4-BE49-F238E27FC236}">
                  <a16:creationId xmlns:a16="http://schemas.microsoft.com/office/drawing/2014/main" id="{5C3E5CDF-16C3-4A8B-AE93-1C32D768B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096"/>
              <a:ext cx="138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80" name="Group 327">
              <a:extLst>
                <a:ext uri="{FF2B5EF4-FFF2-40B4-BE49-F238E27FC236}">
                  <a16:creationId xmlns:a16="http://schemas.microsoft.com/office/drawing/2014/main" id="{B9A0B244-9763-4AA9-8C2B-D1DA08014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2904"/>
              <a:ext cx="768" cy="264"/>
              <a:chOff x="1872" y="3336"/>
              <a:chExt cx="768" cy="264"/>
            </a:xfrm>
          </p:grpSpPr>
          <p:sp>
            <p:nvSpPr>
              <p:cNvPr id="104584" name="Line 328">
                <a:extLst>
                  <a:ext uri="{FF2B5EF4-FFF2-40B4-BE49-F238E27FC236}">
                    <a16:creationId xmlns:a16="http://schemas.microsoft.com/office/drawing/2014/main" id="{28911295-BA1C-44D6-B992-AA3C4F23D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5" name="Line 329">
                <a:extLst>
                  <a:ext uri="{FF2B5EF4-FFF2-40B4-BE49-F238E27FC236}">
                    <a16:creationId xmlns:a16="http://schemas.microsoft.com/office/drawing/2014/main" id="{6099C449-EB33-425D-8D3D-61FE82C54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81" name="Group 330">
              <a:extLst>
                <a:ext uri="{FF2B5EF4-FFF2-40B4-BE49-F238E27FC236}">
                  <a16:creationId xmlns:a16="http://schemas.microsoft.com/office/drawing/2014/main" id="{BF2326FA-4FC0-4045-B18B-5F5898AF2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" y="3348"/>
              <a:ext cx="768" cy="264"/>
              <a:chOff x="1872" y="3336"/>
              <a:chExt cx="768" cy="264"/>
            </a:xfrm>
          </p:grpSpPr>
          <p:sp>
            <p:nvSpPr>
              <p:cNvPr id="104582" name="Line 331">
                <a:extLst>
                  <a:ext uri="{FF2B5EF4-FFF2-40B4-BE49-F238E27FC236}">
                    <a16:creationId xmlns:a16="http://schemas.microsoft.com/office/drawing/2014/main" id="{DBC5493B-4F26-4BB6-A3BC-55B535C66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3" name="Line 332">
                <a:extLst>
                  <a:ext uri="{FF2B5EF4-FFF2-40B4-BE49-F238E27FC236}">
                    <a16:creationId xmlns:a16="http://schemas.microsoft.com/office/drawing/2014/main" id="{E9F7F58E-EC37-4507-9DCA-EE5797F24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grpSp>
        <p:nvGrpSpPr>
          <p:cNvPr id="57677" name="Group 333">
            <a:extLst>
              <a:ext uri="{FF2B5EF4-FFF2-40B4-BE49-F238E27FC236}">
                <a16:creationId xmlns:a16="http://schemas.microsoft.com/office/drawing/2014/main" id="{629C5A90-0421-4F6E-97D4-7F41A97D627A}"/>
              </a:ext>
            </a:extLst>
          </p:cNvPr>
          <p:cNvGrpSpPr>
            <a:grpSpLocks/>
          </p:cNvGrpSpPr>
          <p:nvPr/>
        </p:nvGrpSpPr>
        <p:grpSpPr bwMode="auto">
          <a:xfrm>
            <a:off x="2025650" y="2133601"/>
            <a:ext cx="8642350" cy="2320925"/>
            <a:chOff x="316" y="2700"/>
            <a:chExt cx="5444" cy="1462"/>
          </a:xfrm>
        </p:grpSpPr>
        <p:sp>
          <p:nvSpPr>
            <p:cNvPr id="104490" name="Text Box 334">
              <a:extLst>
                <a:ext uri="{FF2B5EF4-FFF2-40B4-BE49-F238E27FC236}">
                  <a16:creationId xmlns:a16="http://schemas.microsoft.com/office/drawing/2014/main" id="{0485FEF6-F3A0-4316-B2E6-A0BE17A83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3540"/>
              <a:ext cx="7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0066FF"/>
                  </a:solidFill>
                  <a:latin typeface="Times New Roman" panose="02020603050405020304" pitchFamily="18" charset="0"/>
                </a:rPr>
                <a:t>q=NULL</a:t>
              </a:r>
            </a:p>
          </p:txBody>
        </p:sp>
        <p:grpSp>
          <p:nvGrpSpPr>
            <p:cNvPr id="104491" name="Group 335">
              <a:extLst>
                <a:ext uri="{FF2B5EF4-FFF2-40B4-BE49-F238E27FC236}">
                  <a16:creationId xmlns:a16="http://schemas.microsoft.com/office/drawing/2014/main" id="{5FB7B08D-E309-4098-91A0-77A1A3EB68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8" y="3078"/>
              <a:ext cx="745" cy="252"/>
              <a:chOff x="933" y="2612"/>
              <a:chExt cx="745" cy="252"/>
            </a:xfrm>
          </p:grpSpPr>
          <p:sp>
            <p:nvSpPr>
              <p:cNvPr id="104555" name="Rectangle 336" descr="浅色上对角线">
                <a:extLst>
                  <a:ext uri="{FF2B5EF4-FFF2-40B4-BE49-F238E27FC236}">
                    <a16:creationId xmlns:a16="http://schemas.microsoft.com/office/drawing/2014/main" id="{80D2D814-FBCA-42CE-B067-A10233365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12"/>
                <a:ext cx="116" cy="252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56" name="Rectangle 337">
                <a:extLst>
                  <a:ext uri="{FF2B5EF4-FFF2-40B4-BE49-F238E27FC236}">
                    <a16:creationId xmlns:a16="http://schemas.microsoft.com/office/drawing/2014/main" id="{1EE67BD0-0C63-4626-9DE9-6FB160514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2"/>
                <a:ext cx="47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57" name="Line 338">
                <a:extLst>
                  <a:ext uri="{FF2B5EF4-FFF2-40B4-BE49-F238E27FC236}">
                    <a16:creationId xmlns:a16="http://schemas.microsoft.com/office/drawing/2014/main" id="{488A184E-84C0-4225-92F5-4E2EDE01C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492" name="Text Box 339">
              <a:extLst>
                <a:ext uri="{FF2B5EF4-FFF2-40B4-BE49-F238E27FC236}">
                  <a16:creationId xmlns:a16="http://schemas.microsoft.com/office/drawing/2014/main" id="{B0333345-2AAF-4059-8944-7C65D052F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5" y="3086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493" name="Line 340">
              <a:extLst>
                <a:ext uri="{FF2B5EF4-FFF2-40B4-BE49-F238E27FC236}">
                  <a16:creationId xmlns:a16="http://schemas.microsoft.com/office/drawing/2014/main" id="{A5C7333A-1679-45F8-9A5C-39537BD18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19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494" name="Text Box 341">
              <a:extLst>
                <a:ext uri="{FF2B5EF4-FFF2-40B4-BE49-F238E27FC236}">
                  <a16:creationId xmlns:a16="http://schemas.microsoft.com/office/drawing/2014/main" id="{1FEB0688-25E9-43D8-9FFA-50E3F61A8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" y="3063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</a:p>
          </p:txBody>
        </p:sp>
        <p:grpSp>
          <p:nvGrpSpPr>
            <p:cNvPr id="104495" name="Group 342">
              <a:extLst>
                <a:ext uri="{FF2B5EF4-FFF2-40B4-BE49-F238E27FC236}">
                  <a16:creationId xmlns:a16="http://schemas.microsoft.com/office/drawing/2014/main" id="{9B891BE3-FA4A-4DFA-992C-D279A9F61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9" y="3088"/>
              <a:ext cx="1095" cy="277"/>
              <a:chOff x="1634" y="2622"/>
              <a:chExt cx="1095" cy="277"/>
            </a:xfrm>
          </p:grpSpPr>
          <p:sp>
            <p:nvSpPr>
              <p:cNvPr id="104550" name="Line 343">
                <a:extLst>
                  <a:ext uri="{FF2B5EF4-FFF2-40B4-BE49-F238E27FC236}">
                    <a16:creationId xmlns:a16="http://schemas.microsoft.com/office/drawing/2014/main" id="{9321D6F5-D0E9-42C0-920B-10043BF1E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551" name="Group 344">
                <a:extLst>
                  <a:ext uri="{FF2B5EF4-FFF2-40B4-BE49-F238E27FC236}">
                    <a16:creationId xmlns:a16="http://schemas.microsoft.com/office/drawing/2014/main" id="{6EE566BF-4FD1-4D91-998D-84BE6B7191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4552" name="Rectangle 345">
                  <a:extLst>
                    <a:ext uri="{FF2B5EF4-FFF2-40B4-BE49-F238E27FC236}">
                      <a16:creationId xmlns:a16="http://schemas.microsoft.com/office/drawing/2014/main" id="{5DD1324A-2FF9-48AF-9121-51AA4D7B9F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4553" name="Line 346">
                  <a:extLst>
                    <a:ext uri="{FF2B5EF4-FFF2-40B4-BE49-F238E27FC236}">
                      <a16:creationId xmlns:a16="http://schemas.microsoft.com/office/drawing/2014/main" id="{2935E585-636F-49F0-9BB4-90D514773D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554" name="Line 347">
                  <a:extLst>
                    <a:ext uri="{FF2B5EF4-FFF2-40B4-BE49-F238E27FC236}">
                      <a16:creationId xmlns:a16="http://schemas.microsoft.com/office/drawing/2014/main" id="{2C6FFBEF-58AB-4A16-ADD5-DED08463FA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96" name="Group 348">
              <a:extLst>
                <a:ext uri="{FF2B5EF4-FFF2-40B4-BE49-F238E27FC236}">
                  <a16:creationId xmlns:a16="http://schemas.microsoft.com/office/drawing/2014/main" id="{2254C9EA-1848-4069-B329-CA8F44A0A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3084"/>
              <a:ext cx="1175" cy="277"/>
              <a:chOff x="1634" y="2622"/>
              <a:chExt cx="1175" cy="277"/>
            </a:xfrm>
          </p:grpSpPr>
          <p:sp>
            <p:nvSpPr>
              <p:cNvPr id="104545" name="Line 349">
                <a:extLst>
                  <a:ext uri="{FF2B5EF4-FFF2-40B4-BE49-F238E27FC236}">
                    <a16:creationId xmlns:a16="http://schemas.microsoft.com/office/drawing/2014/main" id="{0E9EE541-F05D-45A9-9FF7-BC51DE1D8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546" name="Group 350">
                <a:extLst>
                  <a:ext uri="{FF2B5EF4-FFF2-40B4-BE49-F238E27FC236}">
                    <a16:creationId xmlns:a16="http://schemas.microsoft.com/office/drawing/2014/main" id="{05D73E31-0384-44C7-9251-7909611A58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42" cy="277"/>
                <a:chOff x="1822" y="3178"/>
                <a:chExt cx="842" cy="277"/>
              </a:xfrm>
            </p:grpSpPr>
            <p:sp>
              <p:nvSpPr>
                <p:cNvPr id="104547" name="Rectangle 351">
                  <a:extLst>
                    <a:ext uri="{FF2B5EF4-FFF2-40B4-BE49-F238E27FC236}">
                      <a16:creationId xmlns:a16="http://schemas.microsoft.com/office/drawing/2014/main" id="{4E4B18D3-8F97-4913-8506-ED28E63994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4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1       </a:t>
                  </a:r>
                </a:p>
              </p:txBody>
            </p:sp>
            <p:sp>
              <p:nvSpPr>
                <p:cNvPr id="104548" name="Line 352">
                  <a:extLst>
                    <a:ext uri="{FF2B5EF4-FFF2-40B4-BE49-F238E27FC236}">
                      <a16:creationId xmlns:a16="http://schemas.microsoft.com/office/drawing/2014/main" id="{68A7B8DA-17EE-478D-B2C4-E8085E9C6B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549" name="Line 353">
                  <a:extLst>
                    <a:ext uri="{FF2B5EF4-FFF2-40B4-BE49-F238E27FC236}">
                      <a16:creationId xmlns:a16="http://schemas.microsoft.com/office/drawing/2014/main" id="{2E350F8E-3803-481F-BE38-869707B754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97" name="Group 354">
              <a:extLst>
                <a:ext uri="{FF2B5EF4-FFF2-40B4-BE49-F238E27FC236}">
                  <a16:creationId xmlns:a16="http://schemas.microsoft.com/office/drawing/2014/main" id="{1D07D2B0-9556-4D37-877C-B3390BBC7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" y="3084"/>
              <a:ext cx="722" cy="277"/>
              <a:chOff x="1822" y="3178"/>
              <a:chExt cx="722" cy="277"/>
            </a:xfrm>
          </p:grpSpPr>
          <p:sp>
            <p:nvSpPr>
              <p:cNvPr id="104542" name="Rectangle 355">
                <a:extLst>
                  <a:ext uri="{FF2B5EF4-FFF2-40B4-BE49-F238E27FC236}">
                    <a16:creationId xmlns:a16="http://schemas.microsoft.com/office/drawing/2014/main" id="{AE2484E5-83EA-4137-A40C-670B2366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22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9     8      </a:t>
                </a:r>
              </a:p>
            </p:txBody>
          </p:sp>
          <p:sp>
            <p:nvSpPr>
              <p:cNvPr id="104543" name="Line 356">
                <a:extLst>
                  <a:ext uri="{FF2B5EF4-FFF2-40B4-BE49-F238E27FC236}">
                    <a16:creationId xmlns:a16="http://schemas.microsoft.com/office/drawing/2014/main" id="{D7A47D59-4B93-4280-B511-8CDD65A62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44" name="Line 357">
                <a:extLst>
                  <a:ext uri="{FF2B5EF4-FFF2-40B4-BE49-F238E27FC236}">
                    <a16:creationId xmlns:a16="http://schemas.microsoft.com/office/drawing/2014/main" id="{F213790C-F26F-4EDF-AF80-16494EE17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498" name="Group 358">
              <a:extLst>
                <a:ext uri="{FF2B5EF4-FFF2-40B4-BE49-F238E27FC236}">
                  <a16:creationId xmlns:a16="http://schemas.microsoft.com/office/drawing/2014/main" id="{2E4881A2-C4F9-471F-9F72-29EF073FA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0" y="3084"/>
              <a:ext cx="1170" cy="277"/>
              <a:chOff x="1634" y="2622"/>
              <a:chExt cx="1170" cy="277"/>
            </a:xfrm>
          </p:grpSpPr>
          <p:sp>
            <p:nvSpPr>
              <p:cNvPr id="104537" name="Line 359">
                <a:extLst>
                  <a:ext uri="{FF2B5EF4-FFF2-40B4-BE49-F238E27FC236}">
                    <a16:creationId xmlns:a16="http://schemas.microsoft.com/office/drawing/2014/main" id="{B9A069AB-00E0-4F87-A921-03E461760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538" name="Group 360">
                <a:extLst>
                  <a:ext uri="{FF2B5EF4-FFF2-40B4-BE49-F238E27FC236}">
                    <a16:creationId xmlns:a16="http://schemas.microsoft.com/office/drawing/2014/main" id="{BF3350A1-9503-4EBB-BE28-C90A156C9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37" cy="277"/>
                <a:chOff x="1822" y="3178"/>
                <a:chExt cx="837" cy="277"/>
              </a:xfrm>
            </p:grpSpPr>
            <p:sp>
              <p:nvSpPr>
                <p:cNvPr id="104539" name="Rectangle 361">
                  <a:extLst>
                    <a:ext uri="{FF2B5EF4-FFF2-40B4-BE49-F238E27FC236}">
                      <a16:creationId xmlns:a16="http://schemas.microsoft.com/office/drawing/2014/main" id="{0B0DB339-7A64-4D0B-BDC5-99CBD467E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37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4540" name="Line 362">
                  <a:extLst>
                    <a:ext uri="{FF2B5EF4-FFF2-40B4-BE49-F238E27FC236}">
                      <a16:creationId xmlns:a16="http://schemas.microsoft.com/office/drawing/2014/main" id="{FFF83529-3F24-4319-B467-803A356E79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541" name="Line 363">
                  <a:extLst>
                    <a:ext uri="{FF2B5EF4-FFF2-40B4-BE49-F238E27FC236}">
                      <a16:creationId xmlns:a16="http://schemas.microsoft.com/office/drawing/2014/main" id="{31B01100-72C7-4086-BAD1-D33399F093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99" name="Group 364">
              <a:extLst>
                <a:ext uri="{FF2B5EF4-FFF2-40B4-BE49-F238E27FC236}">
                  <a16:creationId xmlns:a16="http://schemas.microsoft.com/office/drawing/2014/main" id="{A51D861A-BF64-492D-9C58-2C321BC85A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3518"/>
              <a:ext cx="745" cy="252"/>
              <a:chOff x="933" y="2612"/>
              <a:chExt cx="745" cy="252"/>
            </a:xfrm>
          </p:grpSpPr>
          <p:sp>
            <p:nvSpPr>
              <p:cNvPr id="104534" name="Rectangle 365" descr="浅色上对角线">
                <a:extLst>
                  <a:ext uri="{FF2B5EF4-FFF2-40B4-BE49-F238E27FC236}">
                    <a16:creationId xmlns:a16="http://schemas.microsoft.com/office/drawing/2014/main" id="{58AE7098-9DB6-4AC3-B814-02495874D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12"/>
                <a:ext cx="116" cy="252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35" name="Rectangle 366">
                <a:extLst>
                  <a:ext uri="{FF2B5EF4-FFF2-40B4-BE49-F238E27FC236}">
                    <a16:creationId xmlns:a16="http://schemas.microsoft.com/office/drawing/2014/main" id="{B84DE80E-EBA4-4470-9110-DC9FFD3A0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2"/>
                <a:ext cx="478" cy="252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36" name="Line 367">
                <a:extLst>
                  <a:ext uri="{FF2B5EF4-FFF2-40B4-BE49-F238E27FC236}">
                    <a16:creationId xmlns:a16="http://schemas.microsoft.com/office/drawing/2014/main" id="{FBF1DC45-00E0-42F4-883A-7DBE34B72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00" name="Text Box 368">
              <a:extLst>
                <a:ext uri="{FF2B5EF4-FFF2-40B4-BE49-F238E27FC236}">
                  <a16:creationId xmlns:a16="http://schemas.microsoft.com/office/drawing/2014/main" id="{3447A338-7F09-41DE-9A96-427099E9B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0" y="3526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501" name="Line 369">
              <a:extLst>
                <a:ext uri="{FF2B5EF4-FFF2-40B4-BE49-F238E27FC236}">
                  <a16:creationId xmlns:a16="http://schemas.microsoft.com/office/drawing/2014/main" id="{8C258719-EC3F-4B89-87A1-E2C0A53F0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" y="363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02" name="Text Box 370">
              <a:extLst>
                <a:ext uri="{FF2B5EF4-FFF2-40B4-BE49-F238E27FC236}">
                  <a16:creationId xmlns:a16="http://schemas.microsoft.com/office/drawing/2014/main" id="{88437D0C-9987-42E3-9331-8F398387F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3503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</a:p>
          </p:txBody>
        </p:sp>
        <p:grpSp>
          <p:nvGrpSpPr>
            <p:cNvPr id="104503" name="Group 371">
              <a:extLst>
                <a:ext uri="{FF2B5EF4-FFF2-40B4-BE49-F238E27FC236}">
                  <a16:creationId xmlns:a16="http://schemas.microsoft.com/office/drawing/2014/main" id="{4D98600A-1D26-40A9-9163-81098AC5C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7" y="3528"/>
              <a:ext cx="762" cy="277"/>
              <a:chOff x="1822" y="3178"/>
              <a:chExt cx="762" cy="277"/>
            </a:xfrm>
          </p:grpSpPr>
          <p:sp>
            <p:nvSpPr>
              <p:cNvPr id="104531" name="Rectangle 372">
                <a:extLst>
                  <a:ext uri="{FF2B5EF4-FFF2-40B4-BE49-F238E27FC236}">
                    <a16:creationId xmlns:a16="http://schemas.microsoft.com/office/drawing/2014/main" id="{1B95498A-DF44-4150-8DD1-92EBBC32D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62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8     1       </a:t>
                </a:r>
              </a:p>
            </p:txBody>
          </p:sp>
          <p:sp>
            <p:nvSpPr>
              <p:cNvPr id="104532" name="Line 373">
                <a:extLst>
                  <a:ext uri="{FF2B5EF4-FFF2-40B4-BE49-F238E27FC236}">
                    <a16:creationId xmlns:a16="http://schemas.microsoft.com/office/drawing/2014/main" id="{83D52525-09FF-479A-923F-E6C9E21C7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33" name="Line 374">
                <a:extLst>
                  <a:ext uri="{FF2B5EF4-FFF2-40B4-BE49-F238E27FC236}">
                    <a16:creationId xmlns:a16="http://schemas.microsoft.com/office/drawing/2014/main" id="{A34B25DC-DB75-4FA4-A521-24ACDD6EA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04" name="Group 375">
              <a:extLst>
                <a:ext uri="{FF2B5EF4-FFF2-40B4-BE49-F238E27FC236}">
                  <a16:creationId xmlns:a16="http://schemas.microsoft.com/office/drawing/2014/main" id="{61D484D3-7E85-4F00-B0FB-F78FB15182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" y="3524"/>
              <a:ext cx="762" cy="277"/>
              <a:chOff x="1822" y="3178"/>
              <a:chExt cx="762" cy="277"/>
            </a:xfrm>
          </p:grpSpPr>
          <p:sp>
            <p:nvSpPr>
              <p:cNvPr id="104528" name="Rectangle 376">
                <a:extLst>
                  <a:ext uri="{FF2B5EF4-FFF2-40B4-BE49-F238E27FC236}">
                    <a16:creationId xmlns:a16="http://schemas.microsoft.com/office/drawing/2014/main" id="{4C7067AD-38D1-4F63-BAA8-06236F2F8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762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22   7       </a:t>
                </a:r>
              </a:p>
            </p:txBody>
          </p:sp>
          <p:sp>
            <p:nvSpPr>
              <p:cNvPr id="104529" name="Line 377">
                <a:extLst>
                  <a:ext uri="{FF2B5EF4-FFF2-40B4-BE49-F238E27FC236}">
                    <a16:creationId xmlns:a16="http://schemas.microsoft.com/office/drawing/2014/main" id="{FEF3E984-D792-418B-BF42-0C12CA80D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30" name="Line 378">
                <a:extLst>
                  <a:ext uri="{FF2B5EF4-FFF2-40B4-BE49-F238E27FC236}">
                    <a16:creationId xmlns:a16="http://schemas.microsoft.com/office/drawing/2014/main" id="{D21C8E6C-3141-4E4A-A714-01646F1AF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05" name="Group 379">
              <a:extLst>
                <a:ext uri="{FF2B5EF4-FFF2-40B4-BE49-F238E27FC236}">
                  <a16:creationId xmlns:a16="http://schemas.microsoft.com/office/drawing/2014/main" id="{14DA0411-3D2F-475B-976E-5150406F1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6" y="3524"/>
              <a:ext cx="810" cy="277"/>
              <a:chOff x="1822" y="3178"/>
              <a:chExt cx="810" cy="277"/>
            </a:xfrm>
          </p:grpSpPr>
          <p:sp>
            <p:nvSpPr>
              <p:cNvPr id="104525" name="Rectangle 380">
                <a:extLst>
                  <a:ext uri="{FF2B5EF4-FFF2-40B4-BE49-F238E27FC236}">
                    <a16:creationId xmlns:a16="http://schemas.microsoft.com/office/drawing/2014/main" id="{E3692904-901C-4210-8C5B-4E29A0DD4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83"/>
                <a:ext cx="810" cy="256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-9    8    ^  </a:t>
                </a:r>
              </a:p>
            </p:txBody>
          </p:sp>
          <p:sp>
            <p:nvSpPr>
              <p:cNvPr id="104526" name="Line 381">
                <a:extLst>
                  <a:ext uri="{FF2B5EF4-FFF2-40B4-BE49-F238E27FC236}">
                    <a16:creationId xmlns:a16="http://schemas.microsoft.com/office/drawing/2014/main" id="{4D1FF5BD-B438-4665-AD74-9AC73FDBE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7" name="Line 382">
                <a:extLst>
                  <a:ext uri="{FF2B5EF4-FFF2-40B4-BE49-F238E27FC236}">
                    <a16:creationId xmlns:a16="http://schemas.microsoft.com/office/drawing/2014/main" id="{7655CA9D-2420-41C5-8BAA-FE99B771B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06" name="Group 383">
              <a:extLst>
                <a:ext uri="{FF2B5EF4-FFF2-40B4-BE49-F238E27FC236}">
                  <a16:creationId xmlns:a16="http://schemas.microsoft.com/office/drawing/2014/main" id="{7D0B8E5C-62DF-47E0-AB4D-AC2016AFBC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6" y="2700"/>
              <a:ext cx="298" cy="423"/>
              <a:chOff x="1958" y="528"/>
              <a:chExt cx="298" cy="423"/>
            </a:xfrm>
          </p:grpSpPr>
          <p:sp>
            <p:nvSpPr>
              <p:cNvPr id="104523" name="Line 384">
                <a:extLst>
                  <a:ext uri="{FF2B5EF4-FFF2-40B4-BE49-F238E27FC236}">
                    <a16:creationId xmlns:a16="http://schemas.microsoft.com/office/drawing/2014/main" id="{594ACFC8-5D14-4C45-8FC4-9291A5B7A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4" name="Text Box 385">
                <a:extLst>
                  <a:ext uri="{FF2B5EF4-FFF2-40B4-BE49-F238E27FC236}">
                    <a16:creationId xmlns:a16="http://schemas.microsoft.com/office/drawing/2014/main" id="{27019D3E-33B6-4F32-BC88-345218C91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0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104507" name="Text Box 386">
              <a:extLst>
                <a:ext uri="{FF2B5EF4-FFF2-40B4-BE49-F238E27FC236}">
                  <a16:creationId xmlns:a16="http://schemas.microsoft.com/office/drawing/2014/main" id="{60C010B8-A0FF-419E-B4C5-0973696D9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" y="3912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FF99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  <p:sp>
          <p:nvSpPr>
            <p:cNvPr id="104508" name="Line 387">
              <a:extLst>
                <a:ext uri="{FF2B5EF4-FFF2-40B4-BE49-F238E27FC236}">
                  <a16:creationId xmlns:a16="http://schemas.microsoft.com/office/drawing/2014/main" id="{4572F4E2-CB99-407D-B846-52B9F2FBD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240"/>
              <a:ext cx="28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09" name="Line 388">
              <a:extLst>
                <a:ext uri="{FF2B5EF4-FFF2-40B4-BE49-F238E27FC236}">
                  <a16:creationId xmlns:a16="http://schemas.microsoft.com/office/drawing/2014/main" id="{CC7F5BD9-FD0D-44D5-929B-8972388A5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" y="3780"/>
              <a:ext cx="168" cy="2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10" name="Group 389">
              <a:extLst>
                <a:ext uri="{FF2B5EF4-FFF2-40B4-BE49-F238E27FC236}">
                  <a16:creationId xmlns:a16="http://schemas.microsoft.com/office/drawing/2014/main" id="{AD8FFB24-41E3-4639-94FA-F43728029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528"/>
              <a:ext cx="768" cy="264"/>
              <a:chOff x="1872" y="3336"/>
              <a:chExt cx="768" cy="264"/>
            </a:xfrm>
          </p:grpSpPr>
          <p:sp>
            <p:nvSpPr>
              <p:cNvPr id="104521" name="Line 390">
                <a:extLst>
                  <a:ext uri="{FF2B5EF4-FFF2-40B4-BE49-F238E27FC236}">
                    <a16:creationId xmlns:a16="http://schemas.microsoft.com/office/drawing/2014/main" id="{DB5295D8-772E-466E-9953-775AE1924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2" name="Line 391">
                <a:extLst>
                  <a:ext uri="{FF2B5EF4-FFF2-40B4-BE49-F238E27FC236}">
                    <a16:creationId xmlns:a16="http://schemas.microsoft.com/office/drawing/2014/main" id="{AAC24540-C490-41D6-87B1-196A86AF3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11" name="Line 392">
              <a:extLst>
                <a:ext uri="{FF2B5EF4-FFF2-40B4-BE49-F238E27FC236}">
                  <a16:creationId xmlns:a16="http://schemas.microsoft.com/office/drawing/2014/main" id="{4D78BD6F-0732-45C8-BFF1-849E3C1EA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288"/>
              <a:ext cx="138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12" name="Group 393">
              <a:extLst>
                <a:ext uri="{FF2B5EF4-FFF2-40B4-BE49-F238E27FC236}">
                  <a16:creationId xmlns:a16="http://schemas.microsoft.com/office/drawing/2014/main" id="{05ADBC8B-BE74-48B8-A04D-3DC8F0E9D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3096"/>
              <a:ext cx="768" cy="264"/>
              <a:chOff x="1872" y="3336"/>
              <a:chExt cx="768" cy="264"/>
            </a:xfrm>
          </p:grpSpPr>
          <p:sp>
            <p:nvSpPr>
              <p:cNvPr id="104519" name="Line 394">
                <a:extLst>
                  <a:ext uri="{FF2B5EF4-FFF2-40B4-BE49-F238E27FC236}">
                    <a16:creationId xmlns:a16="http://schemas.microsoft.com/office/drawing/2014/main" id="{2ABB42D1-B2E6-40C6-912B-CAED32D57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0" name="Line 395">
                <a:extLst>
                  <a:ext uri="{FF2B5EF4-FFF2-40B4-BE49-F238E27FC236}">
                    <a16:creationId xmlns:a16="http://schemas.microsoft.com/office/drawing/2014/main" id="{9A86CE8A-2306-4AA4-9C4A-4AE476E4C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13" name="Group 396">
              <a:extLst>
                <a:ext uri="{FF2B5EF4-FFF2-40B4-BE49-F238E27FC236}">
                  <a16:creationId xmlns:a16="http://schemas.microsoft.com/office/drawing/2014/main" id="{BC5C185F-1968-4B53-9709-55629A667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" y="3540"/>
              <a:ext cx="768" cy="264"/>
              <a:chOff x="1872" y="3336"/>
              <a:chExt cx="768" cy="264"/>
            </a:xfrm>
          </p:grpSpPr>
          <p:sp>
            <p:nvSpPr>
              <p:cNvPr id="104517" name="Line 397">
                <a:extLst>
                  <a:ext uri="{FF2B5EF4-FFF2-40B4-BE49-F238E27FC236}">
                    <a16:creationId xmlns:a16="http://schemas.microsoft.com/office/drawing/2014/main" id="{8E184F61-520D-45B2-A04C-FF9CE7F49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18" name="Line 398">
                <a:extLst>
                  <a:ext uri="{FF2B5EF4-FFF2-40B4-BE49-F238E27FC236}">
                    <a16:creationId xmlns:a16="http://schemas.microsoft.com/office/drawing/2014/main" id="{6D15FB7B-7C68-40F8-B685-A79467118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14" name="Group 399">
              <a:extLst>
                <a:ext uri="{FF2B5EF4-FFF2-40B4-BE49-F238E27FC236}">
                  <a16:creationId xmlns:a16="http://schemas.microsoft.com/office/drawing/2014/main" id="{57C5EAA8-D356-45D4-95B5-390B0568C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528"/>
              <a:ext cx="768" cy="264"/>
              <a:chOff x="1872" y="3336"/>
              <a:chExt cx="768" cy="264"/>
            </a:xfrm>
          </p:grpSpPr>
          <p:sp>
            <p:nvSpPr>
              <p:cNvPr id="104515" name="Line 400">
                <a:extLst>
                  <a:ext uri="{FF2B5EF4-FFF2-40B4-BE49-F238E27FC236}">
                    <a16:creationId xmlns:a16="http://schemas.microsoft.com/office/drawing/2014/main" id="{08D011CF-28E9-4019-A68B-958E5093F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16" name="Line 401">
                <a:extLst>
                  <a:ext uri="{FF2B5EF4-FFF2-40B4-BE49-F238E27FC236}">
                    <a16:creationId xmlns:a16="http://schemas.microsoft.com/office/drawing/2014/main" id="{2727316D-39B9-4FFC-B302-74EB4BA84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grpSp>
        <p:nvGrpSpPr>
          <p:cNvPr id="57746" name="Group 402">
            <a:extLst>
              <a:ext uri="{FF2B5EF4-FFF2-40B4-BE49-F238E27FC236}">
                <a16:creationId xmlns:a16="http://schemas.microsoft.com/office/drawing/2014/main" id="{A36BDF7B-2CC8-4BB6-B488-7231BB235FF3}"/>
              </a:ext>
            </a:extLst>
          </p:cNvPr>
          <p:cNvGrpSpPr>
            <a:grpSpLocks/>
          </p:cNvGrpSpPr>
          <p:nvPr/>
        </p:nvGrpSpPr>
        <p:grpSpPr bwMode="auto">
          <a:xfrm>
            <a:off x="1524001" y="4705351"/>
            <a:ext cx="8609013" cy="479425"/>
            <a:chOff x="174" y="3427"/>
            <a:chExt cx="5423" cy="302"/>
          </a:xfrm>
        </p:grpSpPr>
        <p:grpSp>
          <p:nvGrpSpPr>
            <p:cNvPr id="104459" name="Group 403">
              <a:extLst>
                <a:ext uri="{FF2B5EF4-FFF2-40B4-BE49-F238E27FC236}">
                  <a16:creationId xmlns:a16="http://schemas.microsoft.com/office/drawing/2014/main" id="{7A2815F4-11D0-490C-8F04-86140DB73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3442"/>
              <a:ext cx="745" cy="252"/>
              <a:chOff x="933" y="2612"/>
              <a:chExt cx="745" cy="252"/>
            </a:xfrm>
          </p:grpSpPr>
          <p:sp>
            <p:nvSpPr>
              <p:cNvPr id="104487" name="Rectangle 404" descr="浅色上对角线">
                <a:extLst>
                  <a:ext uri="{FF2B5EF4-FFF2-40B4-BE49-F238E27FC236}">
                    <a16:creationId xmlns:a16="http://schemas.microsoft.com/office/drawing/2014/main" id="{530CDF35-3C5C-4D0A-BB01-9C8F4FE58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12"/>
                <a:ext cx="116" cy="252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88" name="Rectangle 405">
                <a:extLst>
                  <a:ext uri="{FF2B5EF4-FFF2-40B4-BE49-F238E27FC236}">
                    <a16:creationId xmlns:a16="http://schemas.microsoft.com/office/drawing/2014/main" id="{91682272-0794-4118-875E-F0AB53554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12"/>
                <a:ext cx="478" cy="2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20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89" name="Line 406">
                <a:extLst>
                  <a:ext uri="{FF2B5EF4-FFF2-40B4-BE49-F238E27FC236}">
                    <a16:creationId xmlns:a16="http://schemas.microsoft.com/office/drawing/2014/main" id="{78AA162B-2F37-4E1B-9F19-2CFCD0DB2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460" name="Text Box 407">
              <a:extLst>
                <a:ext uri="{FF2B5EF4-FFF2-40B4-BE49-F238E27FC236}">
                  <a16:creationId xmlns:a16="http://schemas.microsoft.com/office/drawing/2014/main" id="{1D482297-9BFA-4EA4-AA95-AE37AA29B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2" y="3450"/>
              <a:ext cx="2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461" name="Line 408">
              <a:extLst>
                <a:ext uri="{FF2B5EF4-FFF2-40B4-BE49-F238E27FC236}">
                  <a16:creationId xmlns:a16="http://schemas.microsoft.com/office/drawing/2014/main" id="{D7C25C32-5D24-45DC-85A0-B67D18F13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563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20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462" name="Text Box 409">
              <a:extLst>
                <a:ext uri="{FF2B5EF4-FFF2-40B4-BE49-F238E27FC236}">
                  <a16:creationId xmlns:a16="http://schemas.microsoft.com/office/drawing/2014/main" id="{C7B28267-FCB7-4BB0-B744-AF4CC54CC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" y="3427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20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</a:p>
          </p:txBody>
        </p:sp>
        <p:grpSp>
          <p:nvGrpSpPr>
            <p:cNvPr id="104463" name="Group 410">
              <a:extLst>
                <a:ext uri="{FF2B5EF4-FFF2-40B4-BE49-F238E27FC236}">
                  <a16:creationId xmlns:a16="http://schemas.microsoft.com/office/drawing/2014/main" id="{A947EE6A-DE99-4FEB-A766-64A7ECE82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3452"/>
              <a:ext cx="1095" cy="277"/>
              <a:chOff x="1634" y="2622"/>
              <a:chExt cx="1095" cy="277"/>
            </a:xfrm>
          </p:grpSpPr>
          <p:sp>
            <p:nvSpPr>
              <p:cNvPr id="104482" name="Line 411">
                <a:extLst>
                  <a:ext uri="{FF2B5EF4-FFF2-40B4-BE49-F238E27FC236}">
                    <a16:creationId xmlns:a16="http://schemas.microsoft.com/office/drawing/2014/main" id="{8FD9B81B-7FF3-4223-8BAA-BC1C0E454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83" name="Group 412">
                <a:extLst>
                  <a:ext uri="{FF2B5EF4-FFF2-40B4-BE49-F238E27FC236}">
                    <a16:creationId xmlns:a16="http://schemas.microsoft.com/office/drawing/2014/main" id="{48C9AE6D-1FE2-4B72-B3C4-97B90C515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62" cy="277"/>
                <a:chOff x="1822" y="3178"/>
                <a:chExt cx="762" cy="277"/>
              </a:xfrm>
            </p:grpSpPr>
            <p:sp>
              <p:nvSpPr>
                <p:cNvPr id="104484" name="Rectangle 413">
                  <a:extLst>
                    <a:ext uri="{FF2B5EF4-FFF2-40B4-BE49-F238E27FC236}">
                      <a16:creationId xmlns:a16="http://schemas.microsoft.com/office/drawing/2014/main" id="{D628FAE3-93B8-4416-8278-05CF69BFE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6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4485" name="Line 414">
                  <a:extLst>
                    <a:ext uri="{FF2B5EF4-FFF2-40B4-BE49-F238E27FC236}">
                      <a16:creationId xmlns:a16="http://schemas.microsoft.com/office/drawing/2014/main" id="{5EEC6E9A-A1E9-4358-BAA5-76731C1FE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86" name="Line 415">
                  <a:extLst>
                    <a:ext uri="{FF2B5EF4-FFF2-40B4-BE49-F238E27FC236}">
                      <a16:creationId xmlns:a16="http://schemas.microsoft.com/office/drawing/2014/main" id="{52D5D5F5-5132-48E2-A472-4240F2857E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64" name="Group 416">
              <a:extLst>
                <a:ext uri="{FF2B5EF4-FFF2-40B4-BE49-F238E27FC236}">
                  <a16:creationId xmlns:a16="http://schemas.microsoft.com/office/drawing/2014/main" id="{B98908A8-E221-4A86-B013-142C4BC50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4" y="3448"/>
              <a:ext cx="1135" cy="277"/>
              <a:chOff x="1634" y="2622"/>
              <a:chExt cx="1135" cy="277"/>
            </a:xfrm>
          </p:grpSpPr>
          <p:sp>
            <p:nvSpPr>
              <p:cNvPr id="104477" name="Line 417">
                <a:extLst>
                  <a:ext uri="{FF2B5EF4-FFF2-40B4-BE49-F238E27FC236}">
                    <a16:creationId xmlns:a16="http://schemas.microsoft.com/office/drawing/2014/main" id="{6D984FF8-627C-4F38-BC11-A4A3BF72D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78" name="Group 418">
                <a:extLst>
                  <a:ext uri="{FF2B5EF4-FFF2-40B4-BE49-F238E27FC236}">
                    <a16:creationId xmlns:a16="http://schemas.microsoft.com/office/drawing/2014/main" id="{41CB3330-9308-4E57-9B55-497149AAA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02" cy="277"/>
                <a:chOff x="1822" y="3178"/>
                <a:chExt cx="802" cy="277"/>
              </a:xfrm>
            </p:grpSpPr>
            <p:sp>
              <p:nvSpPr>
                <p:cNvPr id="104479" name="Rectangle 419">
                  <a:extLst>
                    <a:ext uri="{FF2B5EF4-FFF2-40B4-BE49-F238E27FC236}">
                      <a16:creationId xmlns:a16="http://schemas.microsoft.com/office/drawing/2014/main" id="{7A661C27-864B-4FC5-9D69-F732DC60D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0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1       </a:t>
                  </a:r>
                </a:p>
              </p:txBody>
            </p:sp>
            <p:sp>
              <p:nvSpPr>
                <p:cNvPr id="104480" name="Line 420">
                  <a:extLst>
                    <a:ext uri="{FF2B5EF4-FFF2-40B4-BE49-F238E27FC236}">
                      <a16:creationId xmlns:a16="http://schemas.microsoft.com/office/drawing/2014/main" id="{C8A9D360-52B2-45A3-8034-C0F6E37F5E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81" name="Line 421">
                  <a:extLst>
                    <a:ext uri="{FF2B5EF4-FFF2-40B4-BE49-F238E27FC236}">
                      <a16:creationId xmlns:a16="http://schemas.microsoft.com/office/drawing/2014/main" id="{F392DD28-6B57-42E8-B49C-0C776D7C79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65" name="Group 422">
              <a:extLst>
                <a:ext uri="{FF2B5EF4-FFF2-40B4-BE49-F238E27FC236}">
                  <a16:creationId xmlns:a16="http://schemas.microsoft.com/office/drawing/2014/main" id="{85F299B0-08C9-4846-9700-AF6FC2EC5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3448"/>
              <a:ext cx="1055" cy="277"/>
              <a:chOff x="1634" y="2622"/>
              <a:chExt cx="1055" cy="277"/>
            </a:xfrm>
          </p:grpSpPr>
          <p:sp>
            <p:nvSpPr>
              <p:cNvPr id="104472" name="Line 423">
                <a:extLst>
                  <a:ext uri="{FF2B5EF4-FFF2-40B4-BE49-F238E27FC236}">
                    <a16:creationId xmlns:a16="http://schemas.microsoft.com/office/drawing/2014/main" id="{4DA6AE67-070D-41F3-93D6-185A5F460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73" name="Group 424">
                <a:extLst>
                  <a:ext uri="{FF2B5EF4-FFF2-40B4-BE49-F238E27FC236}">
                    <a16:creationId xmlns:a16="http://schemas.microsoft.com/office/drawing/2014/main" id="{C7395224-EA19-4291-8F13-D2DBD3FB21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722" cy="277"/>
                <a:chOff x="1822" y="3178"/>
                <a:chExt cx="722" cy="277"/>
              </a:xfrm>
            </p:grpSpPr>
            <p:sp>
              <p:nvSpPr>
                <p:cNvPr id="104474" name="Rectangle 425">
                  <a:extLst>
                    <a:ext uri="{FF2B5EF4-FFF2-40B4-BE49-F238E27FC236}">
                      <a16:creationId xmlns:a16="http://schemas.microsoft.com/office/drawing/2014/main" id="{1CFA3E7E-5006-489D-B707-5C950CCEC4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722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</a:t>
                  </a:r>
                </a:p>
              </p:txBody>
            </p:sp>
            <p:sp>
              <p:nvSpPr>
                <p:cNvPr id="104475" name="Line 426">
                  <a:extLst>
                    <a:ext uri="{FF2B5EF4-FFF2-40B4-BE49-F238E27FC236}">
                      <a16:creationId xmlns:a16="http://schemas.microsoft.com/office/drawing/2014/main" id="{03DCEDB6-DC07-4F12-8285-AB57244D4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76" name="Line 427">
                  <a:extLst>
                    <a:ext uri="{FF2B5EF4-FFF2-40B4-BE49-F238E27FC236}">
                      <a16:creationId xmlns:a16="http://schemas.microsoft.com/office/drawing/2014/main" id="{05BDCC84-0FE2-4C5E-85C3-D4FE69517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66" name="Group 428">
              <a:extLst>
                <a:ext uri="{FF2B5EF4-FFF2-40B4-BE49-F238E27FC236}">
                  <a16:creationId xmlns:a16="http://schemas.microsoft.com/office/drawing/2014/main" id="{A1BAF905-D951-49CE-9FB9-08E759636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7" y="3448"/>
              <a:ext cx="1170" cy="277"/>
              <a:chOff x="1634" y="2622"/>
              <a:chExt cx="1170" cy="277"/>
            </a:xfrm>
          </p:grpSpPr>
          <p:sp>
            <p:nvSpPr>
              <p:cNvPr id="104467" name="Line 429">
                <a:extLst>
                  <a:ext uri="{FF2B5EF4-FFF2-40B4-BE49-F238E27FC236}">
                    <a16:creationId xmlns:a16="http://schemas.microsoft.com/office/drawing/2014/main" id="{8BE91B08-03E3-4D8B-959B-A8C1473C6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20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68" name="Group 430">
                <a:extLst>
                  <a:ext uri="{FF2B5EF4-FFF2-40B4-BE49-F238E27FC236}">
                    <a16:creationId xmlns:a16="http://schemas.microsoft.com/office/drawing/2014/main" id="{B74B6E05-8768-4610-B193-CE763F7531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22"/>
                <a:ext cx="837" cy="277"/>
                <a:chOff x="1822" y="3178"/>
                <a:chExt cx="837" cy="277"/>
              </a:xfrm>
            </p:grpSpPr>
            <p:sp>
              <p:nvSpPr>
                <p:cNvPr id="104469" name="Rectangle 431">
                  <a:extLst>
                    <a:ext uri="{FF2B5EF4-FFF2-40B4-BE49-F238E27FC236}">
                      <a16:creationId xmlns:a16="http://schemas.microsoft.com/office/drawing/2014/main" id="{DE03F98E-308B-41F2-A59C-EC158939F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83"/>
                  <a:ext cx="837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20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4470" name="Line 432">
                  <a:extLst>
                    <a:ext uri="{FF2B5EF4-FFF2-40B4-BE49-F238E27FC236}">
                      <a16:creationId xmlns:a16="http://schemas.microsoft.com/office/drawing/2014/main" id="{DD1BC2AD-9699-4B4F-AA59-4C69B3504E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71" name="Line 433">
                  <a:extLst>
                    <a:ext uri="{FF2B5EF4-FFF2-40B4-BE49-F238E27FC236}">
                      <a16:creationId xmlns:a16="http://schemas.microsoft.com/office/drawing/2014/main" id="{FB3618D8-4FAD-42E2-AF70-F4E1681C6F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20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sp>
        <p:nvSpPr>
          <p:cNvPr id="57778" name="Rectangle 434">
            <a:extLst>
              <a:ext uri="{FF2B5EF4-FFF2-40B4-BE49-F238E27FC236}">
                <a16:creationId xmlns:a16="http://schemas.microsoft.com/office/drawing/2014/main" id="{99E1197C-AAEF-4A88-A3B9-E6DA14ACB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138" y="438151"/>
            <a:ext cx="850106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defRPr/>
            </a:pPr>
            <a:r>
              <a:rPr lang="zh-CN" altLang="en-US">
                <a:solidFill>
                  <a:srgbClr val="660066"/>
                </a:solidFill>
              </a:rPr>
              <a:t>算法描述</a:t>
            </a:r>
          </a:p>
        </p:txBody>
      </p:sp>
      <p:sp>
        <p:nvSpPr>
          <p:cNvPr id="104458" name="AutoShape 43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B6A243B-DDE7-48EB-B3AB-9A18A9DA4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6248400"/>
            <a:ext cx="381000" cy="381000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200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5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7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7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7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7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7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7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7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614">
            <a:extLst>
              <a:ext uri="{FF2B5EF4-FFF2-40B4-BE49-F238E27FC236}">
                <a16:creationId xmlns:a16="http://schemas.microsoft.com/office/drawing/2014/main" id="{84365B9B-25C4-4813-B8FA-9883788B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228600"/>
            <a:ext cx="4729162" cy="640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void 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addpoly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*pa,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*pb){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*p,*q,*u,*pre;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int x;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p=pa-&gt;next;   q=pb-&gt;next;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pre=pa;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while ((p!=NULL) &amp;&amp; (q!=NULL)){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if(p-&gt;exp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q-&gt;exp)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>
                <a:solidFill>
                  <a:srgbClr val="0070C0"/>
                </a:solidFill>
                <a:latin typeface="Times New Roman" panose="02020603050405020304" pitchFamily="18" charset="0"/>
              </a:rPr>
              <a:t>          {pre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=p;  p=p-&gt;next;}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else if(p-&gt;exp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q-&gt;exp){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u=q-&gt;next;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q-&gt;next=p;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pre-&gt;next=q;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pre=q;  q=u;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}      </a:t>
            </a:r>
          </a:p>
        </p:txBody>
      </p:sp>
      <p:sp>
        <p:nvSpPr>
          <p:cNvPr id="106500" name="Rectangle 615">
            <a:extLst>
              <a:ext uri="{FF2B5EF4-FFF2-40B4-BE49-F238E27FC236}">
                <a16:creationId xmlns:a16="http://schemas.microsoft.com/office/drawing/2014/main" id="{9D4BA568-3CA9-41BE-B17A-760ECB44F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749300"/>
            <a:ext cx="4729162" cy="686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else{  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</a:rPr>
              <a:t>//p-&gt;exp == q-&gt;exp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x=p-&gt;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coef+q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if(x!=0)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{p-&gt;</a:t>
            </a:r>
            <a:r>
              <a:rPr lang="en-US" altLang="zh-CN" sz="2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=x;  pre=p;}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else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{pre-&gt;next=p-&gt;next;  free(p);}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p=pre-&gt;next;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u=q;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q=q-&gt;next;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free(u);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if(q!=NULL) pre-&gt;next=q;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    free(pb);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9221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5C84D-EF73-4797-94ED-B93C1FCC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Outline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691D1D-E3BC-4129-A21D-84C79DA4D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417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b="1" dirty="0"/>
              <a:t>Task 1 </a:t>
            </a:r>
            <a:r>
              <a:rPr lang="zh-CN" altLang="en-US" dirty="0"/>
              <a:t>实现线性表的基本功能，包括：</a:t>
            </a:r>
            <a:r>
              <a:rPr lang="en-US" altLang="zh-CN" dirty="0"/>
              <a:t>	</a:t>
            </a:r>
          </a:p>
          <a:p>
            <a:pPr lvl="1"/>
            <a:r>
              <a:rPr lang="en-US" altLang="zh-Hans-HK" b="1" dirty="0"/>
              <a:t>Task 1(a) 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00B050"/>
                </a:solidFill>
              </a:rPr>
              <a:t>数组</a:t>
            </a:r>
            <a:r>
              <a:rPr lang="zh-CN" altLang="en-US" dirty="0"/>
              <a:t>来实现。      </a:t>
            </a:r>
            <a:r>
              <a:rPr lang="en-US" altLang="zh-CN" dirty="0"/>
              <a:t>		35min</a:t>
            </a:r>
            <a:r>
              <a:rPr lang="zh-CN" altLang="en-US" dirty="0"/>
              <a:t>             </a:t>
            </a: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basic_a.cpp</a:t>
            </a:r>
          </a:p>
          <a:p>
            <a:pPr lvl="1"/>
            <a:r>
              <a:rPr lang="en-US" altLang="zh-CN" b="1" dirty="0"/>
              <a:t>Task 1(b)</a:t>
            </a:r>
            <a:r>
              <a:rPr lang="en-US" altLang="zh-CN" dirty="0"/>
              <a:t> 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00B050"/>
                </a:solidFill>
              </a:rPr>
              <a:t>链表</a:t>
            </a:r>
            <a:r>
              <a:rPr lang="zh-CN" altLang="en-US" dirty="0"/>
              <a:t>来实现。                    </a:t>
            </a:r>
            <a:r>
              <a:rPr lang="en-US" altLang="zh-CN" dirty="0"/>
              <a:t>	40min             	</a:t>
            </a:r>
            <a:r>
              <a:rPr lang="en-US" altLang="zh-CN" dirty="0">
                <a:solidFill>
                  <a:srgbClr val="FF0000"/>
                </a:solidFill>
              </a:rPr>
              <a:t>basic_b.cpp</a:t>
            </a:r>
            <a:endParaRPr lang="en-US" altLang="zh-Hans-HK" dirty="0">
              <a:solidFill>
                <a:srgbClr val="FF0000"/>
              </a:solidFill>
            </a:endParaRPr>
          </a:p>
          <a:p>
            <a:r>
              <a:rPr lang="en-US" altLang="zh-Hans-HK" dirty="0">
                <a:solidFill>
                  <a:srgbClr val="FFC000"/>
                </a:solidFill>
              </a:rPr>
              <a:t>Task1</a:t>
            </a:r>
            <a:r>
              <a:rPr lang="zh-CN" altLang="en-US" dirty="0">
                <a:solidFill>
                  <a:srgbClr val="FFC000"/>
                </a:solidFill>
              </a:rPr>
              <a:t>我们提供模板</a:t>
            </a:r>
            <a:br>
              <a:rPr lang="en-US" altLang="zh-CN" dirty="0">
                <a:solidFill>
                  <a:srgbClr val="FFC000"/>
                </a:solidFill>
              </a:rPr>
            </a:br>
            <a:r>
              <a:rPr lang="en-US" altLang="zh-CN" dirty="0">
                <a:solidFill>
                  <a:srgbClr val="FFC000"/>
                </a:solidFill>
              </a:rPr>
              <a:t>   </a:t>
            </a:r>
            <a:r>
              <a:rPr lang="zh-CN" altLang="en-US" dirty="0">
                <a:solidFill>
                  <a:srgbClr val="FFC000"/>
                </a:solidFill>
              </a:rPr>
              <a:t>（主函数代码已经写好，学生只需要填入关键代码）</a:t>
            </a:r>
            <a:endParaRPr lang="en-US" altLang="zh-CN" dirty="0">
              <a:solidFill>
                <a:srgbClr val="FFC000"/>
              </a:solidFill>
            </a:endParaRPr>
          </a:p>
          <a:p>
            <a:pPr>
              <a:spcBef>
                <a:spcPts val="2400"/>
              </a:spcBef>
            </a:pPr>
            <a:r>
              <a:rPr lang="zh-CN" altLang="en-US" b="1" dirty="0">
                <a:solidFill>
                  <a:srgbClr val="00B0F0"/>
                </a:solidFill>
              </a:rPr>
              <a:t>提交</a:t>
            </a:r>
            <a:r>
              <a:rPr lang="en-US" altLang="zh-CN" b="1" dirty="0">
                <a:solidFill>
                  <a:srgbClr val="00B0F0"/>
                </a:solidFill>
              </a:rPr>
              <a:t>&amp;</a:t>
            </a:r>
            <a:r>
              <a:rPr lang="zh-CN" altLang="en-US" b="1" dirty="0">
                <a:solidFill>
                  <a:srgbClr val="00B0F0"/>
                </a:solidFill>
              </a:rPr>
              <a:t>评测</a:t>
            </a:r>
            <a:r>
              <a:rPr lang="en-US" altLang="zh-CN" b="1" dirty="0">
                <a:solidFill>
                  <a:srgbClr val="00B0F0"/>
                </a:solidFill>
              </a:rPr>
              <a:t>&amp;</a:t>
            </a:r>
            <a:r>
              <a:rPr lang="zh-CN" altLang="en-US" b="1" dirty="0">
                <a:solidFill>
                  <a:srgbClr val="00B0F0"/>
                </a:solidFill>
              </a:rPr>
              <a:t>下发标程</a:t>
            </a:r>
            <a:r>
              <a:rPr lang="en-US" altLang="zh-CN" b="1" dirty="0">
                <a:solidFill>
                  <a:srgbClr val="00B0F0"/>
                </a:solidFill>
              </a:rPr>
              <a:t>	</a:t>
            </a:r>
            <a:r>
              <a:rPr lang="en-US" altLang="zh-CN" b="1" dirty="0"/>
              <a:t>		</a:t>
            </a:r>
            <a:r>
              <a:rPr lang="en-US" altLang="zh-CN" dirty="0"/>
              <a:t>1</a:t>
            </a:r>
            <a:r>
              <a:rPr lang="en-US" altLang="zh-CN" sz="2600" dirty="0"/>
              <a:t>5min</a:t>
            </a: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说明： 动态数组部分不要求上机练习（初步了解即可）。</a:t>
            </a:r>
            <a:endParaRPr lang="en-US" altLang="zh-Hans-HK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zh-Hans-HK" dirty="0"/>
          </a:p>
          <a:p>
            <a:r>
              <a:rPr lang="en-US" altLang="zh-Hans-HK" b="1" dirty="0"/>
              <a:t>Task 2</a:t>
            </a:r>
            <a:r>
              <a:rPr lang="en-US" altLang="zh-Hans-HK" dirty="0"/>
              <a:t>(optional)</a:t>
            </a:r>
            <a:r>
              <a:rPr lang="zh-CN" altLang="en-US" dirty="0"/>
              <a:t>。  一元多项式的链表存储  （无数据，不评测）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48927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550F7-5DDE-4AFB-BD76-EB9396CA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r>
              <a:rPr lang="en-US" altLang="zh-CN" dirty="0"/>
              <a:t>!!!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0B07CE-CEE1-4F29-9707-350624470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使用</a:t>
            </a:r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r>
              <a:rPr lang="zh-CN" altLang="en-US" dirty="0"/>
              <a:t>。 </a:t>
            </a:r>
            <a:r>
              <a:rPr lang="zh-CN" altLang="en-US" sz="3600" dirty="0">
                <a:solidFill>
                  <a:srgbClr val="FF0000"/>
                </a:solidFill>
              </a:rPr>
              <a:t>上机题和作业不要使用</a:t>
            </a:r>
            <a:r>
              <a:rPr lang="en-US" altLang="zh-CN" sz="3600" dirty="0" err="1">
                <a:solidFill>
                  <a:srgbClr val="FF0000"/>
                </a:solidFill>
              </a:rPr>
              <a:t>vc</a:t>
            </a:r>
            <a:r>
              <a:rPr lang="zh-CN" altLang="en-US" sz="3600" dirty="0">
                <a:solidFill>
                  <a:srgbClr val="FF0000"/>
                </a:solidFill>
              </a:rPr>
              <a:t>来做</a:t>
            </a:r>
            <a:r>
              <a:rPr lang="en-US" altLang="zh-CN" sz="3600" dirty="0">
                <a:solidFill>
                  <a:srgbClr val="FF0000"/>
                </a:solidFill>
              </a:rPr>
              <a:t>!</a:t>
            </a:r>
            <a:br>
              <a:rPr lang="en-US" altLang="zh-CN" sz="3600" dirty="0">
                <a:solidFill>
                  <a:srgbClr val="FF0000"/>
                </a:solidFill>
              </a:rPr>
            </a:br>
            <a:r>
              <a:rPr lang="en-US" altLang="zh-CN" dirty="0"/>
              <a:t>        </a:t>
            </a:r>
            <a:r>
              <a:rPr lang="zh-CN" altLang="en-US" dirty="0"/>
              <a:t>提交给助教的程序必须用</a:t>
            </a:r>
            <a:r>
              <a:rPr lang="en-US" altLang="zh-CN" dirty="0"/>
              <a:t>dev-</a:t>
            </a:r>
            <a:r>
              <a:rPr lang="en-US" altLang="zh-CN" dirty="0" err="1"/>
              <a:t>cpp</a:t>
            </a:r>
            <a:r>
              <a:rPr lang="en-US" altLang="zh-CN" dirty="0"/>
              <a:t>(</a:t>
            </a:r>
            <a:r>
              <a:rPr lang="en-US" altLang="zh-CN" dirty="0" err="1"/>
              <a:t>c++</a:t>
            </a:r>
            <a:r>
              <a:rPr lang="en-US" altLang="zh-CN" dirty="0"/>
              <a:t>11</a:t>
            </a:r>
            <a:r>
              <a:rPr lang="zh-CN" altLang="en-US" dirty="0"/>
              <a:t>）编译通过。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sz="3600" dirty="0">
                <a:solidFill>
                  <a:srgbClr val="FF0000"/>
                </a:solidFill>
              </a:rPr>
              <a:t>不得使用</a:t>
            </a:r>
            <a:r>
              <a:rPr lang="en-US" altLang="zh-CN" sz="3600" dirty="0" err="1">
                <a:solidFill>
                  <a:srgbClr val="FF0000"/>
                </a:solidFill>
              </a:rPr>
              <a:t>algorithm.h</a:t>
            </a:r>
            <a:r>
              <a:rPr lang="zh-CN" altLang="en-US" sz="3600" dirty="0">
                <a:solidFill>
                  <a:srgbClr val="FF0000"/>
                </a:solidFill>
              </a:rPr>
              <a:t>等</a:t>
            </a:r>
            <a:r>
              <a:rPr lang="en-US" altLang="zh-CN" sz="3600" dirty="0" err="1">
                <a:solidFill>
                  <a:srgbClr val="FF0000"/>
                </a:solidFill>
              </a:rPr>
              <a:t>c++</a:t>
            </a:r>
            <a:r>
              <a:rPr lang="en-US" altLang="zh-CN" sz="3600" dirty="0">
                <a:solidFill>
                  <a:srgbClr val="FF0000"/>
                </a:solidFill>
              </a:rPr>
              <a:t>/STL </a:t>
            </a:r>
            <a:r>
              <a:rPr lang="zh-CN" altLang="en-US" sz="3600" dirty="0">
                <a:solidFill>
                  <a:srgbClr val="FF0000"/>
                </a:solidFill>
              </a:rPr>
              <a:t>库</a:t>
            </a:r>
            <a:r>
              <a:rPr lang="zh-CN" altLang="en-US" dirty="0"/>
              <a:t>（会有检测程序）</a:t>
            </a:r>
            <a:endParaRPr lang="en-US" altLang="zh-CN" dirty="0"/>
          </a:p>
          <a:p>
            <a:endParaRPr lang="en-US" altLang="zh-Hans-HK" dirty="0"/>
          </a:p>
          <a:p>
            <a:r>
              <a:rPr lang="en-US" altLang="zh-Hans-HK" dirty="0"/>
              <a:t>3. </a:t>
            </a:r>
            <a:r>
              <a:rPr lang="zh-CN" altLang="en-US" sz="3600" dirty="0">
                <a:solidFill>
                  <a:srgbClr val="FF0000"/>
                </a:solidFill>
              </a:rPr>
              <a:t>注意命名规则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lvl="1"/>
            <a:r>
              <a:rPr lang="en-US" altLang="zh-Hans-HK" dirty="0"/>
              <a:t>basic_a.cpp	basic_b.cpp</a:t>
            </a:r>
          </a:p>
          <a:p>
            <a:pPr lvl="1"/>
            <a:r>
              <a:rPr lang="zh-CN" altLang="en-US" dirty="0"/>
              <a:t>放入一个子目录（名字为你的学号，无空格）。将子目录上传！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Hans-HK" dirty="0"/>
              <a:t>4. </a:t>
            </a:r>
            <a:r>
              <a:rPr lang="zh-CN" altLang="en-US" sz="3500" dirty="0">
                <a:solidFill>
                  <a:srgbClr val="FF0000"/>
                </a:solidFill>
              </a:rPr>
              <a:t>输入输出不要有多余的字符，比如输入提示符</a:t>
            </a:r>
            <a:r>
              <a:rPr lang="zh-CN" altLang="en-US" dirty="0"/>
              <a:t>！！</a:t>
            </a:r>
            <a:r>
              <a:rPr lang="zh-CN" altLang="en-US" b="1" dirty="0"/>
              <a:t>切记</a:t>
            </a:r>
            <a:endParaRPr lang="zh-Hans-HK" altLang="en-US" b="1" dirty="0"/>
          </a:p>
        </p:txBody>
      </p:sp>
    </p:spTree>
    <p:extLst>
      <p:ext uri="{BB962C8B-B14F-4D97-AF65-F5344CB8AC3E}">
        <p14:creationId xmlns:p14="http://schemas.microsoft.com/office/powerpoint/2010/main" val="134707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  </a:t>
            </a:r>
            <a:r>
              <a:rPr lang="zh-CN" altLang="en-US" dirty="0"/>
              <a:t>线性表的</a:t>
            </a:r>
            <a:r>
              <a:rPr lang="en-US" altLang="zh-CN" dirty="0"/>
              <a:t>6</a:t>
            </a:r>
            <a:r>
              <a:rPr lang="zh-CN" altLang="en-US" dirty="0"/>
              <a:t>个基本操作的实现</a:t>
            </a:r>
            <a:endParaRPr lang="zh-Hans-HK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输入格式：</a:t>
            </a:r>
            <a:endParaRPr lang="en-US" altLang="zh-CN" dirty="0"/>
          </a:p>
          <a:p>
            <a:pPr lvl="1"/>
            <a:r>
              <a:rPr lang="zh-CN" altLang="en-US" dirty="0"/>
              <a:t>第一行有一个整数</a:t>
            </a:r>
            <a:r>
              <a:rPr lang="en-US" altLang="zh-CN" dirty="0"/>
              <a:t>m</a:t>
            </a:r>
            <a:r>
              <a:rPr lang="zh-CN" altLang="en-US" dirty="0"/>
              <a:t>  （</a:t>
            </a:r>
            <a:r>
              <a:rPr lang="en-US" altLang="zh-CN" dirty="0"/>
              <a:t>m&lt;=10000)</a:t>
            </a:r>
          </a:p>
          <a:p>
            <a:pPr lvl="1"/>
            <a:r>
              <a:rPr lang="zh-CN" altLang="en-US" dirty="0"/>
              <a:t>以下</a:t>
            </a:r>
            <a:r>
              <a:rPr lang="en-US" altLang="zh-CN" dirty="0"/>
              <a:t>m</a:t>
            </a:r>
            <a:r>
              <a:rPr lang="zh-CN" altLang="en-US" dirty="0"/>
              <a:t>行每行描述一个命令（插入 </a:t>
            </a:r>
            <a:r>
              <a:rPr lang="en-US" altLang="zh-CN" dirty="0"/>
              <a:t>/ </a:t>
            </a:r>
            <a:r>
              <a:rPr lang="zh-CN" altLang="en-US" dirty="0"/>
              <a:t>删除</a:t>
            </a:r>
            <a:r>
              <a:rPr lang="en-US" altLang="zh-CN" dirty="0"/>
              <a:t> / </a:t>
            </a:r>
            <a:r>
              <a:rPr lang="zh-CN" altLang="en-US" dirty="0"/>
              <a:t>查找 </a:t>
            </a:r>
            <a:r>
              <a:rPr lang="en-US" altLang="zh-CN" dirty="0"/>
              <a:t>/ </a:t>
            </a:r>
            <a:r>
              <a:rPr lang="zh-CN" altLang="en-US" dirty="0"/>
              <a:t>统计</a:t>
            </a:r>
            <a:r>
              <a:rPr lang="en-US" altLang="zh-CN" dirty="0"/>
              <a:t> / </a:t>
            </a:r>
            <a:r>
              <a:rPr lang="zh-CN" altLang="en-US" dirty="0"/>
              <a:t>去重 </a:t>
            </a:r>
            <a:r>
              <a:rPr lang="en-US" altLang="zh-CN" dirty="0"/>
              <a:t>/ </a:t>
            </a:r>
            <a:r>
              <a:rPr lang="zh-CN" altLang="en-US" dirty="0"/>
              <a:t>集体删除）</a:t>
            </a:r>
            <a:endParaRPr lang="en-US" altLang="zh-CN" dirty="0"/>
          </a:p>
          <a:p>
            <a:pPr lvl="2"/>
            <a:r>
              <a:rPr lang="zh-CN" altLang="en-US" dirty="0"/>
              <a:t>命令格式</a:t>
            </a:r>
            <a:r>
              <a:rPr lang="en-US" altLang="zh-CN" dirty="0">
                <a:solidFill>
                  <a:srgbClr val="00B050"/>
                </a:solidFill>
              </a:rPr>
              <a:t>1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 x </a:t>
            </a:r>
            <a:r>
              <a:rPr lang="en-US" altLang="zh-CN" dirty="0"/>
              <a:t>	</a:t>
            </a:r>
            <a:r>
              <a:rPr lang="zh-CN" altLang="en-US" dirty="0"/>
              <a:t>表示</a:t>
            </a:r>
            <a:r>
              <a:rPr lang="en-US" altLang="zh-CN" dirty="0">
                <a:solidFill>
                  <a:srgbClr val="FFC000"/>
                </a:solidFill>
              </a:rPr>
              <a:t>Insert(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>
                <a:solidFill>
                  <a:srgbClr val="FFC000"/>
                </a:solidFill>
              </a:rPr>
              <a:t>, x)</a:t>
            </a:r>
            <a:r>
              <a:rPr lang="zh-CN" altLang="en-US" dirty="0"/>
              <a:t>。</a:t>
            </a:r>
            <a:r>
              <a:rPr lang="en-US" altLang="zh-CN" dirty="0"/>
              <a:t>		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x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插入到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a[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])</a:t>
            </a:r>
          </a:p>
          <a:p>
            <a:pPr lvl="2"/>
            <a:r>
              <a:rPr lang="zh-CN" altLang="en-US" dirty="0"/>
              <a:t>命令格式</a:t>
            </a:r>
            <a:r>
              <a:rPr lang="en-US" altLang="zh-CN" dirty="0">
                <a:solidFill>
                  <a:srgbClr val="00B050"/>
                </a:solidFill>
              </a:rPr>
              <a:t>2 </a:t>
            </a:r>
            <a:r>
              <a:rPr lang="en-US" altLang="zh-CN" dirty="0" err="1">
                <a:solidFill>
                  <a:srgbClr val="00B050"/>
                </a:solidFill>
              </a:rPr>
              <a:t>i</a:t>
            </a:r>
            <a:r>
              <a:rPr lang="en-US" altLang="zh-CN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	</a:t>
            </a:r>
            <a:r>
              <a:rPr lang="zh-CN" altLang="en-US" dirty="0"/>
              <a:t>表示</a:t>
            </a:r>
            <a:r>
              <a:rPr lang="en-US" altLang="zh-CN" dirty="0" err="1">
                <a:solidFill>
                  <a:srgbClr val="FFC000"/>
                </a:solidFill>
              </a:rPr>
              <a:t>DeleteByIndex</a:t>
            </a:r>
            <a:r>
              <a:rPr lang="en-US" altLang="zh-CN" dirty="0">
                <a:solidFill>
                  <a:srgbClr val="FFC000"/>
                </a:solidFill>
              </a:rPr>
              <a:t>(</a:t>
            </a:r>
            <a:r>
              <a:rPr lang="en-US" altLang="zh-CN" dirty="0" err="1">
                <a:solidFill>
                  <a:srgbClr val="FFC000"/>
                </a:solidFill>
              </a:rPr>
              <a:t>i</a:t>
            </a:r>
            <a:r>
              <a:rPr lang="en-US" altLang="zh-CN" dirty="0">
                <a:solidFill>
                  <a:srgbClr val="FFC000"/>
                </a:solidFill>
              </a:rPr>
              <a:t>)</a:t>
            </a:r>
            <a:r>
              <a:rPr lang="zh-CN" altLang="en-US" dirty="0"/>
              <a:t>。 </a:t>
            </a:r>
            <a:r>
              <a:rPr lang="en-US" altLang="zh-CN" dirty="0"/>
              <a:t>	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删除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a[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])</a:t>
            </a:r>
          </a:p>
          <a:p>
            <a:pPr lvl="2"/>
            <a:r>
              <a:rPr lang="zh-CN" altLang="en-US" dirty="0"/>
              <a:t>命令格式</a:t>
            </a:r>
            <a:r>
              <a:rPr lang="en-US" altLang="zh-CN" dirty="0">
                <a:solidFill>
                  <a:srgbClr val="00B050"/>
                </a:solidFill>
              </a:rPr>
              <a:t>3 x</a:t>
            </a:r>
            <a:r>
              <a:rPr lang="en-US" altLang="zh-CN" dirty="0"/>
              <a:t>	</a:t>
            </a:r>
            <a:r>
              <a:rPr lang="zh-CN" altLang="en-US" dirty="0"/>
              <a:t>表示</a:t>
            </a:r>
            <a:r>
              <a:rPr lang="en-US" altLang="zh-CN" i="1" dirty="0">
                <a:solidFill>
                  <a:srgbClr val="FF0000"/>
                </a:solidFill>
              </a:rPr>
              <a:t>Find</a:t>
            </a:r>
            <a:r>
              <a:rPr lang="en-US" altLang="zh-CN" dirty="0">
                <a:solidFill>
                  <a:srgbClr val="FF0000"/>
                </a:solidFill>
              </a:rPr>
              <a:t>(x)</a:t>
            </a:r>
            <a:r>
              <a:rPr lang="en-US" altLang="zh-CN" dirty="0"/>
              <a:t>——</a:t>
            </a:r>
            <a:r>
              <a:rPr lang="zh-CN" altLang="en-US" dirty="0"/>
              <a:t>找到第一个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en-US" altLang="zh-CN" dirty="0"/>
              <a:t>=x</a:t>
            </a:r>
            <a:r>
              <a:rPr lang="zh-CN" altLang="en-US" dirty="0"/>
              <a:t>；若找到了，请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加回车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。</a:t>
            </a:r>
            <a:br>
              <a:rPr lang="en-US" altLang="zh-CN" dirty="0"/>
            </a:br>
            <a:r>
              <a:rPr lang="en-US" altLang="zh-CN" dirty="0"/>
              <a:t>				</a:t>
            </a:r>
            <a:r>
              <a:rPr lang="zh-CN" altLang="en-US" dirty="0"/>
              <a:t>如果</a:t>
            </a:r>
            <a:r>
              <a:rPr lang="en-US" altLang="zh-CN" dirty="0"/>
              <a:t>x</a:t>
            </a:r>
            <a:r>
              <a:rPr lang="zh-CN" altLang="en-US" dirty="0"/>
              <a:t>不在线性表</a:t>
            </a:r>
            <a:r>
              <a:rPr lang="en-US" altLang="zh-CN" dirty="0"/>
              <a:t>(a</a:t>
            </a:r>
            <a:r>
              <a:rPr lang="en-US" altLang="zh-CN" baseline="-25000" dirty="0"/>
              <a:t>1</a:t>
            </a:r>
            <a:r>
              <a:rPr lang="en-US" altLang="zh-CN" dirty="0"/>
              <a:t>,…,a</a:t>
            </a:r>
            <a:r>
              <a:rPr lang="en-US" altLang="zh-CN" baseline="-25000" dirty="0"/>
              <a:t>n</a:t>
            </a:r>
            <a:r>
              <a:rPr lang="en-US" altLang="zh-CN" dirty="0"/>
              <a:t>)</a:t>
            </a:r>
            <a:r>
              <a:rPr lang="zh-CN" altLang="en-US" dirty="0"/>
              <a:t>中，请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en-US" altLang="zh-CN" dirty="0">
                <a:solidFill>
                  <a:srgbClr val="FF0000"/>
                </a:solidFill>
              </a:rPr>
              <a:t>0(</a:t>
            </a:r>
            <a:r>
              <a:rPr lang="zh-CN" altLang="en-US" dirty="0">
                <a:solidFill>
                  <a:srgbClr val="FF0000"/>
                </a:solidFill>
              </a:rPr>
              <a:t>加回车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.</a:t>
            </a:r>
          </a:p>
          <a:p>
            <a:pPr lvl="2"/>
            <a:r>
              <a:rPr lang="zh-CN" altLang="en-US" dirty="0"/>
              <a:t>命令格式</a:t>
            </a:r>
            <a:r>
              <a:rPr lang="en-US" altLang="zh-CN" dirty="0">
                <a:solidFill>
                  <a:srgbClr val="00B050"/>
                </a:solidFill>
              </a:rPr>
              <a:t>4 x y</a:t>
            </a:r>
            <a:r>
              <a:rPr lang="en-US" altLang="zh-CN" dirty="0"/>
              <a:t>	</a:t>
            </a:r>
            <a:r>
              <a:rPr lang="zh-CN" altLang="en-US" dirty="0"/>
              <a:t>表示</a:t>
            </a:r>
            <a:r>
              <a:rPr lang="en-US" altLang="zh-CN" i="1" dirty="0">
                <a:solidFill>
                  <a:srgbClr val="FF0000"/>
                </a:solidFill>
              </a:rPr>
              <a:t>Count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x,y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/>
              <a:t>——</a:t>
            </a:r>
            <a:r>
              <a:rPr lang="zh-CN" altLang="en-US" dirty="0"/>
              <a:t>统计表中</a:t>
            </a:r>
            <a:r>
              <a:rPr lang="en-US" altLang="zh-CN" dirty="0"/>
              <a:t>[</a:t>
            </a:r>
            <a:r>
              <a:rPr lang="en-US" altLang="zh-CN" dirty="0" err="1"/>
              <a:t>x,y</a:t>
            </a:r>
            <a:r>
              <a:rPr lang="en-US" altLang="zh-CN" dirty="0"/>
              <a:t>]</a:t>
            </a:r>
            <a:r>
              <a:rPr lang="zh-CN" altLang="en-US" dirty="0"/>
              <a:t>范围内元素个数</a:t>
            </a:r>
            <a:r>
              <a:rPr lang="en-US" altLang="zh-CN" dirty="0"/>
              <a:t>t</a:t>
            </a:r>
            <a:r>
              <a:rPr lang="zh-CN" altLang="en-US" dirty="0"/>
              <a:t>，并</a:t>
            </a:r>
            <a:r>
              <a:rPr lang="zh-CN" altLang="en-US" dirty="0">
                <a:solidFill>
                  <a:srgbClr val="FF0000"/>
                </a:solidFill>
              </a:rPr>
              <a:t>输出</a:t>
            </a:r>
            <a:r>
              <a:rPr lang="en-US" altLang="zh-CN" dirty="0">
                <a:solidFill>
                  <a:srgbClr val="FF0000"/>
                </a:solidFill>
              </a:rPr>
              <a:t>t(</a:t>
            </a:r>
            <a:r>
              <a:rPr lang="zh-CN" altLang="en-US" dirty="0">
                <a:solidFill>
                  <a:srgbClr val="FF0000"/>
                </a:solidFill>
              </a:rPr>
              <a:t>加回车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命令格式</a:t>
            </a:r>
            <a:r>
              <a:rPr lang="en-US" altLang="zh-CN" dirty="0">
                <a:solidFill>
                  <a:srgbClr val="00B050"/>
                </a:solidFill>
              </a:rPr>
              <a:t>5</a:t>
            </a:r>
            <a:r>
              <a:rPr lang="en-US" altLang="zh-CN" dirty="0"/>
              <a:t>	</a:t>
            </a:r>
            <a:r>
              <a:rPr lang="zh-CN" altLang="en-US" dirty="0"/>
              <a:t>表示</a:t>
            </a:r>
            <a:r>
              <a:rPr lang="en-US" altLang="zh-CN" dirty="0" err="1">
                <a:solidFill>
                  <a:srgbClr val="FFC000"/>
                </a:solidFill>
              </a:rPr>
              <a:t>EliminateRepeat</a:t>
            </a:r>
            <a:r>
              <a:rPr lang="en-US" altLang="zh-CN" dirty="0">
                <a:solidFill>
                  <a:srgbClr val="FFC000"/>
                </a:solidFill>
              </a:rPr>
              <a:t>()</a:t>
            </a:r>
            <a:r>
              <a:rPr lang="zh-CN" altLang="en-US" dirty="0"/>
              <a:t>：如果某个元素出现了表中多次，将第一次</a:t>
            </a:r>
            <a:br>
              <a:rPr lang="en-US" altLang="zh-CN" dirty="0"/>
            </a:br>
            <a:r>
              <a:rPr lang="en-US" altLang="zh-CN" dirty="0"/>
              <a:t> 			</a:t>
            </a:r>
            <a:r>
              <a:rPr lang="zh-CN" altLang="en-US" dirty="0"/>
              <a:t>出现的元素保留，而将后面重复出现的元素删除。</a:t>
            </a:r>
            <a:endParaRPr lang="en-US" altLang="zh-CN" dirty="0"/>
          </a:p>
          <a:p>
            <a:pPr lvl="2"/>
            <a:r>
              <a:rPr lang="zh-CN" altLang="en-US" dirty="0"/>
              <a:t>命令格式</a:t>
            </a:r>
            <a:r>
              <a:rPr lang="en-US" altLang="zh-CN" dirty="0">
                <a:solidFill>
                  <a:srgbClr val="00B050"/>
                </a:solidFill>
              </a:rPr>
              <a:t>6 x y</a:t>
            </a:r>
            <a:r>
              <a:rPr lang="en-US" altLang="zh-CN" dirty="0"/>
              <a:t>	</a:t>
            </a:r>
            <a:r>
              <a:rPr lang="zh-CN" altLang="en-US" dirty="0"/>
              <a:t>表示</a:t>
            </a:r>
            <a:r>
              <a:rPr lang="en-US" altLang="zh-CN" dirty="0" err="1">
                <a:solidFill>
                  <a:srgbClr val="FFC000"/>
                </a:solidFill>
              </a:rPr>
              <a:t>DeleteByRange</a:t>
            </a:r>
            <a:r>
              <a:rPr lang="en-US" altLang="zh-CN" dirty="0">
                <a:solidFill>
                  <a:srgbClr val="FFC000"/>
                </a:solidFill>
              </a:rPr>
              <a:t>(x, y)</a:t>
            </a:r>
            <a:r>
              <a:rPr lang="en-US" altLang="zh-CN" dirty="0"/>
              <a:t>——</a:t>
            </a:r>
            <a:r>
              <a:rPr lang="zh-CN" altLang="en-US" dirty="0"/>
              <a:t>将所有</a:t>
            </a:r>
            <a:r>
              <a:rPr lang="en-US" altLang="zh-CN" dirty="0"/>
              <a:t>[</a:t>
            </a:r>
            <a:r>
              <a:rPr lang="en-US" altLang="zh-CN" dirty="0" err="1"/>
              <a:t>x,y</a:t>
            </a:r>
            <a:r>
              <a:rPr lang="en-US" altLang="zh-CN" dirty="0"/>
              <a:t>]</a:t>
            </a:r>
            <a:r>
              <a:rPr lang="zh-CN" altLang="en-US" dirty="0"/>
              <a:t>范围内的元素从表中删除。</a:t>
            </a:r>
            <a:endParaRPr lang="en-US" altLang="zh-CN" dirty="0"/>
          </a:p>
          <a:p>
            <a:r>
              <a:rPr lang="zh-CN" altLang="en-US" dirty="0"/>
              <a:t>输出格式：</a:t>
            </a:r>
            <a:r>
              <a:rPr lang="zh-CN" altLang="en-US" dirty="0">
                <a:solidFill>
                  <a:srgbClr val="FF0000"/>
                </a:solidFill>
              </a:rPr>
              <a:t>对每个</a:t>
            </a:r>
            <a:r>
              <a:rPr lang="en-US" altLang="zh-CN" dirty="0">
                <a:solidFill>
                  <a:srgbClr val="FF0000"/>
                </a:solidFill>
              </a:rPr>
              <a:t>Find/Count</a:t>
            </a:r>
            <a:r>
              <a:rPr lang="zh-CN" altLang="en-US" dirty="0">
                <a:solidFill>
                  <a:srgbClr val="FF0000"/>
                </a:solidFill>
              </a:rPr>
              <a:t>命令，需要输出一行（含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个整数）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947B3-BC08-4DCF-BED1-059EA656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Task 1</a:t>
            </a:r>
            <a:r>
              <a:rPr lang="zh-CN" altLang="en-US" dirty="0"/>
              <a:t>的样例输入输出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3C82D8-1F21-464A-911D-A17C8D25E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3562" cy="424986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样例输入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9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1 1 5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1 1 6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1 2 5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1 4 6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3 5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3 7</a:t>
            </a:r>
            <a:endParaRPr lang="en-US" altLang="zh-CN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1 3 7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5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4 1 6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F8A8182-343C-4C57-987D-5E824CD15D3A}"/>
              </a:ext>
            </a:extLst>
          </p:cNvPr>
          <p:cNvSpPr txBox="1">
            <a:spLocks/>
          </p:cNvSpPr>
          <p:nvPr/>
        </p:nvSpPr>
        <p:spPr>
          <a:xfrm>
            <a:off x="5946531" y="1825625"/>
            <a:ext cx="4463562" cy="4249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样例输出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2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0</a:t>
            </a:r>
          </a:p>
          <a:p>
            <a:pPr marL="457200" lvl="1" indent="0">
              <a:buNone/>
            </a:pPr>
            <a:r>
              <a:rPr lang="en-US" altLang="zh-Hans-HK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2887767-014E-471F-BA69-47B446D306E1}"/>
              </a:ext>
            </a:extLst>
          </p:cNvPr>
          <p:cNvSpPr txBox="1">
            <a:spLocks/>
          </p:cNvSpPr>
          <p:nvPr/>
        </p:nvSpPr>
        <p:spPr>
          <a:xfrm>
            <a:off x="2649416" y="3618461"/>
            <a:ext cx="1799492" cy="2246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ans-HK" sz="18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(6,5,5,6)</a:t>
            </a:r>
          </a:p>
          <a:p>
            <a:pPr marL="0" indent="0">
              <a:buNone/>
            </a:pPr>
            <a:r>
              <a:rPr lang="en-US" altLang="zh-Hans-HK" sz="18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Find(5)=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2</a:t>
            </a:r>
          </a:p>
          <a:p>
            <a:pPr marL="0" indent="0">
              <a:buNone/>
            </a:pPr>
            <a:r>
              <a:rPr lang="en-US" altLang="zh-Hans-HK" sz="1800" dirty="0">
                <a:solidFill>
                  <a:schemeClr val="bg1">
                    <a:lumMod val="65000"/>
                  </a:schemeClr>
                </a:solidFill>
              </a:rPr>
              <a:t>//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Find(7)=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0</a:t>
            </a:r>
          </a:p>
          <a:p>
            <a:pPr marL="0" indent="0">
              <a:buNone/>
            </a:pPr>
            <a:r>
              <a:rPr lang="en-US" altLang="zh-Hans-HK" sz="1800" dirty="0">
                <a:solidFill>
                  <a:schemeClr val="bg1">
                    <a:lumMod val="65000"/>
                  </a:schemeClr>
                </a:solidFill>
              </a:rPr>
              <a:t>// (6,5,7,5,6)</a:t>
            </a:r>
          </a:p>
          <a:p>
            <a:pPr marL="0" indent="0">
              <a:buNone/>
            </a:pPr>
            <a:r>
              <a:rPr lang="en-US" altLang="zh-Hans-HK" sz="1800" dirty="0">
                <a:solidFill>
                  <a:schemeClr val="bg1">
                    <a:lumMod val="65000"/>
                  </a:schemeClr>
                </a:solidFill>
              </a:rPr>
              <a:t>// (6,5,7)</a:t>
            </a:r>
          </a:p>
          <a:p>
            <a:pPr marL="0" indent="0">
              <a:buNone/>
            </a:pPr>
            <a:r>
              <a:rPr lang="en-US" altLang="zh-Hans-HK" sz="1800" dirty="0">
                <a:solidFill>
                  <a:schemeClr val="bg1">
                    <a:lumMod val="65000"/>
                  </a:schemeClr>
                </a:solidFill>
              </a:rPr>
              <a:t>//Count(1,6)=</a:t>
            </a:r>
            <a:r>
              <a:rPr lang="en-US" altLang="zh-Hans-HK" sz="18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</a:rPr>
              <a:t>2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13D009A-C16A-4489-B1F7-685255FB1073}"/>
              </a:ext>
            </a:extLst>
          </p:cNvPr>
          <p:cNvSpPr/>
          <p:nvPr/>
        </p:nvSpPr>
        <p:spPr>
          <a:xfrm>
            <a:off x="5301762" y="3950555"/>
            <a:ext cx="641838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说明：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①</a:t>
            </a:r>
            <a:r>
              <a:rPr lang="en-US" altLang="zh-CN" sz="3200" dirty="0" err="1">
                <a:solidFill>
                  <a:schemeClr val="bg1">
                    <a:lumMod val="50000"/>
                  </a:schemeClr>
                </a:solidFill>
              </a:rPr>
              <a:t>x,y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-99~99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之间且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x&lt;=y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sz="32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  ②保证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insert/delete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位置有效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  </a:t>
            </a:r>
            <a:r>
              <a:rPr lang="zh-CN" altLang="zh-CN" sz="3200" dirty="0">
                <a:solidFill>
                  <a:schemeClr val="bg1">
                    <a:lumMod val="50000"/>
                  </a:schemeClr>
                </a:solidFill>
              </a:rPr>
              <a:t>③</a:t>
            </a: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Count/</a:t>
            </a:r>
            <a:r>
              <a:rPr lang="en-US" altLang="zh-CN" sz="3200" dirty="0" err="1">
                <a:solidFill>
                  <a:schemeClr val="bg1">
                    <a:lumMod val="50000"/>
                  </a:schemeClr>
                </a:solidFill>
              </a:rPr>
              <a:t>DeleteByRange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模板里头</a:t>
            </a:r>
            <a:b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zh-CN" sz="32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zh-CN" altLang="en-US" sz="3200" dirty="0">
                <a:solidFill>
                  <a:schemeClr val="bg1">
                    <a:lumMod val="50000"/>
                  </a:schemeClr>
                </a:solidFill>
              </a:rPr>
              <a:t>已经写好了。可学习参考。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80316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73BB1D-76B7-4DB5-8FDA-661DEB50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提示（数组</a:t>
            </a:r>
            <a:r>
              <a:rPr lang="en-US" altLang="zh-CN" dirty="0"/>
              <a:t>-</a:t>
            </a:r>
            <a:r>
              <a:rPr lang="zh-CN" altLang="en-US" dirty="0"/>
              <a:t>去重）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FAE42-11FE-42EB-A4A7-7EA9F88B0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Hans-HK" dirty="0"/>
              <a:t>void</a:t>
            </a:r>
            <a:r>
              <a:rPr lang="zh-Hans-HK" altLang="en-US" dirty="0"/>
              <a:t> </a:t>
            </a:r>
            <a:r>
              <a:rPr lang="en-US" altLang="zh-Hans-HK" dirty="0" err="1"/>
              <a:t>eliminateRepeat</a:t>
            </a:r>
            <a:r>
              <a:rPr lang="en-US" altLang="zh-Hans-HK" dirty="0"/>
              <a:t>(){ </a:t>
            </a:r>
            <a:r>
              <a:rPr lang="en-US" altLang="zh-Hans-HK" dirty="0">
                <a:solidFill>
                  <a:srgbClr val="7030A0"/>
                </a:solidFill>
              </a:rPr>
              <a:t>//</a:t>
            </a:r>
            <a:r>
              <a:rPr lang="zh-CN" altLang="en-US" dirty="0">
                <a:solidFill>
                  <a:srgbClr val="7030A0"/>
                </a:solidFill>
              </a:rPr>
              <a:t>去除重复元素</a:t>
            </a:r>
          </a:p>
          <a:p>
            <a:r>
              <a:rPr lang="zh-Hans-HK" altLang="en-US" dirty="0"/>
              <a:t>	</a:t>
            </a:r>
            <a:r>
              <a:rPr lang="en-US" altLang="zh-Hans-HK" dirty="0"/>
              <a:t>int</a:t>
            </a:r>
            <a:r>
              <a:rPr lang="zh-Hans-HK" altLang="en-US" dirty="0"/>
              <a:t> </a:t>
            </a:r>
            <a:r>
              <a:rPr lang="en-US" altLang="zh-Hans-HK" dirty="0" err="1"/>
              <a:t>i</a:t>
            </a:r>
            <a:r>
              <a:rPr lang="en-US" altLang="zh-Hans-HK" dirty="0"/>
              <a:t> = 0;</a:t>
            </a:r>
            <a:endParaRPr lang="zh-Hans-HK" altLang="en-US" dirty="0"/>
          </a:p>
          <a:p>
            <a:r>
              <a:rPr lang="zh-Hans-HK" altLang="en-US" dirty="0"/>
              <a:t>	</a:t>
            </a:r>
            <a:r>
              <a:rPr lang="en-US" altLang="zh-Hans-HK" dirty="0"/>
              <a:t>while</a:t>
            </a:r>
            <a:r>
              <a:rPr lang="zh-Hans-HK" altLang="en-US" dirty="0"/>
              <a:t> </a:t>
            </a:r>
            <a:r>
              <a:rPr lang="en-US" altLang="zh-Hans-HK" dirty="0"/>
              <a:t>(</a:t>
            </a:r>
            <a:r>
              <a:rPr lang="en-US" altLang="zh-Hans-HK" dirty="0" err="1"/>
              <a:t>i</a:t>
            </a:r>
            <a:r>
              <a:rPr lang="en-US" altLang="zh-Hans-HK" dirty="0"/>
              <a:t> &lt; n){</a:t>
            </a:r>
            <a:endParaRPr lang="zh-Hans-HK" altLang="en-US" dirty="0"/>
          </a:p>
          <a:p>
            <a:r>
              <a:rPr lang="zh-Hans-HK" altLang="en-US" dirty="0"/>
              <a:t>		</a:t>
            </a:r>
            <a:r>
              <a:rPr lang="en-US" altLang="zh-Hans-HK" dirty="0"/>
              <a:t>int</a:t>
            </a:r>
            <a:r>
              <a:rPr lang="zh-Hans-HK" altLang="en-US" dirty="0"/>
              <a:t> </a:t>
            </a:r>
            <a:r>
              <a:rPr lang="en-US" altLang="zh-Hans-HK" dirty="0"/>
              <a:t>k = </a:t>
            </a:r>
            <a:r>
              <a:rPr lang="en-US" altLang="zh-Hans-HK" dirty="0" err="1"/>
              <a:t>i</a:t>
            </a:r>
            <a:r>
              <a:rPr lang="en-US" altLang="zh-Hans-HK" dirty="0"/>
              <a:t> + 1;</a:t>
            </a:r>
            <a:endParaRPr lang="zh-Hans-HK" altLang="en-US" dirty="0"/>
          </a:p>
          <a:p>
            <a:r>
              <a:rPr lang="zh-Hans-HK" altLang="en-US" dirty="0"/>
              <a:t>		</a:t>
            </a:r>
            <a:r>
              <a:rPr lang="en-US" altLang="zh-Hans-HK" dirty="0"/>
              <a:t>for</a:t>
            </a:r>
            <a:r>
              <a:rPr lang="zh-Hans-HK" altLang="en-US" dirty="0"/>
              <a:t> </a:t>
            </a:r>
            <a:r>
              <a:rPr lang="en-US" altLang="zh-Hans-HK" dirty="0"/>
              <a:t>(int</a:t>
            </a:r>
            <a:r>
              <a:rPr lang="zh-Hans-HK" altLang="en-US" dirty="0"/>
              <a:t> </a:t>
            </a:r>
            <a:r>
              <a:rPr lang="pt-BR" altLang="zh-Hans-HK" dirty="0"/>
              <a:t>j = i + 1; j &lt; n; j++)</a:t>
            </a:r>
            <a:endParaRPr lang="zh-Hans-HK" altLang="en-US" dirty="0"/>
          </a:p>
          <a:p>
            <a:r>
              <a:rPr lang="zh-Hans-HK" altLang="en-US" dirty="0"/>
              <a:t>			</a:t>
            </a:r>
            <a:r>
              <a:rPr lang="en-US" altLang="zh-Hans-HK" dirty="0"/>
              <a:t>if</a:t>
            </a:r>
            <a:r>
              <a:rPr lang="zh-Hans-HK" altLang="en-US" dirty="0"/>
              <a:t> </a:t>
            </a:r>
            <a:r>
              <a:rPr lang="en-US" altLang="zh-Hans-HK" dirty="0"/>
              <a:t>(</a:t>
            </a:r>
            <a:r>
              <a:rPr lang="en-US" altLang="zh-Hans-HK" dirty="0" err="1"/>
              <a:t>arr</a:t>
            </a:r>
            <a:r>
              <a:rPr lang="en-US" altLang="zh-Hans-HK" dirty="0"/>
              <a:t>[j] != </a:t>
            </a:r>
            <a:r>
              <a:rPr lang="en-US" altLang="zh-Hans-HK" dirty="0" err="1"/>
              <a:t>arr</a:t>
            </a:r>
            <a:r>
              <a:rPr lang="en-US" altLang="zh-Hans-HK" dirty="0"/>
              <a:t>[</a:t>
            </a:r>
            <a:r>
              <a:rPr lang="en-US" altLang="zh-Hans-HK" dirty="0" err="1"/>
              <a:t>i</a:t>
            </a:r>
            <a:r>
              <a:rPr lang="en-US" altLang="zh-Hans-HK" dirty="0"/>
              <a:t>])</a:t>
            </a:r>
            <a:endParaRPr lang="zh-Hans-HK" altLang="en-US" dirty="0"/>
          </a:p>
          <a:p>
            <a:r>
              <a:rPr lang="zh-Hans-HK" altLang="en-US" dirty="0"/>
              <a:t>				</a:t>
            </a:r>
            <a:r>
              <a:rPr lang="en-US" altLang="zh-Hans-HK" dirty="0" err="1"/>
              <a:t>arr</a:t>
            </a:r>
            <a:r>
              <a:rPr lang="en-US" altLang="zh-Hans-HK" dirty="0"/>
              <a:t>[k++] = </a:t>
            </a:r>
            <a:r>
              <a:rPr lang="en-US" altLang="zh-Hans-HK" dirty="0" err="1"/>
              <a:t>arr</a:t>
            </a:r>
            <a:r>
              <a:rPr lang="en-US" altLang="zh-Hans-HK" dirty="0"/>
              <a:t>[j];</a:t>
            </a:r>
            <a:endParaRPr lang="zh-Hans-HK" altLang="en-US" dirty="0"/>
          </a:p>
          <a:p>
            <a:r>
              <a:rPr lang="zh-Hans-HK" altLang="en-US" dirty="0"/>
              <a:t>		</a:t>
            </a:r>
            <a:r>
              <a:rPr lang="en-US" altLang="zh-Hans-HK" dirty="0"/>
              <a:t>n = k; </a:t>
            </a:r>
            <a:r>
              <a:rPr lang="en-US" altLang="zh-Hans-HK" dirty="0" err="1"/>
              <a:t>i</a:t>
            </a:r>
            <a:r>
              <a:rPr lang="en-US" altLang="zh-Hans-HK" dirty="0"/>
              <a:t>++;</a:t>
            </a:r>
            <a:endParaRPr lang="zh-Hans-HK" altLang="en-US" dirty="0"/>
          </a:p>
          <a:p>
            <a:r>
              <a:rPr lang="zh-Hans-HK" altLang="en-US" dirty="0"/>
              <a:t>	</a:t>
            </a:r>
            <a:r>
              <a:rPr lang="en-US" altLang="zh-Hans-HK" dirty="0"/>
              <a:t>}</a:t>
            </a:r>
            <a:endParaRPr lang="zh-Hans-HK" altLang="en-US" dirty="0"/>
          </a:p>
          <a:p>
            <a:r>
              <a:rPr lang="en-US" altLang="zh-Hans-HK" dirty="0"/>
              <a:t>}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60868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B27B2D-67C0-4246-89EA-ED095C6F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提示（链表</a:t>
            </a:r>
            <a:r>
              <a:rPr lang="en-US" altLang="zh-CN" dirty="0"/>
              <a:t>-</a:t>
            </a:r>
            <a:r>
              <a:rPr lang="zh-CN" altLang="en-US" dirty="0"/>
              <a:t>去重</a:t>
            </a:r>
            <a:r>
              <a:rPr lang="en-US" altLang="zh-CN" dirty="0"/>
              <a:t>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90BC6-F891-403D-AB1C-7EB2EE73A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82697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Hans-HK" sz="2000" dirty="0"/>
              <a:t>void</a:t>
            </a:r>
            <a:r>
              <a:rPr lang="zh-Hans-HK" altLang="en-US" sz="2000" dirty="0"/>
              <a:t> </a:t>
            </a:r>
            <a:r>
              <a:rPr lang="en-US" altLang="zh-Hans-HK" sz="2000" dirty="0" err="1"/>
              <a:t>eliminateRepeat</a:t>
            </a:r>
            <a:r>
              <a:rPr lang="en-US" altLang="zh-Hans-HK" sz="2000" dirty="0"/>
              <a:t>(){ </a:t>
            </a:r>
            <a:r>
              <a:rPr lang="en-US" altLang="zh-Hans-HK" sz="2000" dirty="0">
                <a:solidFill>
                  <a:srgbClr val="7030A0"/>
                </a:solidFill>
              </a:rPr>
              <a:t>//</a:t>
            </a:r>
            <a:r>
              <a:rPr lang="zh-CN" altLang="en-US" sz="2000" dirty="0">
                <a:solidFill>
                  <a:srgbClr val="7030A0"/>
                </a:solidFill>
              </a:rPr>
              <a:t>去除重复元素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</a:t>
            </a:r>
            <a:r>
              <a:rPr lang="en-US" altLang="zh-Hans-HK" sz="2000" dirty="0"/>
              <a:t>node *r = head-&gt;next, *p, *q;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</a:t>
            </a:r>
            <a:r>
              <a:rPr lang="en-US" altLang="zh-Hans-HK" sz="2000" dirty="0"/>
              <a:t>while</a:t>
            </a:r>
            <a:r>
              <a:rPr lang="zh-Hans-HK" altLang="en-US" sz="2000" dirty="0"/>
              <a:t> </a:t>
            </a:r>
            <a:r>
              <a:rPr lang="en-US" altLang="zh-Hans-HK" sz="2000" dirty="0"/>
              <a:t>(r != NULL){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	</a:t>
            </a:r>
            <a:r>
              <a:rPr lang="pt-BR" altLang="zh-Hans-HK" sz="2000" dirty="0"/>
              <a:t>p = r; q = r-&gt;next;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	</a:t>
            </a:r>
            <a:r>
              <a:rPr lang="en-US" altLang="zh-Hans-HK" sz="2000" dirty="0"/>
              <a:t>while</a:t>
            </a:r>
            <a:r>
              <a:rPr lang="zh-Hans-HK" altLang="en-US" sz="2000" dirty="0"/>
              <a:t> </a:t>
            </a:r>
            <a:r>
              <a:rPr lang="en-US" altLang="zh-Hans-HK" sz="2000" dirty="0"/>
              <a:t>(q != NULL){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		</a:t>
            </a:r>
            <a:r>
              <a:rPr lang="en-US" altLang="zh-Hans-HK" sz="2000" dirty="0"/>
              <a:t>if</a:t>
            </a:r>
            <a:r>
              <a:rPr lang="zh-Hans-HK" altLang="en-US" sz="2000" dirty="0"/>
              <a:t> </a:t>
            </a:r>
            <a:r>
              <a:rPr lang="en-US" altLang="zh-Hans-HK" sz="2000" dirty="0"/>
              <a:t>(q-&gt;data == r-&gt;data){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			</a:t>
            </a:r>
            <a:r>
              <a:rPr lang="en-US" altLang="zh-Hans-HK" sz="2000" dirty="0"/>
              <a:t>p-&gt;next = q-&gt;next; free(q);</a:t>
            </a:r>
            <a:r>
              <a:rPr lang="zh-Hans-HK" altLang="en-US" sz="2000" dirty="0"/>
              <a:t>	</a:t>
            </a:r>
            <a:r>
              <a:rPr lang="en-US" altLang="zh-Hans-HK" sz="2000" dirty="0"/>
              <a:t>q = p-&gt;next;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		</a:t>
            </a:r>
            <a:r>
              <a:rPr lang="en-US" altLang="zh-Hans-HK" sz="2000" dirty="0"/>
              <a:t>}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		</a:t>
            </a:r>
            <a:r>
              <a:rPr lang="en-US" altLang="zh-Hans-HK" sz="2000" dirty="0"/>
              <a:t>else {p = q; q = p-&gt;next;}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	</a:t>
            </a:r>
            <a:r>
              <a:rPr lang="en-US" altLang="zh-Hans-HK" sz="2000" dirty="0"/>
              <a:t>}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	</a:t>
            </a:r>
            <a:r>
              <a:rPr lang="en-US" altLang="zh-Hans-HK" sz="2000" dirty="0"/>
              <a:t>r = r-&gt;next;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Hans-HK" altLang="en-US" sz="2000" dirty="0"/>
              <a:t>	</a:t>
            </a:r>
            <a:r>
              <a:rPr lang="en-US" altLang="zh-Hans-HK" sz="2000" dirty="0"/>
              <a:t>}</a:t>
            </a:r>
            <a:endParaRPr lang="zh-Hans-HK" altLang="en-US" sz="20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Hans-HK" sz="2000" dirty="0"/>
              <a:t>}</a:t>
            </a:r>
            <a:endParaRPr lang="zh-Hans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2071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77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77D6F89-95E2-4FFD-812C-75FA40611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6738" y="484189"/>
            <a:ext cx="8805862" cy="90313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600" dirty="0">
                <a:solidFill>
                  <a:schemeClr val="tx2"/>
                </a:solidFill>
              </a:rPr>
              <a:t>Optional</a:t>
            </a:r>
            <a:r>
              <a:rPr lang="zh-CN" altLang="en-US" sz="3600" dirty="0">
                <a:solidFill>
                  <a:schemeClr val="tx2"/>
                </a:solidFill>
              </a:rPr>
              <a:t>问题：一元多项式的表示及相加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9EC70C87-12EB-4258-9009-258A44DFBCF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928938" y="1609726"/>
          <a:ext cx="51863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Microsoft 公式 3.0" r:id="rId4" imgW="2311400" imgH="241300" progId="Equation.3">
                  <p:embed/>
                </p:oleObj>
              </mc:Choice>
              <mc:Fallback>
                <p:oleObj name="Microsoft 公式 3.0" r:id="rId4" imgW="2311400" imgH="241300" progId="Equation.3">
                  <p:embed/>
                  <p:pic>
                    <p:nvPicPr>
                      <p:cNvPr id="100355" name="Object 3">
                        <a:extLst>
                          <a:ext uri="{FF2B5EF4-FFF2-40B4-BE49-F238E27FC236}">
                            <a16:creationId xmlns:a16="http://schemas.microsoft.com/office/drawing/2014/main" id="{9EC70C87-12EB-4258-9009-258A44DFBC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1609726"/>
                        <a:ext cx="51863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0" name="Object 4">
            <a:extLst>
              <a:ext uri="{FF2B5EF4-FFF2-40B4-BE49-F238E27FC236}">
                <a16:creationId xmlns:a16="http://schemas.microsoft.com/office/drawing/2014/main" id="{93B5F4D6-EBC1-4C04-884D-977E9E576E2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075239" y="2341563"/>
          <a:ext cx="33623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公式" r:id="rId6" imgW="1498600" imgH="228600" progId="Equation.3">
                  <p:embed/>
                </p:oleObj>
              </mc:Choice>
              <mc:Fallback>
                <p:oleObj name="公式" r:id="rId6" imgW="1498600" imgH="228600" progId="Equation.3">
                  <p:embed/>
                  <p:pic>
                    <p:nvPicPr>
                      <p:cNvPr id="100370" name="Object 4">
                        <a:extLst>
                          <a:ext uri="{FF2B5EF4-FFF2-40B4-BE49-F238E27FC236}">
                            <a16:creationId xmlns:a16="http://schemas.microsoft.com/office/drawing/2014/main" id="{93B5F4D6-EBC1-4C04-884D-977E9E576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9" y="2341563"/>
                        <a:ext cx="33623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1" name="Text Box 5">
            <a:extLst>
              <a:ext uri="{FF2B5EF4-FFF2-40B4-BE49-F238E27FC236}">
                <a16:creationId xmlns:a16="http://schemas.microsoft.com/office/drawing/2014/main" id="{E04E9EB3-92BA-4A5F-898B-4C03A0201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3175" y="2344094"/>
            <a:ext cx="2492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>
                <a:solidFill>
                  <a:srgbClr val="660066"/>
                </a:solidFill>
                <a:latin typeface="隶书" panose="02010509060101010101" pitchFamily="49" charset="-122"/>
              </a:rPr>
              <a:t>可用线性表</a:t>
            </a:r>
            <a:r>
              <a:rPr lang="en-US" altLang="zh-CN" sz="2400" dirty="0">
                <a:solidFill>
                  <a:srgbClr val="660066"/>
                </a:solidFill>
                <a:latin typeface="隶书" panose="02010509060101010101" pitchFamily="49" charset="-122"/>
              </a:rPr>
              <a:t>P</a:t>
            </a:r>
            <a:r>
              <a:rPr lang="zh-CN" altLang="zh-CN" sz="2400" dirty="0">
                <a:solidFill>
                  <a:srgbClr val="660066"/>
                </a:solidFill>
                <a:latin typeface="隶书" panose="02010509060101010101" pitchFamily="49" charset="-122"/>
              </a:rPr>
              <a:t>表示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0368" name="Object 6">
            <a:extLst>
              <a:ext uri="{FF2B5EF4-FFF2-40B4-BE49-F238E27FC236}">
                <a16:creationId xmlns:a16="http://schemas.microsoft.com/office/drawing/2014/main" id="{9EF06D44-B2DF-43C9-818C-655C40C3595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455988" y="2914255"/>
          <a:ext cx="35052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7" name="Equation" r:id="rId8" imgW="1562100" imgH="228600" progId="Equation.DSMT4">
                  <p:embed/>
                </p:oleObj>
              </mc:Choice>
              <mc:Fallback>
                <p:oleObj name="Equation" r:id="rId8" imgW="1562100" imgH="228600" progId="Equation.DSMT4">
                  <p:embed/>
                  <p:pic>
                    <p:nvPicPr>
                      <p:cNvPr id="100368" name="Object 6">
                        <a:extLst>
                          <a:ext uri="{FF2B5EF4-FFF2-40B4-BE49-F238E27FC236}">
                            <a16:creationId xmlns:a16="http://schemas.microsoft.com/office/drawing/2014/main" id="{9EF06D44-B2DF-43C9-818C-655C40C35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2914255"/>
                        <a:ext cx="35052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9" name="Text Box 7">
            <a:extLst>
              <a:ext uri="{FF2B5EF4-FFF2-40B4-BE49-F238E27FC236}">
                <a16:creationId xmlns:a16="http://schemas.microsoft.com/office/drawing/2014/main" id="{AF703C11-E5EB-4CB6-B4B5-86B81AF4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551" y="2943376"/>
            <a:ext cx="75713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>
                <a:solidFill>
                  <a:srgbClr val="660066"/>
                </a:solidFill>
                <a:latin typeface="隶书" panose="02010509060101010101" pitchFamily="49" charset="-122"/>
              </a:rPr>
              <a:t>但对      </a:t>
            </a:r>
            <a:r>
              <a:rPr lang="en-US" altLang="zh-CN" sz="2400" dirty="0">
                <a:solidFill>
                  <a:srgbClr val="660066"/>
                </a:solidFill>
                <a:latin typeface="隶书" panose="02010509060101010101" pitchFamily="49" charset="-122"/>
              </a:rPr>
              <a:t>                 </a:t>
            </a:r>
            <a:r>
              <a:rPr lang="zh-CN" altLang="zh-CN" sz="2400" dirty="0">
                <a:solidFill>
                  <a:srgbClr val="660066"/>
                </a:solidFill>
                <a:latin typeface="隶书" panose="02010509060101010101" pitchFamily="49" charset="-122"/>
              </a:rPr>
              <a:t>这样的多项式浪费空间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67" name="Object 9">
                <a:extLst>
                  <a:ext uri="{FF2B5EF4-FFF2-40B4-BE49-F238E27FC236}">
                    <a16:creationId xmlns:a16="http://schemas.microsoft.com/office/drawing/2014/main" id="{1BFA3F3F-B02F-4159-9C84-DB3B1DD489B0}"/>
                  </a:ext>
                </a:extLst>
              </p:cNvPr>
              <p:cNvSpPr txBox="1"/>
              <p:nvPr/>
            </p:nvSpPr>
            <p:spPr bwMode="auto">
              <a:xfrm>
                <a:off x="3036888" y="3627439"/>
                <a:ext cx="5789612" cy="504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Hans-HK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Hans-HK" altLang="en-US" sz="2400" dirty="0"/>
              </a:p>
            </p:txBody>
          </p:sp>
        </mc:Choice>
        <mc:Fallback xmlns="">
          <p:sp>
            <p:nvSpPr>
              <p:cNvPr id="100367" name="Object 9">
                <a:extLst>
                  <a:ext uri="{FF2B5EF4-FFF2-40B4-BE49-F238E27FC236}">
                    <a16:creationId xmlns:a16="http://schemas.microsoft.com/office/drawing/2014/main" id="{1BFA3F3F-B02F-4159-9C84-DB3B1DD48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6888" y="3627439"/>
                <a:ext cx="5789612" cy="504825"/>
              </a:xfrm>
              <a:prstGeom prst="rect">
                <a:avLst/>
              </a:prstGeom>
              <a:blipFill>
                <a:blip r:embed="rId10"/>
                <a:stretch>
                  <a:fillRect l="-211" b="-72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4" name="Text Box 10">
            <a:extLst>
              <a:ext uri="{FF2B5EF4-FFF2-40B4-BE49-F238E27FC236}">
                <a16:creationId xmlns:a16="http://schemas.microsoft.com/office/drawing/2014/main" id="{EAD2796F-84F6-4D7A-881F-501F95B51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9" y="4152256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sz="2400" dirty="0">
                <a:solidFill>
                  <a:srgbClr val="660066"/>
                </a:solidFill>
                <a:latin typeface="Times New Roman" panose="02020603050405020304" pitchFamily="18" charset="0"/>
              </a:rPr>
              <a:t>其中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65" name="Object 11">
                <a:extLst>
                  <a:ext uri="{FF2B5EF4-FFF2-40B4-BE49-F238E27FC236}">
                    <a16:creationId xmlns:a16="http://schemas.microsoft.com/office/drawing/2014/main" id="{EB5ECCE4-7DD6-4B66-AB78-F442AC10CA94}"/>
                  </a:ext>
                </a:extLst>
              </p:cNvPr>
              <p:cNvSpPr txBox="1"/>
              <p:nvPr/>
            </p:nvSpPr>
            <p:spPr bwMode="auto">
              <a:xfrm>
                <a:off x="3805238" y="4179888"/>
                <a:ext cx="6342062" cy="481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Hans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Hans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  <m:r>
                        <a:rPr lang="en-US" altLang="zh-Hans-HK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Hans-HK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Hans-HK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为非零系数）</m:t>
                      </m:r>
                    </m:oMath>
                  </m:oMathPara>
                </a14:m>
                <a:endParaRPr lang="zh-Hans-HK" altLang="en-US" sz="2400" dirty="0"/>
              </a:p>
            </p:txBody>
          </p:sp>
        </mc:Choice>
        <mc:Fallback xmlns="">
          <p:sp>
            <p:nvSpPr>
              <p:cNvPr id="100365" name="Object 11">
                <a:extLst>
                  <a:ext uri="{FF2B5EF4-FFF2-40B4-BE49-F238E27FC236}">
                    <a16:creationId xmlns:a16="http://schemas.microsoft.com/office/drawing/2014/main" id="{EB5ECCE4-7DD6-4B66-AB78-F442AC10C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05238" y="4179888"/>
                <a:ext cx="6342062" cy="481012"/>
              </a:xfrm>
              <a:prstGeom prst="rect">
                <a:avLst/>
              </a:prstGeom>
              <a:blipFill>
                <a:blip r:embed="rId11"/>
                <a:stretch>
                  <a:fillRect l="-192" b="-1139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1" name="Text Box 12">
            <a:extLst>
              <a:ext uri="{FF2B5EF4-FFF2-40B4-BE49-F238E27FC236}">
                <a16:creationId xmlns:a16="http://schemas.microsoft.com/office/drawing/2014/main" id="{49873E0F-508D-4A47-B62E-F88C972EB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1" y="4673750"/>
            <a:ext cx="51090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</a:rPr>
              <a:t>用数据域含两个数据项的线性表表示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62" name="Object 13">
                <a:extLst>
                  <a:ext uri="{FF2B5EF4-FFF2-40B4-BE49-F238E27FC236}">
                    <a16:creationId xmlns:a16="http://schemas.microsoft.com/office/drawing/2014/main" id="{F74A68C9-CE16-40C9-9A54-165D01D2F10F}"/>
                  </a:ext>
                </a:extLst>
              </p:cNvPr>
              <p:cNvSpPr txBox="1"/>
              <p:nvPr/>
            </p:nvSpPr>
            <p:spPr bwMode="auto">
              <a:xfrm>
                <a:off x="2614613" y="5167313"/>
                <a:ext cx="6342061" cy="4810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-H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d>
                            <m:d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-H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Hans-H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Hans-HK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⋯⋯</m:t>
                          </m:r>
                          <m:d>
                            <m:dPr>
                              <m:ctrlP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Hans-HK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Hans-HK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-H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Hans-HK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Hans-HK" altLang="en-US" sz="2400" dirty="0"/>
              </a:p>
            </p:txBody>
          </p:sp>
        </mc:Choice>
        <mc:Fallback xmlns="">
          <p:sp>
            <p:nvSpPr>
              <p:cNvPr id="100362" name="Object 13">
                <a:extLst>
                  <a:ext uri="{FF2B5EF4-FFF2-40B4-BE49-F238E27FC236}">
                    <a16:creationId xmlns:a16="http://schemas.microsoft.com/office/drawing/2014/main" id="{F74A68C9-CE16-40C9-9A54-165D01D2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4613" y="5167313"/>
                <a:ext cx="6342061" cy="4810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0" name="Text Box 14">
            <a:extLst>
              <a:ext uri="{FF2B5EF4-FFF2-40B4-BE49-F238E27FC236}">
                <a16:creationId xmlns:a16="http://schemas.microsoft.com/office/drawing/2014/main" id="{A9E67CBD-EB5B-4D84-B962-0A46D6EA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450" y="5673081"/>
            <a:ext cx="69557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</a:rPr>
              <a:t>其存储结构可以用顺序存储结构，也可以用单链表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15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1540</Words>
  <Application>Microsoft Office PowerPoint</Application>
  <PresentationFormat>宽屏</PresentationFormat>
  <Paragraphs>257</Paragraphs>
  <Slides>13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等线</vt:lpstr>
      <vt:lpstr>等线 Light</vt:lpstr>
      <vt:lpstr>隶书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主题​​</vt:lpstr>
      <vt:lpstr>Microsoft 公式 3.0</vt:lpstr>
      <vt:lpstr>公式</vt:lpstr>
      <vt:lpstr>Equation</vt:lpstr>
      <vt:lpstr>实验课2：线性表</vt:lpstr>
      <vt:lpstr>Outline</vt:lpstr>
      <vt:lpstr>注意事项!!!</vt:lpstr>
      <vt:lpstr>Task 1   线性表的6个基本操作的实现</vt:lpstr>
      <vt:lpstr>Task 1的样例输入输出</vt:lpstr>
      <vt:lpstr>提示（数组-去重）</vt:lpstr>
      <vt:lpstr>提示（链表-去重)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金 恺</cp:lastModifiedBy>
  <cp:revision>81</cp:revision>
  <dcterms:created xsi:type="dcterms:W3CDTF">2021-02-28T12:08:06Z</dcterms:created>
  <dcterms:modified xsi:type="dcterms:W3CDTF">2021-03-08T13:59:44Z</dcterms:modified>
</cp:coreProperties>
</file>