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wav" ContentType="audio/x-wav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44"/>
  </p:notesMasterIdLst>
  <p:sldIdLst>
    <p:sldId id="359" r:id="rId3"/>
    <p:sldId id="257" r:id="rId4"/>
    <p:sldId id="258" r:id="rId5"/>
    <p:sldId id="345" r:id="rId6"/>
    <p:sldId id="701" r:id="rId7"/>
    <p:sldId id="688" r:id="rId8"/>
    <p:sldId id="689" r:id="rId9"/>
    <p:sldId id="691" r:id="rId10"/>
    <p:sldId id="260" r:id="rId11"/>
    <p:sldId id="692" r:id="rId12"/>
    <p:sldId id="702" r:id="rId13"/>
    <p:sldId id="652" r:id="rId14"/>
    <p:sldId id="690" r:id="rId15"/>
    <p:sldId id="695" r:id="rId16"/>
    <p:sldId id="653" r:id="rId17"/>
    <p:sldId id="696" r:id="rId18"/>
    <p:sldId id="700" r:id="rId19"/>
    <p:sldId id="694" r:id="rId20"/>
    <p:sldId id="703" r:id="rId21"/>
    <p:sldId id="693" r:id="rId22"/>
    <p:sldId id="261" r:id="rId23"/>
    <p:sldId id="262" r:id="rId24"/>
    <p:sldId id="263" r:id="rId25"/>
    <p:sldId id="404" r:id="rId26"/>
    <p:sldId id="269" r:id="rId27"/>
    <p:sldId id="270" r:id="rId28"/>
    <p:sldId id="271" r:id="rId29"/>
    <p:sldId id="680" r:id="rId30"/>
    <p:sldId id="681" r:id="rId31"/>
    <p:sldId id="682" r:id="rId32"/>
    <p:sldId id="686" r:id="rId33"/>
    <p:sldId id="684" r:id="rId34"/>
    <p:sldId id="685" r:id="rId35"/>
    <p:sldId id="699" r:id="rId36"/>
    <p:sldId id="272" r:id="rId37"/>
    <p:sldId id="273" r:id="rId38"/>
    <p:sldId id="698" r:id="rId39"/>
    <p:sldId id="274" r:id="rId40"/>
    <p:sldId id="275" r:id="rId41"/>
    <p:sldId id="704" r:id="rId42"/>
    <p:sldId id="705" r:id="rId4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93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350" autoAdjust="0"/>
  </p:normalViewPr>
  <p:slideViewPr>
    <p:cSldViewPr snapToGrid="0">
      <p:cViewPr varScale="1">
        <p:scale>
          <a:sx n="103" d="100"/>
          <a:sy n="103" d="100"/>
        </p:scale>
        <p:origin x="177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presProps" Target="pres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tableStyles" Target="tableStyle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viewProps" Target="viewProps.xml"/><Relationship Id="rId20" Type="http://schemas.openxmlformats.org/officeDocument/2006/relationships/slide" Target="slides/slide18.xml"/><Relationship Id="rId41" Type="http://schemas.openxmlformats.org/officeDocument/2006/relationships/slide" Target="slides/slide39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0.wmf"/><Relationship Id="rId1" Type="http://schemas.openxmlformats.org/officeDocument/2006/relationships/image" Target="../media/image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8B6186-D10C-46C8-89A4-539AAE494B5F}" type="datetimeFigureOut">
              <a:rPr lang="en-US" smtClean="0"/>
              <a:t>5/31/2021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E50C51-69D3-4A8A-B510-826544FD7C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0413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幻灯片图像占位符 1">
            <a:extLst>
              <a:ext uri="{FF2B5EF4-FFF2-40B4-BE49-F238E27FC236}">
                <a16:creationId xmlns:a16="http://schemas.microsoft.com/office/drawing/2014/main" id="{985E203B-10F2-4C65-92F5-77B9E838884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备注占位符 2">
            <a:extLst>
              <a:ext uri="{FF2B5EF4-FFF2-40B4-BE49-F238E27FC236}">
                <a16:creationId xmlns:a16="http://schemas.microsoft.com/office/drawing/2014/main" id="{70B40079-CA86-45EF-947D-575FBD970B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HK" altLang="en-US"/>
          </a:p>
        </p:txBody>
      </p:sp>
      <p:sp>
        <p:nvSpPr>
          <p:cNvPr id="6148" name="灯片编号占位符 3">
            <a:extLst>
              <a:ext uri="{FF2B5EF4-FFF2-40B4-BE49-F238E27FC236}">
                <a16:creationId xmlns:a16="http://schemas.microsoft.com/office/drawing/2014/main" id="{B7E81609-7015-4D48-8085-669783A7C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1D4DB85-4E00-43FD-B000-F80E52DBA56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幻灯片图像占位符 1">
            <a:extLst>
              <a:ext uri="{FF2B5EF4-FFF2-40B4-BE49-F238E27FC236}">
                <a16:creationId xmlns:a16="http://schemas.microsoft.com/office/drawing/2014/main" id="{1D328D47-F9B7-4EA0-8C73-4B40F2ED29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79" name="备注占位符 2">
            <a:extLst>
              <a:ext uri="{FF2B5EF4-FFF2-40B4-BE49-F238E27FC236}">
                <a16:creationId xmlns:a16="http://schemas.microsoft.com/office/drawing/2014/main" id="{1A2D5618-FE40-4437-A7AB-571108A4F92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压缩：存三角矩阵</a:t>
            </a:r>
            <a:endParaRPr lang="en-US" altLang="zh-CN"/>
          </a:p>
          <a:p>
            <a:r>
              <a:rPr lang="zh-CN" altLang="zh-CN"/>
              <a:t>网络的邻接矩阵</a:t>
            </a:r>
            <a:r>
              <a:rPr lang="zh-CN" altLang="en-US"/>
              <a:t>：附上权重值</a:t>
            </a:r>
            <a:endParaRPr lang="en-US" altLang="zh-CN"/>
          </a:p>
        </p:txBody>
      </p:sp>
      <p:sp>
        <p:nvSpPr>
          <p:cNvPr id="24580" name="灯片编号占位符 3">
            <a:extLst>
              <a:ext uri="{FF2B5EF4-FFF2-40B4-BE49-F238E27FC236}">
                <a16:creationId xmlns:a16="http://schemas.microsoft.com/office/drawing/2014/main" id="{6A1179D3-38AE-491E-8235-17ED909EC70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DE41AC6F-8F4E-4416-B9FB-63A7C17DD190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幻灯片图像占位符 1">
            <a:extLst>
              <a:ext uri="{FF2B5EF4-FFF2-40B4-BE49-F238E27FC236}">
                <a16:creationId xmlns:a16="http://schemas.microsoft.com/office/drawing/2014/main" id="{01BB7C42-66FB-42CB-9187-A9FCA32F0E3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7" name="备注占位符 2">
            <a:extLst>
              <a:ext uri="{FF2B5EF4-FFF2-40B4-BE49-F238E27FC236}">
                <a16:creationId xmlns:a16="http://schemas.microsoft.com/office/drawing/2014/main" id="{EC61CDE2-8597-4272-937B-1843FD78123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自己看下构造图的方法 </a:t>
            </a:r>
            <a:r>
              <a:rPr lang="en-US" altLang="zh-CN"/>
              <a:t>P162</a:t>
            </a:r>
          </a:p>
        </p:txBody>
      </p:sp>
      <p:sp>
        <p:nvSpPr>
          <p:cNvPr id="26628" name="灯片编号占位符 3">
            <a:extLst>
              <a:ext uri="{FF2B5EF4-FFF2-40B4-BE49-F238E27FC236}">
                <a16:creationId xmlns:a16="http://schemas.microsoft.com/office/drawing/2014/main" id="{2B2302E1-2314-470A-898F-5424A1CA9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7743275-8B25-41F2-ACEA-4BA005680A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幻灯片图像占位符 1">
            <a:extLst>
              <a:ext uri="{FF2B5EF4-FFF2-40B4-BE49-F238E27FC236}">
                <a16:creationId xmlns:a16="http://schemas.microsoft.com/office/drawing/2014/main" id="{74A4BBFE-6017-42A7-BF5A-BFE2F634793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5" name="备注占位符 2">
            <a:extLst>
              <a:ext uri="{FF2B5EF4-FFF2-40B4-BE49-F238E27FC236}">
                <a16:creationId xmlns:a16="http://schemas.microsoft.com/office/drawing/2014/main" id="{F2224F6B-A97C-40E4-B583-6254357ED0F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对照树的孩子链表表示法</a:t>
            </a:r>
            <a:endParaRPr lang="en-US" altLang="zh-CN"/>
          </a:p>
        </p:txBody>
      </p:sp>
      <p:sp>
        <p:nvSpPr>
          <p:cNvPr id="28676" name="灯片编号占位符 3">
            <a:extLst>
              <a:ext uri="{FF2B5EF4-FFF2-40B4-BE49-F238E27FC236}">
                <a16:creationId xmlns:a16="http://schemas.microsoft.com/office/drawing/2014/main" id="{FF035D3C-2CEC-4C30-A5C2-87F6DA2F90F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5BD6124-21A8-4F48-A73F-DF5B08A8657F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幻灯片图像占位符 1">
            <a:extLst>
              <a:ext uri="{FF2B5EF4-FFF2-40B4-BE49-F238E27FC236}">
                <a16:creationId xmlns:a16="http://schemas.microsoft.com/office/drawing/2014/main" id="{DB72C07B-EEC2-4E6D-816C-04360962CB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1747" name="备注占位符 2">
            <a:extLst>
              <a:ext uri="{FF2B5EF4-FFF2-40B4-BE49-F238E27FC236}">
                <a16:creationId xmlns:a16="http://schemas.microsoft.com/office/drawing/2014/main" id="{D77ACCA4-EECF-431F-8102-137508CDF02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顶点</a:t>
            </a:r>
            <a:r>
              <a:rPr lang="en-US" altLang="zh-CN"/>
              <a:t>Vi</a:t>
            </a:r>
            <a:r>
              <a:rPr lang="zh-CN" altLang="en-US"/>
              <a:t>的入度为整个</a:t>
            </a:r>
            <a:r>
              <a:rPr lang="zh-CN" altLang="zh-CN"/>
              <a:t>单链表中邻接点域值是</a:t>
            </a:r>
            <a:r>
              <a:rPr lang="en-US" altLang="zh-CN"/>
              <a:t>i</a:t>
            </a:r>
            <a:r>
              <a:rPr lang="zh-CN" altLang="zh-CN"/>
              <a:t>的结点个数</a:t>
            </a:r>
            <a:r>
              <a:rPr lang="en-US" altLang="zh-CN"/>
              <a:t> </a:t>
            </a:r>
            <a:r>
              <a:rPr lang="zh-CN" altLang="en-US"/>
              <a:t>入度难求</a:t>
            </a:r>
            <a:endParaRPr lang="zh-CN" altLang="zh-CN"/>
          </a:p>
          <a:p>
            <a:endParaRPr lang="en-US" altLang="zh-CN"/>
          </a:p>
        </p:txBody>
      </p:sp>
      <p:sp>
        <p:nvSpPr>
          <p:cNvPr id="31748" name="灯片编号占位符 3">
            <a:extLst>
              <a:ext uri="{FF2B5EF4-FFF2-40B4-BE49-F238E27FC236}">
                <a16:creationId xmlns:a16="http://schemas.microsoft.com/office/drawing/2014/main" id="{34F7718D-5F29-43BD-9649-F772E62E536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37EC25-7710-484F-AD68-0D1F20DA194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幻灯片图像占位符 1">
            <a:extLst>
              <a:ext uri="{FF2B5EF4-FFF2-40B4-BE49-F238E27FC236}">
                <a16:creationId xmlns:a16="http://schemas.microsoft.com/office/drawing/2014/main" id="{5A988F1A-50FC-4761-A701-D562B1BA40C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备注占位符 2">
            <a:extLst>
              <a:ext uri="{FF2B5EF4-FFF2-40B4-BE49-F238E27FC236}">
                <a16:creationId xmlns:a16="http://schemas.microsoft.com/office/drawing/2014/main" id="{3CC8BE11-55E1-407A-BF81-50DD373784D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b="1"/>
              <a:t>需要设置</a:t>
            </a:r>
            <a:r>
              <a:rPr lang="en-US" altLang="zh-CN" b="1"/>
              <a:t>ArcType</a:t>
            </a:r>
            <a:r>
              <a:rPr lang="zh-CN" altLang="en-US" b="1"/>
              <a:t>结构体存储弧的两个顶点信息 自身信息</a:t>
            </a:r>
            <a:endParaRPr lang="en-US" altLang="zh-CN" b="1"/>
          </a:p>
          <a:p>
            <a:r>
              <a:rPr lang="zh-CN" altLang="en-US" b="1"/>
              <a:t>此结构体为输入</a:t>
            </a:r>
            <a:endParaRPr lang="en-US" altLang="zh-CN"/>
          </a:p>
        </p:txBody>
      </p:sp>
      <p:sp>
        <p:nvSpPr>
          <p:cNvPr id="37892" name="灯片编号占位符 3">
            <a:extLst>
              <a:ext uri="{FF2B5EF4-FFF2-40B4-BE49-F238E27FC236}">
                <a16:creationId xmlns:a16="http://schemas.microsoft.com/office/drawing/2014/main" id="{821C8950-6242-4D90-9DA7-4116E408174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52FFF9D-164A-48C5-9F58-95789373318C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幻灯片图像占位符 1">
            <a:extLst>
              <a:ext uri="{FF2B5EF4-FFF2-40B4-BE49-F238E27FC236}">
                <a16:creationId xmlns:a16="http://schemas.microsoft.com/office/drawing/2014/main" id="{815A42C4-A509-423D-BCD9-5E19789042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63" name="备注占位符 2">
            <a:extLst>
              <a:ext uri="{FF2B5EF4-FFF2-40B4-BE49-F238E27FC236}">
                <a16:creationId xmlns:a16="http://schemas.microsoft.com/office/drawing/2014/main" id="{080B89C5-C72C-45AA-B981-8A92F11B907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 b="1" dirty="0"/>
          </a:p>
        </p:txBody>
      </p:sp>
      <p:sp>
        <p:nvSpPr>
          <p:cNvPr id="40964" name="灯片编号占位符 3">
            <a:extLst>
              <a:ext uri="{FF2B5EF4-FFF2-40B4-BE49-F238E27FC236}">
                <a16:creationId xmlns:a16="http://schemas.microsoft.com/office/drawing/2014/main" id="{D6794DE4-914D-4947-B3AB-397F1E8500B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7E2038E-99B3-461D-810C-032D5FCE3C4E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949205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幻灯片图像占位符 1">
            <a:extLst>
              <a:ext uri="{FF2B5EF4-FFF2-40B4-BE49-F238E27FC236}">
                <a16:creationId xmlns:a16="http://schemas.microsoft.com/office/drawing/2014/main" id="{D9B6134E-A115-4A7D-872E-35C368FC0ED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035" name="备注占位符 2">
            <a:extLst>
              <a:ext uri="{FF2B5EF4-FFF2-40B4-BE49-F238E27FC236}">
                <a16:creationId xmlns:a16="http://schemas.microsoft.com/office/drawing/2014/main" id="{FE81B0A8-F137-457B-A698-26BACEBEFC1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同一行的弧节点 起点都是该行顶点号</a:t>
            </a:r>
            <a:endParaRPr lang="en-US" altLang="zh-CN" dirty="0"/>
          </a:p>
          <a:p>
            <a:r>
              <a:rPr lang="zh-CN" altLang="en-US" dirty="0"/>
              <a:t>一个有向图十字链表 不唯一 跟弧输入顺序有关</a:t>
            </a:r>
            <a:endParaRPr lang="en-US" altLang="zh-CN" dirty="0"/>
          </a:p>
        </p:txBody>
      </p:sp>
      <p:sp>
        <p:nvSpPr>
          <p:cNvPr id="44036" name="灯片编号占位符 3">
            <a:extLst>
              <a:ext uri="{FF2B5EF4-FFF2-40B4-BE49-F238E27FC236}">
                <a16:creationId xmlns:a16="http://schemas.microsoft.com/office/drawing/2014/main" id="{55CE4649-28F3-4EA1-8CCB-D8D09B193E9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EE50851-BE40-42FB-9031-FA852A50617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幻灯片图像占位符 1">
            <a:extLst>
              <a:ext uri="{FF2B5EF4-FFF2-40B4-BE49-F238E27FC236}">
                <a16:creationId xmlns:a16="http://schemas.microsoft.com/office/drawing/2014/main" id="{3C867F43-CA1F-4966-B119-32F9BBA02FA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7107" name="备注占位符 2">
            <a:extLst>
              <a:ext uri="{FF2B5EF4-FFF2-40B4-BE49-F238E27FC236}">
                <a16:creationId xmlns:a16="http://schemas.microsoft.com/office/drawing/2014/main" id="{C316AADD-B51B-46E5-A8FF-96266A7F3F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一个无向图的邻接多重表不唯一</a:t>
            </a:r>
            <a:endParaRPr lang="en-US" altLang="zh-CN" dirty="0"/>
          </a:p>
          <a:p>
            <a:r>
              <a:rPr lang="zh-CN" altLang="en-US" dirty="0"/>
              <a:t>灵活性更强 </a:t>
            </a:r>
            <a:endParaRPr lang="en-US" altLang="zh-CN" dirty="0"/>
          </a:p>
          <a:p>
            <a:r>
              <a:rPr lang="zh-CN" altLang="en-US" dirty="0"/>
              <a:t>与邻接表差别：同一条边在邻接表中用</a:t>
            </a:r>
            <a:r>
              <a:rPr lang="en-US" altLang="zh-CN" dirty="0"/>
              <a:t>2</a:t>
            </a:r>
            <a:r>
              <a:rPr lang="zh-CN" altLang="en-US" dirty="0"/>
              <a:t>个结点表示</a:t>
            </a:r>
            <a:endParaRPr lang="en-US" altLang="zh-CN" dirty="0"/>
          </a:p>
        </p:txBody>
      </p:sp>
      <p:sp>
        <p:nvSpPr>
          <p:cNvPr id="47108" name="灯片编号占位符 3">
            <a:extLst>
              <a:ext uri="{FF2B5EF4-FFF2-40B4-BE49-F238E27FC236}">
                <a16:creationId xmlns:a16="http://schemas.microsoft.com/office/drawing/2014/main" id="{4A4D2920-F8AE-42DC-B8F4-5A3E8886AA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31202A9-CD5A-4A66-970F-E2F951B88213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这些问题，将在之后几周回答。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6340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48258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7">
            <a:extLst>
              <a:ext uri="{FF2B5EF4-FFF2-40B4-BE49-F238E27FC236}">
                <a16:creationId xmlns:a16="http://schemas.microsoft.com/office/drawing/2014/main" id="{65201E11-D85A-470E-B612-8BE04423045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CB04A77-F5D5-40FA-B5AF-918909B357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1267" name="Rectangle 2">
            <a:extLst>
              <a:ext uri="{FF2B5EF4-FFF2-40B4-BE49-F238E27FC236}">
                <a16:creationId xmlns:a16="http://schemas.microsoft.com/office/drawing/2014/main" id="{24F01183-ECCB-40D5-9F01-1BE729DBE65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8" name="Rectangle 3">
            <a:extLst>
              <a:ext uri="{FF2B5EF4-FFF2-40B4-BE49-F238E27FC236}">
                <a16:creationId xmlns:a16="http://schemas.microsoft.com/office/drawing/2014/main" id="{0AF086A4-BCD5-47B3-987B-31AC885ACB9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zh-CN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Hans-HK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6E50C51-69D3-4A8A-B510-826544FD7CFC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90548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幻灯片图像占位符 1">
            <a:extLst>
              <a:ext uri="{FF2B5EF4-FFF2-40B4-BE49-F238E27FC236}">
                <a16:creationId xmlns:a16="http://schemas.microsoft.com/office/drawing/2014/main" id="{2E4A7A1A-7C64-42FC-999D-9EAB1B44438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5" name="备注占位符 2">
            <a:extLst>
              <a:ext uri="{FF2B5EF4-FFF2-40B4-BE49-F238E27FC236}">
                <a16:creationId xmlns:a16="http://schemas.microsoft.com/office/drawing/2014/main" id="{FD21DE20-C6A1-4D3F-AFDD-EFF8ACCBACA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连通分量按钮</a:t>
            </a:r>
            <a:endParaRPr lang="en-US" altLang="zh-CN"/>
          </a:p>
          <a:p>
            <a:r>
              <a:rPr lang="zh-CN" altLang="en-US"/>
              <a:t>极大连通子图 指的是边极大化</a:t>
            </a:r>
            <a:endParaRPr lang="en-US" altLang="zh-CN"/>
          </a:p>
          <a:p>
            <a:r>
              <a:rPr lang="zh-CN" altLang="en-US" b="1"/>
              <a:t>“</a:t>
            </a:r>
            <a:r>
              <a:rPr lang="zh-CN" altLang="en-US" b="1">
                <a:solidFill>
                  <a:schemeClr val="folHlink"/>
                </a:solidFill>
              </a:rPr>
              <a:t>极大</a:t>
            </a:r>
            <a:r>
              <a:rPr lang="zh-CN" altLang="en-US" b="1"/>
              <a:t>”的含义：指的是对子图再增加图</a:t>
            </a:r>
            <a:r>
              <a:rPr lang="en-US" altLang="zh-CN" b="1"/>
              <a:t>G</a:t>
            </a:r>
            <a:r>
              <a:rPr lang="zh-CN" altLang="en-US" b="1"/>
              <a:t>中的其它顶点，子图就不再连通。</a:t>
            </a:r>
            <a:endParaRPr lang="en-US" altLang="zh-CN"/>
          </a:p>
        </p:txBody>
      </p:sp>
      <p:sp>
        <p:nvSpPr>
          <p:cNvPr id="13316" name="灯片编号占位符 3">
            <a:extLst>
              <a:ext uri="{FF2B5EF4-FFF2-40B4-BE49-F238E27FC236}">
                <a16:creationId xmlns:a16="http://schemas.microsoft.com/office/drawing/2014/main" id="{77B04B21-542F-4A83-B6F1-A94C944DDC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996655A-BA63-4000-8C28-6E545353E40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幻灯片图像占位符 1">
            <a:extLst>
              <a:ext uri="{FF2B5EF4-FFF2-40B4-BE49-F238E27FC236}">
                <a16:creationId xmlns:a16="http://schemas.microsoft.com/office/drawing/2014/main" id="{EB834DA0-54E3-428E-BBD9-8DFFD4F882A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备注占位符 2">
            <a:extLst>
              <a:ext uri="{FF2B5EF4-FFF2-40B4-BE49-F238E27FC236}">
                <a16:creationId xmlns:a16="http://schemas.microsoft.com/office/drawing/2014/main" id="{719BD02D-BF90-4634-9317-1B6F0E4A528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zh-CN"/>
          </a:p>
        </p:txBody>
      </p:sp>
      <p:sp>
        <p:nvSpPr>
          <p:cNvPr id="18436" name="灯片编号占位符 3">
            <a:extLst>
              <a:ext uri="{FF2B5EF4-FFF2-40B4-BE49-F238E27FC236}">
                <a16:creationId xmlns:a16="http://schemas.microsoft.com/office/drawing/2014/main" id="{F03D70AE-D936-4168-8096-3F323871160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DA09B65-BF04-4AE9-80AB-57884626AABD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2173602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幻灯片图像占位符 1">
            <a:extLst>
              <a:ext uri="{FF2B5EF4-FFF2-40B4-BE49-F238E27FC236}">
                <a16:creationId xmlns:a16="http://schemas.microsoft.com/office/drawing/2014/main" id="{9D7B029C-60C8-4363-87AC-879AC17811D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备注占位符 2">
            <a:extLst>
              <a:ext uri="{FF2B5EF4-FFF2-40B4-BE49-F238E27FC236}">
                <a16:creationId xmlns:a16="http://schemas.microsoft.com/office/drawing/2014/main" id="{8E7B8A4C-72B2-4D6A-B9FE-6F6813696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 dirty="0"/>
              <a:t>图没有顺序映像的存储结构 因为任何一个元素都可以是起点</a:t>
            </a:r>
            <a:endParaRPr lang="en-US" altLang="zh-CN" dirty="0"/>
          </a:p>
          <a:p>
            <a:r>
              <a:rPr lang="zh-CN" altLang="en-US" dirty="0"/>
              <a:t>跟多重链表表示树一样存在问题 不建议 浪费资源</a:t>
            </a:r>
            <a:endParaRPr lang="en-HK" altLang="en-US" dirty="0"/>
          </a:p>
        </p:txBody>
      </p:sp>
      <p:sp>
        <p:nvSpPr>
          <p:cNvPr id="20484" name="灯片编号占位符 3">
            <a:extLst>
              <a:ext uri="{FF2B5EF4-FFF2-40B4-BE49-F238E27FC236}">
                <a16:creationId xmlns:a16="http://schemas.microsoft.com/office/drawing/2014/main" id="{F065CB5B-4515-4FDE-91F0-B932681EB4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9BFE3C2-FA82-4873-A485-9D69F16DAD27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幻灯片图像占位符 1">
            <a:extLst>
              <a:ext uri="{FF2B5EF4-FFF2-40B4-BE49-F238E27FC236}">
                <a16:creationId xmlns:a16="http://schemas.microsoft.com/office/drawing/2014/main" id="{317E7F46-5D8E-4EF5-B79C-C8EBFF997D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备注占位符 2">
            <a:extLst>
              <a:ext uri="{FF2B5EF4-FFF2-40B4-BE49-F238E27FC236}">
                <a16:creationId xmlns:a16="http://schemas.microsoft.com/office/drawing/2014/main" id="{0B1DD397-0321-412D-AD81-D541A160CB5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r>
              <a:rPr lang="zh-CN" altLang="en-US"/>
              <a:t>对应一种建模思想</a:t>
            </a:r>
            <a:endParaRPr lang="en-US" altLang="zh-CN"/>
          </a:p>
          <a:p>
            <a:r>
              <a:rPr lang="zh-CN" altLang="en-US"/>
              <a:t>容易求顶点的度</a:t>
            </a:r>
            <a:endParaRPr lang="en-HK" altLang="en-US"/>
          </a:p>
        </p:txBody>
      </p:sp>
      <p:sp>
        <p:nvSpPr>
          <p:cNvPr id="22532" name="灯片编号占位符 3">
            <a:extLst>
              <a:ext uri="{FF2B5EF4-FFF2-40B4-BE49-F238E27FC236}">
                <a16:creationId xmlns:a16="http://schemas.microsoft.com/office/drawing/2014/main" id="{4EB683BF-56DE-4B30-A26A-A4F988DA8C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8A2D9C1F-2A3C-4A1A-B912-27470DC56C95}" type="slidenum">
              <a:rPr kumimoji="1" lang="en-US" altLang="zh-CN" sz="12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pPr marL="0" marR="0" lvl="0" indent="0" algn="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1" lang="en-US" altLang="zh-CN" sz="12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BFFEE1D1-C070-426B-9EC6-88AEDDF1E3A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0146026-2DC1-4DB5-A1E4-2028AD529B3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9CA70C5B-E444-4B1B-9476-4AFF58E3D628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230B94FE-244E-4EB7-B6DC-A9B0435AB546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94C7538C-8954-4BF5-B5A5-AEEBD0C89E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23036ED9-6110-4B20-ACA6-F0C2B716463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BC5BCC3-D723-4648-B270-5BB36101A8F0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C9A1CB09-5F0A-4D14-90DF-B9CC3D9D1AF4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/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B64BE5E5-611E-4C00-857F-8AAC30CE50B3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9227" name="Rectangle 11">
            <a:extLst>
              <a:ext uri="{FF2B5EF4-FFF2-40B4-BE49-F238E27FC236}">
                <a16:creationId xmlns:a16="http://schemas.microsoft.com/office/drawing/2014/main" id="{C1EC7F47-CE27-4C10-93DB-469A890C41C2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9228" name="Rectangle 12">
            <a:extLst>
              <a:ext uri="{FF2B5EF4-FFF2-40B4-BE49-F238E27FC236}">
                <a16:creationId xmlns:a16="http://schemas.microsoft.com/office/drawing/2014/main" id="{9EBDF6A0-2DDE-4130-A10B-26510861FDB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602A09BE-1895-4FE9-822A-D098A7A7EB9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5FB08024-4798-4B8A-8773-16512A3E43E3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1D89D9F7-781D-4700-B4C6-B041C28F0D4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</a:defRPr>
            </a:lvl1pPr>
          </a:lstStyle>
          <a:p>
            <a:fld id="{9A9A5839-AA2A-4B11-8A0A-DD2F47ED31A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87930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B8C6954-D1EE-41D1-929F-4C3F6694CB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3A40F95-06D3-4825-AE56-4311C97E9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5193457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EE66BE5-AD6C-4DF6-9D7C-F9B668426CD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5A07754-169B-4084-A050-DBB40B2794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3710387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>
            <a:extLst>
              <a:ext uri="{FF2B5EF4-FFF2-40B4-BE49-F238E27FC236}">
                <a16:creationId xmlns:a16="http://schemas.microsoft.com/office/drawing/2014/main" id="{6FC065F9-0730-4D72-8CFA-5A9B4EC55EE0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>
              <a:extLst>
                <a:ext uri="{FF2B5EF4-FFF2-40B4-BE49-F238E27FC236}">
                  <a16:creationId xmlns:a16="http://schemas.microsoft.com/office/drawing/2014/main" id="{081FB26E-EAC2-4A05-825D-C8AD1CD257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1" name="Rectangle 4">
                <a:extLst>
                  <a:ext uri="{FF2B5EF4-FFF2-40B4-BE49-F238E27FC236}">
                    <a16:creationId xmlns:a16="http://schemas.microsoft.com/office/drawing/2014/main" id="{E1E637CC-BCA3-4D9B-BDFE-F0CD7D2F3249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0"/>
                <a:ext cx="5760" cy="1600"/>
              </a:xfrm>
              <a:prstGeom prst="rect">
                <a:avLst/>
              </a:prstGeom>
              <a:gradFill rotWithShape="0">
                <a:gsLst>
                  <a:gs pos="0">
                    <a:schemeClr val="hlink"/>
                  </a:gs>
                  <a:gs pos="100000">
                    <a:schemeClr val="bg2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2" name="Rectangle 5">
                <a:extLst>
                  <a:ext uri="{FF2B5EF4-FFF2-40B4-BE49-F238E27FC236}">
                    <a16:creationId xmlns:a16="http://schemas.microsoft.com/office/drawing/2014/main" id="{0E282225-D2AF-445B-A8A3-1628BA15D4DE}"/>
                  </a:ext>
                </a:extLst>
              </p:cNvPr>
              <p:cNvSpPr>
                <a:spLocks noChangeArrowheads="1"/>
              </p:cNvSpPr>
              <p:nvPr/>
            </p:nvSpPr>
            <p:spPr bwMode="white">
              <a:xfrm>
                <a:off x="0" y="1600"/>
                <a:ext cx="5760" cy="2720"/>
              </a:xfrm>
              <a:prstGeom prst="rect">
                <a:avLst/>
              </a:prstGeom>
              <a:gradFill rotWithShape="0">
                <a:gsLst>
                  <a:gs pos="0">
                    <a:schemeClr val="bg2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rgbClr val="808080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pic>
          <p:nvPicPr>
            <p:cNvPr id="6" name="Picture 6" descr="grapes">
              <a:extLst>
                <a:ext uri="{FF2B5EF4-FFF2-40B4-BE49-F238E27FC236}">
                  <a16:creationId xmlns:a16="http://schemas.microsoft.com/office/drawing/2014/main" id="{647FB717-DCC7-4F5F-86FA-2460FA143B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ltGray">
            <a:xfrm>
              <a:off x="163" y="0"/>
              <a:ext cx="680" cy="31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grpSp>
          <p:nvGrpSpPr>
            <p:cNvPr id="7" name="Group 7">
              <a:extLst>
                <a:ext uri="{FF2B5EF4-FFF2-40B4-BE49-F238E27FC236}">
                  <a16:creationId xmlns:a16="http://schemas.microsoft.com/office/drawing/2014/main" id="{91807A9F-5EF7-4B5F-81D4-C2791BB98E5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8" y="0"/>
              <a:ext cx="97" cy="3613"/>
              <a:chOff x="226" y="0"/>
              <a:chExt cx="80" cy="3613"/>
            </a:xfrm>
          </p:grpSpPr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D833D624-D85C-4A44-873B-B4A22467F29C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0"/>
                <a:ext cx="80" cy="853"/>
              </a:xfrm>
              <a:prstGeom prst="rect">
                <a:avLst/>
              </a:prstGeom>
              <a:gradFill rotWithShape="0">
                <a:gsLst>
                  <a:gs pos="0">
                    <a:schemeClr val="folHlink"/>
                  </a:gs>
                  <a:gs pos="100000">
                    <a:schemeClr val="accent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E12A6A19-1DEF-4341-A4D9-962E07F562F2}"/>
                  </a:ext>
                </a:extLst>
              </p:cNvPr>
              <p:cNvSpPr>
                <a:spLocks noChangeArrowheads="1"/>
              </p:cNvSpPr>
              <p:nvPr/>
            </p:nvSpPr>
            <p:spPr bwMode="ltGray">
              <a:xfrm>
                <a:off x="226" y="840"/>
                <a:ext cx="80" cy="2773"/>
              </a:xfrm>
              <a:prstGeom prst="rect">
                <a:avLst/>
              </a:prstGeom>
              <a:gradFill rotWithShape="0">
                <a:gsLst>
                  <a:gs pos="0">
                    <a:schemeClr val="accent1"/>
                  </a:gs>
                  <a:gs pos="100000">
                    <a:schemeClr val="bg1"/>
                  </a:gs>
                </a:gsLst>
                <a:lin ang="5400000" scaled="1"/>
              </a:gra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anchor="ctr"/>
              <a:lstStyle>
                <a:lvl1pPr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1pPr>
                <a:lvl2pPr marL="742950" indent="-28575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2pPr>
                <a:lvl3pPr marL="11430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3pPr>
                <a:lvl4pPr marL="16002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4pPr>
                <a:lvl5pPr marL="2057400" indent="-228600"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隶书" panose="02010509060101010101" pitchFamily="49" charset="-122"/>
                  </a:defRPr>
                </a:lvl9pPr>
              </a:lstStyle>
              <a:p>
                <a:pPr algn="ctr" eaLnBrk="1" hangingPunct="1">
                  <a:defRPr/>
                </a:pPr>
                <a:endParaRPr lang="zh-CN" altLang="zh-CN" sz="2400">
                  <a:ea typeface="宋体" panose="02010600030101010101" pitchFamily="2" charset="-122"/>
                </a:endParaRPr>
              </a:p>
            </p:txBody>
          </p:sp>
        </p:grpSp>
        <p:sp>
          <p:nvSpPr>
            <p:cNvPr id="8" name="Rectangle 10">
              <a:extLst>
                <a:ext uri="{FF2B5EF4-FFF2-40B4-BE49-F238E27FC236}">
                  <a16:creationId xmlns:a16="http://schemas.microsoft.com/office/drawing/2014/main" id="{7BF44B58-299E-49D6-B411-C21C17AE97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0" y="1536"/>
              <a:ext cx="4294" cy="160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34827" name="Rectangle 11"/>
          <p:cNvSpPr>
            <a:spLocks noGrp="1" noChangeArrowheads="1"/>
          </p:cNvSpPr>
          <p:nvPr>
            <p:ph type="ctrTitle"/>
          </p:nvPr>
        </p:nvSpPr>
        <p:spPr>
          <a:xfrm>
            <a:off x="1371600" y="1100138"/>
            <a:ext cx="7772400" cy="1143000"/>
          </a:xfrm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/>
          <a:lstStyle>
            <a:lvl1pPr>
              <a:defRPr/>
            </a:lvl1pPr>
          </a:lstStyle>
          <a:p>
            <a:pPr lvl="0"/>
            <a:r>
              <a:rPr lang="zh-CN" altLang="en-US" noProof="0"/>
              <a:t>单击此处编辑母版标题样式</a:t>
            </a:r>
            <a:endParaRPr lang="zh-CN" altLang="zh-CN" noProof="0"/>
          </a:p>
        </p:txBody>
      </p:sp>
      <p:sp>
        <p:nvSpPr>
          <p:cNvPr id="34828" name="Rectangle 12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zh-CN" altLang="en-US" noProof="0"/>
              <a:t>单击此处编辑母版副标题样式</a:t>
            </a:r>
          </a:p>
        </p:txBody>
      </p:sp>
      <p:sp>
        <p:nvSpPr>
          <p:cNvPr id="13" name="Rectangle 13">
            <a:extLst>
              <a:ext uri="{FF2B5EF4-FFF2-40B4-BE49-F238E27FC236}">
                <a16:creationId xmlns:a16="http://schemas.microsoft.com/office/drawing/2014/main" id="{24DD3C8C-64C2-4D9B-AAAD-7F6CCCAF57B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4" name="Rectangle 14">
            <a:extLst>
              <a:ext uri="{FF2B5EF4-FFF2-40B4-BE49-F238E27FC236}">
                <a16:creationId xmlns:a16="http://schemas.microsoft.com/office/drawing/2014/main" id="{316A2FBD-2EB9-49BB-9B33-4C8B9F98869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+mj-lt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" name="Rectangle 15">
            <a:extLst>
              <a:ext uri="{FF2B5EF4-FFF2-40B4-BE49-F238E27FC236}">
                <a16:creationId xmlns:a16="http://schemas.microsoft.com/office/drawing/2014/main" id="{CB053563-8B8E-43C6-85E4-FCC2A720C088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spcBef>
                <a:spcPct val="50000"/>
              </a:spcBef>
              <a:defRPr sz="1400">
                <a:solidFill>
                  <a:srgbClr val="660066"/>
                </a:solidFill>
                <a:latin typeface="Impact" panose="020B0806030902050204" pitchFamily="34" charset="0"/>
                <a:ea typeface="宋体" panose="02010600030101010101" pitchFamily="2" charset="-122"/>
              </a:defRPr>
            </a:lvl1pPr>
          </a:lstStyle>
          <a:p>
            <a:fld id="{3AD91769-2F5A-44F7-8C97-23F6221EF4F8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665874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4753052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49311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1300105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265907532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14149946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7034723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4700507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F1C6833-451E-40F1-8BBB-DB37903643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9DED0F4-6886-4D7B-B9E0-67E4C85395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4875021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429485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46184616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7019925" y="522288"/>
            <a:ext cx="2124075" cy="63357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42938" y="522288"/>
            <a:ext cx="6224587" cy="63357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2857295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007BF37-0D34-41A9-B1A9-5A2D8D8FDD99}"/>
              </a:ext>
            </a:extLst>
          </p:cNvPr>
          <p:cNvSpPr>
            <a:spLocks noGrp="1"/>
          </p:cNvSpPr>
          <p:nvPr>
            <p:ph/>
          </p:nvPr>
        </p:nvSpPr>
        <p:spPr>
          <a:xfrm>
            <a:off x="685800" y="609600"/>
            <a:ext cx="7772400" cy="548640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7B6FF1A-B61D-43CC-8A5C-41CC14044C5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85800" y="6248400"/>
            <a:ext cx="1905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8A50191-85BA-400D-97EB-67C0B3A00C79}" type="datetimeFigureOut">
              <a:rPr lang="zh-CN" altLang="en-US"/>
              <a:pPr>
                <a:defRPr/>
              </a:pPr>
              <a:t>2021/5/31</a:t>
            </a:fld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420E7D14-854D-41D4-BA96-4105642F0F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822A2E6-89BB-4A68-B32A-997FEC66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/>
            </a:lvl1pPr>
          </a:lstStyle>
          <a:p>
            <a:fld id="{6AAEF719-2896-4C46-8378-45C8F51A8279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82161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51A18F-AFD2-496F-AD30-4ADDA28FE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17D1C74-66C5-49BC-9F9B-3C5216B021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608065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E0D04-C3F3-4707-9DF3-1A714FF25C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2082798-0BCA-4D47-87DA-440FA9AC21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4173537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5C4A24D-2954-453A-ABA5-7328714D5B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68875" y="1452563"/>
            <a:ext cx="4175125" cy="5405437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807760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0796A03-3172-4EAD-91F8-AA270D826B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5E32371-DE45-478B-B28E-6F27E03A91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E8BAF365-B9FB-4A6D-9AD0-4953D6C6ED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AC5F78-5FF1-4084-8AFB-ADC76D3E2B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BE34533-6A85-4365-89F0-274A6E3962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31874251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62DFB89-9814-401E-B688-6ABEB231C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7685411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09187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64450A-AB3A-4F01-B558-7D26E6EF1D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FB2056F-9D84-4B6D-9E60-C19752D803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256EA18-2978-4182-8010-908A03D37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41264327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2F7AC1-692F-42B1-B258-E54293BC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898A56BD-0FBC-408D-9C53-9DC6FAF1E0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B2605F9-4E4F-4712-92FA-1530863D5B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7733795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B2965CB4-F085-448C-A739-B7F6518A9F9C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EAEB38C8-727C-4117-8A25-F57C3482ED8F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B77A1215-3B6E-4A72-BF42-B8EC14EB3EC9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B24C8B8C-1604-4ACE-AAF4-CACD97390D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3E67FF58-7738-4115-A107-CD48F331ED1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5A611412-6EC9-4837-A1A5-38E17DE09DDF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5C7A46BB-8685-4760-AD41-8EA7579B3A6C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/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83F78D4A-A50E-42CD-A3A4-F082577A50B8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/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2D861880-9808-49D5-8F46-2010BDBCFA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EE740267-5ECF-488E-8385-A323549A56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3809322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anose="020B0806030902050204" pitchFamily="34" charset="0"/>
          <a:ea typeface="隶书" panose="02010509060101010101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>
            <a:extLst>
              <a:ext uri="{FF2B5EF4-FFF2-40B4-BE49-F238E27FC236}">
                <a16:creationId xmlns:a16="http://schemas.microsoft.com/office/drawing/2014/main" id="{A9781D36-592B-46DC-BFD7-B69FAA0DD324}"/>
              </a:ext>
            </a:extLst>
          </p:cNvPr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034" name="Rectangle 3">
              <a:extLst>
                <a:ext uri="{FF2B5EF4-FFF2-40B4-BE49-F238E27FC236}">
                  <a16:creationId xmlns:a16="http://schemas.microsoft.com/office/drawing/2014/main" id="{31E3450C-DABC-44C7-9745-38EDA47D0633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0"/>
              <a:ext cx="5760" cy="384"/>
            </a:xfrm>
            <a:prstGeom prst="rect">
              <a:avLst/>
            </a:prstGeom>
            <a:gradFill rotWithShape="0">
              <a:gsLst>
                <a:gs pos="0">
                  <a:schemeClr val="hlink"/>
                </a:gs>
                <a:gs pos="100000">
                  <a:schemeClr val="bg2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  <p:sp>
          <p:nvSpPr>
            <p:cNvPr id="1035" name="Rectangle 4">
              <a:extLst>
                <a:ext uri="{FF2B5EF4-FFF2-40B4-BE49-F238E27FC236}">
                  <a16:creationId xmlns:a16="http://schemas.microsoft.com/office/drawing/2014/main" id="{A71F929D-75F6-46B2-8B4F-BC6EA87A5BC6}"/>
                </a:ext>
              </a:extLst>
            </p:cNvPr>
            <p:cNvSpPr>
              <a:spLocks noChangeArrowheads="1"/>
            </p:cNvSpPr>
            <p:nvPr/>
          </p:nvSpPr>
          <p:spPr bwMode="white">
            <a:xfrm>
              <a:off x="0" y="384"/>
              <a:ext cx="5760" cy="3936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>
                <a:latin typeface="Arial" panose="020B0604020202020204" pitchFamily="34" charset="0"/>
                <a:ea typeface="宋体" panose="02010600030101010101" pitchFamily="2" charset="-122"/>
              </a:endParaRPr>
            </a:p>
          </p:txBody>
        </p:sp>
      </p:grpSp>
      <p:pic>
        <p:nvPicPr>
          <p:cNvPr id="1027" name="Picture 5" descr="grapes">
            <a:extLst>
              <a:ext uri="{FF2B5EF4-FFF2-40B4-BE49-F238E27FC236}">
                <a16:creationId xmlns:a16="http://schemas.microsoft.com/office/drawing/2014/main" id="{1E70DDD2-E702-4908-A85A-937D63608D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ltGray">
          <a:xfrm>
            <a:off x="0" y="0"/>
            <a:ext cx="503238" cy="500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grpSp>
        <p:nvGrpSpPr>
          <p:cNvPr id="1028" name="Group 6">
            <a:extLst>
              <a:ext uri="{FF2B5EF4-FFF2-40B4-BE49-F238E27FC236}">
                <a16:creationId xmlns:a16="http://schemas.microsoft.com/office/drawing/2014/main" id="{64CBE9AC-333D-4F1C-9115-EAAC0B972843}"/>
              </a:ext>
            </a:extLst>
          </p:cNvPr>
          <p:cNvGrpSpPr>
            <a:grpSpLocks/>
          </p:cNvGrpSpPr>
          <p:nvPr/>
        </p:nvGrpSpPr>
        <p:grpSpPr bwMode="auto">
          <a:xfrm>
            <a:off x="52388" y="0"/>
            <a:ext cx="127000" cy="5735638"/>
            <a:chOff x="226" y="0"/>
            <a:chExt cx="80" cy="3613"/>
          </a:xfrm>
        </p:grpSpPr>
        <p:sp>
          <p:nvSpPr>
            <p:cNvPr id="1032" name="Rectangle 7">
              <a:extLst>
                <a:ext uri="{FF2B5EF4-FFF2-40B4-BE49-F238E27FC236}">
                  <a16:creationId xmlns:a16="http://schemas.microsoft.com/office/drawing/2014/main" id="{4024E5DB-27CD-401C-B390-65B019CF467A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0"/>
              <a:ext cx="80" cy="853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accent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  <p:sp>
          <p:nvSpPr>
            <p:cNvPr id="1033" name="Rectangle 8">
              <a:extLst>
                <a:ext uri="{FF2B5EF4-FFF2-40B4-BE49-F238E27FC236}">
                  <a16:creationId xmlns:a16="http://schemas.microsoft.com/office/drawing/2014/main" id="{673FCCF5-6131-4F87-871A-25467E5DAD91}"/>
                </a:ext>
              </a:extLst>
            </p:cNvPr>
            <p:cNvSpPr>
              <a:spLocks noChangeArrowheads="1"/>
            </p:cNvSpPr>
            <p:nvPr/>
          </p:nvSpPr>
          <p:spPr bwMode="ltGray">
            <a:xfrm>
              <a:off x="226" y="840"/>
              <a:ext cx="80" cy="2773"/>
            </a:xfrm>
            <a:prstGeom prst="rect">
              <a:avLst/>
            </a:prstGeom>
            <a:gradFill rotWithShape="0">
              <a:gsLst>
                <a:gs pos="0">
                  <a:schemeClr val="accent1"/>
                </a:gs>
                <a:gs pos="100000">
                  <a:schemeClr val="bg1"/>
                </a:gs>
              </a:gsLst>
              <a:lin ang="5400000" scaled="1"/>
            </a:gra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/>
            <a:lstStyle>
              <a:lvl1pPr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1pPr>
              <a:lvl2pPr marL="742950" indent="-28575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2pPr>
              <a:lvl3pPr marL="11430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3pPr>
              <a:lvl4pPr marL="16002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4pPr>
              <a:lvl5pPr marL="2057400" indent="-228600"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隶书" panose="02010509060101010101" pitchFamily="49" charset="-122"/>
                </a:defRPr>
              </a:lvl9pPr>
            </a:lstStyle>
            <a:p>
              <a:pPr algn="ctr" eaLnBrk="1" hangingPunct="1">
                <a:defRPr/>
              </a:pPr>
              <a:endParaRPr lang="zh-CN" altLang="zh-CN" sz="2400">
                <a:ea typeface="宋体" panose="02010600030101010101" pitchFamily="2" charset="-122"/>
              </a:endParaRPr>
            </a:p>
          </p:txBody>
        </p:sp>
      </p:grpSp>
      <p:sp>
        <p:nvSpPr>
          <p:cNvPr id="1029" name="Rectangle 9">
            <a:extLst>
              <a:ext uri="{FF2B5EF4-FFF2-40B4-BE49-F238E27FC236}">
                <a16:creationId xmlns:a16="http://schemas.microsoft.com/office/drawing/2014/main" id="{69DCA790-8958-4231-8CE5-C76F056E3C53}"/>
              </a:ext>
            </a:extLst>
          </p:cNvPr>
          <p:cNvSpPr>
            <a:spLocks noChangeArrowheads="1"/>
          </p:cNvSpPr>
          <p:nvPr/>
        </p:nvSpPr>
        <p:spPr bwMode="ltGray">
          <a:xfrm>
            <a:off x="0" y="303213"/>
            <a:ext cx="2646363" cy="127000"/>
          </a:xfrm>
          <a:prstGeom prst="rect">
            <a:avLst/>
          </a:prstGeom>
          <a:gradFill rotWithShape="0">
            <a:gsLst>
              <a:gs pos="0">
                <a:schemeClr val="hlink"/>
              </a:gs>
              <a:gs pos="100000">
                <a:schemeClr val="bg2"/>
              </a:gs>
            </a:gsLst>
            <a:lin ang="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1pPr>
            <a:lvl2pPr marL="742950" indent="-28575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2pPr>
            <a:lvl3pPr marL="11430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3pPr>
            <a:lvl4pPr marL="16002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4pPr>
            <a:lvl5pPr marL="2057400" indent="-228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隶书" panose="02010509060101010101" pitchFamily="49" charset="-122"/>
              </a:defRPr>
            </a:lvl9pPr>
          </a:lstStyle>
          <a:p>
            <a:pPr algn="ctr" eaLnBrk="1" hangingPunct="1">
              <a:defRPr/>
            </a:pPr>
            <a:endParaRPr lang="zh-CN" altLang="zh-CN" sz="2400">
              <a:ea typeface="宋体" panose="02010600030101010101" pitchFamily="2" charset="-122"/>
            </a:endParaRPr>
          </a:p>
        </p:txBody>
      </p:sp>
      <p:sp>
        <p:nvSpPr>
          <p:cNvPr id="1030" name="Rectangle 10">
            <a:extLst>
              <a:ext uri="{FF2B5EF4-FFF2-40B4-BE49-F238E27FC236}">
                <a16:creationId xmlns:a16="http://schemas.microsoft.com/office/drawing/2014/main" id="{5D855551-8237-4C0E-B7EB-A434EECCE6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31838" y="522288"/>
            <a:ext cx="7772400" cy="825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31" name="Rectangle 11">
            <a:extLst>
              <a:ext uri="{FF2B5EF4-FFF2-40B4-BE49-F238E27FC236}">
                <a16:creationId xmlns:a16="http://schemas.microsoft.com/office/drawing/2014/main" id="{A37BBEF3-3209-4D5B-B9B9-8B2FB6D03DD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42938" y="1452563"/>
            <a:ext cx="8501062" cy="54054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  <p:extLst>
      <p:ext uri="{BB962C8B-B14F-4D97-AF65-F5344CB8AC3E}">
        <p14:creationId xmlns:p14="http://schemas.microsoft.com/office/powerpoint/2010/main" val="1866696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Impact" pitchFamily="34" charset="0"/>
          <a:ea typeface="隶书" pitchFamily="49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§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6699FF"/>
        </a:buClr>
        <a:buFont typeface="Wingdings" panose="05000000000000000000" pitchFamily="2" charset="2"/>
        <a:buChar char="«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rgbClr val="FF3300"/>
        </a:buClr>
        <a:buFont typeface="Wingdings" panose="05000000000000000000" pitchFamily="2" charset="2"/>
        <a:buChar char="v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rgbClr val="FF9900"/>
        </a:buClr>
        <a:buFont typeface="Wingdings" panose="05000000000000000000" pitchFamily="2" charset="2"/>
        <a:buChar char="l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Font typeface="Wingdings" panose="05000000000000000000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Wingdings" pitchFamily="2" charset="2"/>
        <a:buChar char="u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audio" Target="../media/audio3.wav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Edmonds%27_algorithm" TargetMode="External"/><Relationship Id="rId2" Type="http://schemas.openxmlformats.org/officeDocument/2006/relationships/hyperlink" Target="http://www.cs.tau.ac.il/~zwick/grad-algo-13/directed-mst.pdf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audio" Target="../media/audio1.wav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9.xml"/><Relationship Id="rId7" Type="http://schemas.openxmlformats.org/officeDocument/2006/relationships/image" Target="../media/image6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11" Type="http://schemas.openxmlformats.org/officeDocument/2006/relationships/image" Target="../media/image8.wmf"/><Relationship Id="rId5" Type="http://schemas.openxmlformats.org/officeDocument/2006/relationships/audio" Target="../media/audio3.wav"/><Relationship Id="rId10" Type="http://schemas.openxmlformats.org/officeDocument/2006/relationships/oleObject" Target="../embeddings/oleObject3.bin"/><Relationship Id="rId4" Type="http://schemas.openxmlformats.org/officeDocument/2006/relationships/audio" Target="../media/audio2.wav"/><Relationship Id="rId9" Type="http://schemas.openxmlformats.org/officeDocument/2006/relationships/image" Target="../media/image7.wmf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1.png"/><Relationship Id="rId5" Type="http://schemas.openxmlformats.org/officeDocument/2006/relationships/image" Target="../media/image9.wmf"/><Relationship Id="rId4" Type="http://schemas.openxmlformats.org/officeDocument/2006/relationships/oleObject" Target="../embeddings/oleObject4.bin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audio" Target="../media/audio2.wav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Relationship Id="rId4" Type="http://schemas.openxmlformats.org/officeDocument/2006/relationships/audio" Target="../media/audio3.wav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audio" Target="../media/audio2.wav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audio" Target="../media/audio3.wav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268A93A-04C6-42D2-AA78-D176840314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1600" y="1100137"/>
            <a:ext cx="7772400" cy="3620875"/>
          </a:xfrm>
        </p:spPr>
        <p:txBody>
          <a:bodyPr/>
          <a:lstStyle/>
          <a:p>
            <a:r>
              <a:rPr lang="zh-CN" altLang="en-US" sz="5400" dirty="0"/>
              <a:t>第七章 图</a:t>
            </a:r>
            <a:br>
              <a:rPr lang="en-US" altLang="zh-CN" dirty="0"/>
            </a:br>
            <a:br>
              <a:rPr lang="en-US" altLang="zh-CN" dirty="0"/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图的定义</a:t>
            </a:r>
            <a:br>
              <a:rPr lang="en-US" altLang="zh-CN" sz="3600" b="1" dirty="0">
                <a:latin typeface="幼圆" panose="02010509060101010101" pitchFamily="49" charset="-122"/>
                <a:ea typeface="幼圆" panose="02010509060101010101" pitchFamily="49" charset="-122"/>
              </a:rPr>
            </a:br>
            <a:r>
              <a:rPr lang="zh-CN" altLang="en-US" sz="3600" b="1" dirty="0">
                <a:latin typeface="幼圆" panose="02010509060101010101" pitchFamily="49" charset="-122"/>
                <a:ea typeface="幼圆" panose="02010509060101010101" pitchFamily="49" charset="-122"/>
              </a:rPr>
              <a:t>图的存储结构</a:t>
            </a:r>
            <a:endParaRPr lang="en-US" b="1" dirty="0">
              <a:latin typeface="幼圆" panose="02010509060101010101" pitchFamily="49" charset="-122"/>
              <a:ea typeface="幼圆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83676166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ACDD2179-21CE-4B22-9D0F-BD785B69AE98}"/>
              </a:ext>
            </a:extLst>
          </p:cNvPr>
          <p:cNvSpPr txBox="1"/>
          <p:nvPr/>
        </p:nvSpPr>
        <p:spPr>
          <a:xfrm>
            <a:off x="1912327" y="1393512"/>
            <a:ext cx="53193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强连通图——有向图中，如果对每一对</a:t>
            </a:r>
            <a:r>
              <a:rPr lang="zh-CN" altLang="en-US" sz="2400" dirty="0"/>
              <a:t>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Vi,Vj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V</a:t>
            </a:r>
            <a:r>
              <a:rPr lang="en-US" altLang="zh-CN" sz="2400" dirty="0">
                <a:sym typeface="Symbol" panose="05050102010706020507" pitchFamily="18" charset="2"/>
              </a:rPr>
              <a:t>, 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,</a:t>
            </a:r>
            <a:r>
              <a:rPr lang="zh-CN" altLang="zh-CN" sz="2400" dirty="0"/>
              <a:t>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到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en-US" altLang="zh-CN" sz="2400" dirty="0"/>
              <a:t> </a:t>
            </a:r>
            <a:r>
              <a:rPr lang="zh-CN" altLang="zh-CN" sz="2400" dirty="0"/>
              <a:t>和从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Vj</a:t>
            </a:r>
            <a:r>
              <a:rPr lang="zh-CN" altLang="zh-CN" sz="2400" dirty="0"/>
              <a:t>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zh-CN" sz="2400" dirty="0"/>
              <a:t>都存在路径，则称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chemeClr val="tx2"/>
                </a:solidFill>
              </a:rPr>
              <a:t>强连通图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7" name="Text Box 60">
            <a:extLst>
              <a:ext uri="{FF2B5EF4-FFF2-40B4-BE49-F238E27FC236}">
                <a16:creationId xmlns:a16="http://schemas.microsoft.com/office/drawing/2014/main" id="{988DFCF4-CE39-4353-B22A-19AB3641AB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8" name="Group 50">
            <a:extLst>
              <a:ext uri="{FF2B5EF4-FFF2-40B4-BE49-F238E27FC236}">
                <a16:creationId xmlns:a16="http://schemas.microsoft.com/office/drawing/2014/main" id="{02D74970-2BFF-4632-909F-B1D2FB9206B7}"/>
              </a:ext>
            </a:extLst>
          </p:cNvPr>
          <p:cNvGrpSpPr>
            <a:grpSpLocks/>
          </p:cNvGrpSpPr>
          <p:nvPr/>
        </p:nvGrpSpPr>
        <p:grpSpPr bwMode="auto">
          <a:xfrm>
            <a:off x="4925587" y="2965980"/>
            <a:ext cx="3370263" cy="1481138"/>
            <a:chOff x="484" y="2730"/>
            <a:chExt cx="2123" cy="933"/>
          </a:xfrm>
        </p:grpSpPr>
        <p:sp>
          <p:nvSpPr>
            <p:cNvPr id="9" name="Text Box 32">
              <a:extLst>
                <a:ext uri="{FF2B5EF4-FFF2-40B4-BE49-F238E27FC236}">
                  <a16:creationId xmlns:a16="http://schemas.microsoft.com/office/drawing/2014/main" id="{E5701C1B-135B-4A65-B1C7-0F79F3A9C5D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4" y="2730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10" name="Oval 33">
              <a:extLst>
                <a:ext uri="{FF2B5EF4-FFF2-40B4-BE49-F238E27FC236}">
                  <a16:creationId xmlns:a16="http://schemas.microsoft.com/office/drawing/2014/main" id="{AA9B245E-EF87-4D63-BB9F-CAF1B1120DF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1" y="2988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34">
              <a:extLst>
                <a:ext uri="{FF2B5EF4-FFF2-40B4-BE49-F238E27FC236}">
                  <a16:creationId xmlns:a16="http://schemas.microsoft.com/office/drawing/2014/main" id="{F9047505-B65E-45C9-AC8E-B17819350F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2988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35">
              <a:extLst>
                <a:ext uri="{FF2B5EF4-FFF2-40B4-BE49-F238E27FC236}">
                  <a16:creationId xmlns:a16="http://schemas.microsoft.com/office/drawing/2014/main" id="{FA76079E-D85F-4F06-8CA7-01AD017D65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07" y="2988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3" name="Oval 36">
              <a:extLst>
                <a:ext uri="{FF2B5EF4-FFF2-40B4-BE49-F238E27FC236}">
                  <a16:creationId xmlns:a16="http://schemas.microsoft.com/office/drawing/2014/main" id="{19BCF8F5-ACCB-471B-9E7A-BB9B6C1D2B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4" y="3451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" name="Oval 37">
              <a:extLst>
                <a:ext uri="{FF2B5EF4-FFF2-40B4-BE49-F238E27FC236}">
                  <a16:creationId xmlns:a16="http://schemas.microsoft.com/office/drawing/2014/main" id="{39E63189-F09F-435D-8335-0DA5DD9F1B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9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5" name="Oval 38">
              <a:extLst>
                <a:ext uri="{FF2B5EF4-FFF2-40B4-BE49-F238E27FC236}">
                  <a16:creationId xmlns:a16="http://schemas.microsoft.com/office/drawing/2014/main" id="{FE780F4A-5AE3-472A-9885-78EE417B10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07" y="3451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6" name="Line 39">
              <a:extLst>
                <a:ext uri="{FF2B5EF4-FFF2-40B4-BE49-F238E27FC236}">
                  <a16:creationId xmlns:a16="http://schemas.microsoft.com/office/drawing/2014/main" id="{A6F79ECD-5DDE-4390-8CFE-7DD10F8FE5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11" y="3100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41">
              <a:extLst>
                <a:ext uri="{FF2B5EF4-FFF2-40B4-BE49-F238E27FC236}">
                  <a16:creationId xmlns:a16="http://schemas.microsoft.com/office/drawing/2014/main" id="{3E839E80-1CB9-474D-8260-D736CCEE4AA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656" y="3577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42">
              <a:extLst>
                <a:ext uri="{FF2B5EF4-FFF2-40B4-BE49-F238E27FC236}">
                  <a16:creationId xmlns:a16="http://schemas.microsoft.com/office/drawing/2014/main" id="{CA0EC4D9-9831-4F07-9A8C-B12EA2FFD9D5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44" y="3189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43">
              <a:extLst>
                <a:ext uri="{FF2B5EF4-FFF2-40B4-BE49-F238E27FC236}">
                  <a16:creationId xmlns:a16="http://schemas.microsoft.com/office/drawing/2014/main" id="{411784CB-549E-4537-8334-CFB00DA82A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1" y="3144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Freeform 44">
              <a:extLst>
                <a:ext uri="{FF2B5EF4-FFF2-40B4-BE49-F238E27FC236}">
                  <a16:creationId xmlns:a16="http://schemas.microsoft.com/office/drawing/2014/main" id="{1915E869-3D7A-4B53-9B16-2B9138B7F63D}"/>
                </a:ext>
              </a:extLst>
            </p:cNvPr>
            <p:cNvSpPr>
              <a:spLocks/>
            </p:cNvSpPr>
            <p:nvPr/>
          </p:nvSpPr>
          <p:spPr bwMode="auto">
            <a:xfrm>
              <a:off x="822" y="3166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" name="Freeform 45">
              <a:extLst>
                <a:ext uri="{FF2B5EF4-FFF2-40B4-BE49-F238E27FC236}">
                  <a16:creationId xmlns:a16="http://schemas.microsoft.com/office/drawing/2014/main" id="{B12F2042-AB69-42EB-8B29-C0340D71B3C6}"/>
                </a:ext>
              </a:extLst>
            </p:cNvPr>
            <p:cNvSpPr>
              <a:spLocks/>
            </p:cNvSpPr>
            <p:nvPr/>
          </p:nvSpPr>
          <p:spPr bwMode="auto">
            <a:xfrm>
              <a:off x="867" y="3188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48">
            <a:extLst>
              <a:ext uri="{FF2B5EF4-FFF2-40B4-BE49-F238E27FC236}">
                <a16:creationId xmlns:a16="http://schemas.microsoft.com/office/drawing/2014/main" id="{E2BF38D7-6181-4172-9748-191E00B867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13216" y="2843413"/>
            <a:ext cx="142218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强连通图</a:t>
            </a:r>
          </a:p>
        </p:txBody>
      </p:sp>
      <p:grpSp>
        <p:nvGrpSpPr>
          <p:cNvPr id="23" name="Group 53">
            <a:extLst>
              <a:ext uri="{FF2B5EF4-FFF2-40B4-BE49-F238E27FC236}">
                <a16:creationId xmlns:a16="http://schemas.microsoft.com/office/drawing/2014/main" id="{6B737B8B-B146-4529-91BF-23EF537B711B}"/>
              </a:ext>
            </a:extLst>
          </p:cNvPr>
          <p:cNvGrpSpPr>
            <a:grpSpLocks/>
          </p:cNvGrpSpPr>
          <p:nvPr/>
        </p:nvGrpSpPr>
        <p:grpSpPr bwMode="auto">
          <a:xfrm>
            <a:off x="1458486" y="3046464"/>
            <a:ext cx="2262188" cy="1419224"/>
            <a:chOff x="529" y="1458"/>
            <a:chExt cx="1425" cy="894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5028DCDC-2D37-4CC3-BB18-2F0B894EB1D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95" y="1677"/>
              <a:ext cx="1159" cy="675"/>
              <a:chOff x="1849" y="3344"/>
              <a:chExt cx="1159" cy="675"/>
            </a:xfrm>
          </p:grpSpPr>
          <p:sp>
            <p:nvSpPr>
              <p:cNvPr id="26" name="Oval 24">
                <a:extLst>
                  <a:ext uri="{FF2B5EF4-FFF2-40B4-BE49-F238E27FC236}">
                    <a16:creationId xmlns:a16="http://schemas.microsoft.com/office/drawing/2014/main" id="{3341054E-8C9B-4505-9AA1-4D29A56902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9" y="377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7" name="Oval 25">
                <a:extLst>
                  <a:ext uri="{FF2B5EF4-FFF2-40B4-BE49-F238E27FC236}">
                    <a16:creationId xmlns:a16="http://schemas.microsoft.com/office/drawing/2014/main" id="{13919166-08B0-4F19-9CD5-F9A38EFD26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08" y="3344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8" name="Oval 26">
                <a:extLst>
                  <a:ext uri="{FF2B5EF4-FFF2-40B4-BE49-F238E27FC236}">
                    <a16:creationId xmlns:a16="http://schemas.microsoft.com/office/drawing/2014/main" id="{05634A97-98C4-42AE-9584-C7AFA5E45C6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08" y="3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29" name="Line 27">
                <a:extLst>
                  <a:ext uri="{FF2B5EF4-FFF2-40B4-BE49-F238E27FC236}">
                    <a16:creationId xmlns:a16="http://schemas.microsoft.com/office/drawing/2014/main" id="{19875F82-F953-479D-8075-B4578FD0F82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2057" y="3933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Line 28">
                <a:extLst>
                  <a:ext uri="{FF2B5EF4-FFF2-40B4-BE49-F238E27FC236}">
                    <a16:creationId xmlns:a16="http://schemas.microsoft.com/office/drawing/2014/main" id="{A1B84333-0405-4611-BCC3-B5EA3D83A0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2045" y="3545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29">
                <a:extLst>
                  <a:ext uri="{FF2B5EF4-FFF2-40B4-BE49-F238E27FC236}">
                    <a16:creationId xmlns:a16="http://schemas.microsoft.com/office/drawing/2014/main" id="{53A98C59-0C00-4D07-86F1-56E3E7B298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12" y="3500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5" name="Text Box 49">
              <a:extLst>
                <a:ext uri="{FF2B5EF4-FFF2-40B4-BE49-F238E27FC236}">
                  <a16:creationId xmlns:a16="http://schemas.microsoft.com/office/drawing/2014/main" id="{8CAE9698-989E-4C5B-8C27-B1F08F0ECA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9" y="1458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</p:grpSp>
      <p:sp>
        <p:nvSpPr>
          <p:cNvPr id="32" name="Text Box 48">
            <a:extLst>
              <a:ext uri="{FF2B5EF4-FFF2-40B4-BE49-F238E27FC236}">
                <a16:creationId xmlns:a16="http://schemas.microsoft.com/office/drawing/2014/main" id="{662AAA3D-64C6-46F6-9DA5-5E9526BD9C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3036" y="2840449"/>
            <a:ext cx="1731564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rgbClr val="00B0F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非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强连通图</a:t>
            </a:r>
          </a:p>
        </p:txBody>
      </p:sp>
      <p:sp>
        <p:nvSpPr>
          <p:cNvPr id="33" name="文本框 32">
            <a:extLst>
              <a:ext uri="{FF2B5EF4-FFF2-40B4-BE49-F238E27FC236}">
                <a16:creationId xmlns:a16="http://schemas.microsoft.com/office/drawing/2014/main" id="{12D46D9D-FDEF-482D-8779-8ABA0B7F38FD}"/>
              </a:ext>
            </a:extLst>
          </p:cNvPr>
          <p:cNvSpPr txBox="1"/>
          <p:nvPr/>
        </p:nvSpPr>
        <p:spPr>
          <a:xfrm>
            <a:off x="4688747" y="4551893"/>
            <a:ext cx="435853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buNone/>
            </a:pPr>
            <a:r>
              <a:rPr lang="zh-CN" altLang="zh-CN" sz="2400" dirty="0"/>
              <a:t>强</a:t>
            </a:r>
            <a:r>
              <a:rPr lang="zh-CN" altLang="en-US" sz="2400" dirty="0"/>
              <a:t>连通分量：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1,2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 {</a:t>
            </a:r>
            <a:r>
              <a:rPr lang="en-US" altLang="zh-CN" sz="2400" dirty="0">
                <a:solidFill>
                  <a:srgbClr val="002060"/>
                </a:solidFill>
              </a:rPr>
              <a:t>3,5,6</a:t>
            </a:r>
            <a:r>
              <a:rPr lang="en-US" altLang="zh-CN" sz="2400" dirty="0"/>
              <a:t>}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/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如果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V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的一个子集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在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中是强连通的，并且对任何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⊋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，</a:t>
                </a:r>
                <a:r>
                  <a:rPr lang="en-US" altLang="zh-CN" sz="2400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𝑈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不是强连通的，那么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是一个</a:t>
                </a:r>
                <a:r>
                  <a:rPr lang="zh-CN" altLang="en-US" sz="2400" dirty="0">
                    <a:solidFill>
                      <a:srgbClr val="00B0F0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强连通分量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——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也就是</a:t>
                </a:r>
                <a:r>
                  <a:rPr lang="en-US" altLang="zh-C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2400" dirty="0">
                    <a:solidFill>
                      <a:srgbClr val="9933FF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极大的强连通部分</a:t>
                </a:r>
                <a:r>
                  <a:rPr lang="zh-CN" altLang="en-US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。</a:t>
                </a:r>
                <a:endParaRPr lang="en-US" altLang="zh-C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4" name="文本框 33">
                <a:extLst>
                  <a:ext uri="{FF2B5EF4-FFF2-40B4-BE49-F238E27FC236}">
                    <a16:creationId xmlns:a16="http://schemas.microsoft.com/office/drawing/2014/main" id="{DCA526B3-DEE8-45AA-8FD6-EB561805F4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06771" y="5286905"/>
                <a:ext cx="6620426" cy="1200329"/>
              </a:xfrm>
              <a:prstGeom prst="rect">
                <a:avLst/>
              </a:prstGeom>
              <a:blipFill>
                <a:blip r:embed="rId3"/>
                <a:stretch>
                  <a:fillRect l="-1473" t="-5584" r="-184" b="-11168"/>
                </a:stretch>
              </a:blipFill>
            </p:spPr>
            <p:txBody>
              <a:bodyPr/>
              <a:lstStyle/>
              <a:p>
                <a:r>
                  <a:rPr lang="zh-Hans-HK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361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build="p" autoUpdateAnimBg="0"/>
      <p:bldP spid="32" grpId="0" build="p" autoUpdateAnimBg="0"/>
      <p:bldP spid="33" grpId="0"/>
      <p:bldP spid="34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3196676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64A1D5B-AB12-4F55-8436-2EF58D2A3CD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25114" y="1134553"/>
            <a:ext cx="7489581" cy="1538654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rgbClr val="00B0F0"/>
                </a:solidFill>
              </a:rPr>
              <a:t>生成树（</a:t>
            </a:r>
            <a:r>
              <a:rPr lang="en-US" altLang="zh-CN" sz="2800" dirty="0">
                <a:solidFill>
                  <a:srgbClr val="00B0F0"/>
                </a:solidFill>
              </a:rPr>
              <a:t>spanning tree)</a:t>
            </a:r>
            <a:r>
              <a:rPr lang="zh-CN" altLang="en-US" sz="2800" dirty="0"/>
              <a:t>：一个无向连通图的</a:t>
            </a:r>
            <a:br>
              <a:rPr lang="en-US" altLang="zh-CN" sz="2800" dirty="0"/>
            </a:br>
            <a:r>
              <a:rPr lang="zh-CN" altLang="en-US" sz="2800" dirty="0">
                <a:solidFill>
                  <a:srgbClr val="00B0F0"/>
                </a:solidFill>
              </a:rPr>
              <a:t>生成树</a:t>
            </a:r>
            <a:r>
              <a:rPr lang="zh-CN" altLang="en-US" sz="2800" dirty="0"/>
              <a:t>是一个</a:t>
            </a:r>
            <a:r>
              <a:rPr lang="zh-CN" altLang="en-US" sz="2800" dirty="0">
                <a:solidFill>
                  <a:srgbClr val="9933FF"/>
                </a:solidFill>
              </a:rPr>
              <a:t>极小的</a:t>
            </a:r>
            <a:r>
              <a:rPr lang="zh-CN" altLang="en-US" sz="2800" dirty="0"/>
              <a:t>、</a:t>
            </a:r>
            <a:r>
              <a:rPr lang="zh-CN" altLang="en-US" sz="2800" dirty="0">
                <a:solidFill>
                  <a:srgbClr val="9933FF"/>
                </a:solidFill>
              </a:rPr>
              <a:t>含有图中全部</a:t>
            </a:r>
            <a:r>
              <a:rPr lang="en-US" altLang="zh-CN" sz="2800" dirty="0">
                <a:solidFill>
                  <a:srgbClr val="9933FF"/>
                </a:solidFill>
              </a:rPr>
              <a:t>n</a:t>
            </a:r>
            <a:r>
              <a:rPr lang="zh-CN" altLang="en-US" sz="2800" dirty="0">
                <a:solidFill>
                  <a:srgbClr val="9933FF"/>
                </a:solidFill>
              </a:rPr>
              <a:t>个顶点的</a:t>
            </a:r>
            <a:r>
              <a:rPr lang="zh-CN" altLang="en-US" sz="2800" dirty="0"/>
              <a:t>连通子图。它构成一棵树；有</a:t>
            </a:r>
            <a:r>
              <a:rPr lang="en-US" altLang="zh-CN" sz="2800" dirty="0">
                <a:solidFill>
                  <a:schemeClr val="folHlink"/>
                </a:solidFill>
              </a:rPr>
              <a:t>n-1</a:t>
            </a:r>
            <a:r>
              <a:rPr lang="zh-CN" altLang="en-US" sz="2800" dirty="0"/>
              <a:t>条边。</a:t>
            </a:r>
            <a:endParaRPr lang="en-US" altLang="zh-CN" sz="2800" dirty="0"/>
          </a:p>
        </p:txBody>
      </p:sp>
      <p:sp>
        <p:nvSpPr>
          <p:cNvPr id="2" name="Text Box 60">
            <a:extLst>
              <a:ext uri="{FF2B5EF4-FFF2-40B4-BE49-F238E27FC236}">
                <a16:creationId xmlns:a16="http://schemas.microsoft.com/office/drawing/2014/main" id="{02507B71-4FC0-48ED-B22C-709889B62BC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402789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无向图生成树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(spanning tree)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4DD33AB3-F6C4-436A-9ECF-4514C60782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17381" y="2769251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CE4CC644-9F78-4A5B-B847-4B66258777E1}"/>
              </a:ext>
            </a:extLst>
          </p:cNvPr>
          <p:cNvGrpSpPr/>
          <p:nvPr/>
        </p:nvGrpSpPr>
        <p:grpSpPr>
          <a:xfrm>
            <a:off x="2407626" y="2713140"/>
            <a:ext cx="3068637" cy="1071562"/>
            <a:chOff x="3012517" y="2972451"/>
            <a:chExt cx="3068637" cy="1071562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174356E0-CF4C-4C88-999D-5AFE7247FA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20E94472-8BFF-45D3-8020-38FB1D6802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D861F831-A524-4055-B22C-EBF61BB071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537EEAC4-9035-44B0-8263-4233A5A606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7F725DBC-3EE6-4A34-9593-5C01140CBE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662B4601-FF4A-409D-B9ED-501E9BF9F7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94D528EB-F561-4A2B-A9AF-21CB84D691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13">
              <a:extLst>
                <a:ext uri="{FF2B5EF4-FFF2-40B4-BE49-F238E27FC236}">
                  <a16:creationId xmlns:a16="http://schemas.microsoft.com/office/drawing/2014/main" id="{56D82D77-29AC-45DB-B8ED-AD91AD6345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E87A7DA8-876D-4D63-AF9E-217A3637EE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38A943CB-1BEB-4154-8475-5CD540FF24E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56D66C63-1B34-4C62-B851-1E0BC71A8D9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20">
              <a:extLst>
                <a:ext uri="{FF2B5EF4-FFF2-40B4-BE49-F238E27FC236}">
                  <a16:creationId xmlns:a16="http://schemas.microsoft.com/office/drawing/2014/main" id="{257692C3-2343-4EB4-929C-E8BC7CE161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C2F7BB3C-89A2-4C4C-AB82-292216AA44D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" name="组合 21">
            <a:extLst>
              <a:ext uri="{FF2B5EF4-FFF2-40B4-BE49-F238E27FC236}">
                <a16:creationId xmlns:a16="http://schemas.microsoft.com/office/drawing/2014/main" id="{C90D3CFD-1F04-4637-8798-DE873AC2A0D9}"/>
              </a:ext>
            </a:extLst>
          </p:cNvPr>
          <p:cNvGrpSpPr/>
          <p:nvPr/>
        </p:nvGrpSpPr>
        <p:grpSpPr>
          <a:xfrm>
            <a:off x="1279707" y="4124427"/>
            <a:ext cx="3068637" cy="1071562"/>
            <a:chOff x="3012517" y="2972451"/>
            <a:chExt cx="3068637" cy="1071562"/>
          </a:xfrm>
        </p:grpSpPr>
        <p:sp>
          <p:nvSpPr>
            <p:cNvPr id="23" name="Oval 6">
              <a:extLst>
                <a:ext uri="{FF2B5EF4-FFF2-40B4-BE49-F238E27FC236}">
                  <a16:creationId xmlns:a16="http://schemas.microsoft.com/office/drawing/2014/main" id="{B9BE840C-A907-47E5-9CCB-62C4E4F3B5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4" name="Oval 7">
              <a:extLst>
                <a:ext uri="{FF2B5EF4-FFF2-40B4-BE49-F238E27FC236}">
                  <a16:creationId xmlns:a16="http://schemas.microsoft.com/office/drawing/2014/main" id="{13248410-30AD-4DEB-BCA1-63A874BBAAF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" name="Oval 8">
              <a:extLst>
                <a:ext uri="{FF2B5EF4-FFF2-40B4-BE49-F238E27FC236}">
                  <a16:creationId xmlns:a16="http://schemas.microsoft.com/office/drawing/2014/main" id="{A6F64BB4-A2E9-47F1-A48D-108554C4F0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6" name="Oval 9">
              <a:extLst>
                <a:ext uri="{FF2B5EF4-FFF2-40B4-BE49-F238E27FC236}">
                  <a16:creationId xmlns:a16="http://schemas.microsoft.com/office/drawing/2014/main" id="{EDFAE609-613C-4651-B559-69B75E5870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7" name="Oval 10">
              <a:extLst>
                <a:ext uri="{FF2B5EF4-FFF2-40B4-BE49-F238E27FC236}">
                  <a16:creationId xmlns:a16="http://schemas.microsoft.com/office/drawing/2014/main" id="{9B1A3568-C140-432E-93C3-DBAFCCB97F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8" name="Oval 11">
              <a:extLst>
                <a:ext uri="{FF2B5EF4-FFF2-40B4-BE49-F238E27FC236}">
                  <a16:creationId xmlns:a16="http://schemas.microsoft.com/office/drawing/2014/main" id="{94267D5D-EE86-40A9-A113-D85E5CDF4D8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9" name="Line 12">
              <a:extLst>
                <a:ext uri="{FF2B5EF4-FFF2-40B4-BE49-F238E27FC236}">
                  <a16:creationId xmlns:a16="http://schemas.microsoft.com/office/drawing/2014/main" id="{56E4051F-D69B-4731-A39F-466A0DEEB30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14">
              <a:extLst>
                <a:ext uri="{FF2B5EF4-FFF2-40B4-BE49-F238E27FC236}">
                  <a16:creationId xmlns:a16="http://schemas.microsoft.com/office/drawing/2014/main" id="{C1B7DF20-3F2B-4E7F-831E-21C9CDDDC51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6">
              <a:extLst>
                <a:ext uri="{FF2B5EF4-FFF2-40B4-BE49-F238E27FC236}">
                  <a16:creationId xmlns:a16="http://schemas.microsoft.com/office/drawing/2014/main" id="{B9E20A8C-E7E9-4B54-9CF7-E7D8F371B43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20">
              <a:extLst>
                <a:ext uri="{FF2B5EF4-FFF2-40B4-BE49-F238E27FC236}">
                  <a16:creationId xmlns:a16="http://schemas.microsoft.com/office/drawing/2014/main" id="{1B8D7452-F7FD-44A0-939A-3523527E9AA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F883157C-CDFD-4D5A-8665-80547F35C6F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84781FDA-DC6C-4FE6-9963-237D987EA491}"/>
              </a:ext>
            </a:extLst>
          </p:cNvPr>
          <p:cNvGrpSpPr/>
          <p:nvPr/>
        </p:nvGrpSpPr>
        <p:grpSpPr>
          <a:xfrm>
            <a:off x="5351337" y="4136033"/>
            <a:ext cx="3068637" cy="1071562"/>
            <a:chOff x="3012517" y="2972451"/>
            <a:chExt cx="3068637" cy="1071562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D07A3B7D-AA7D-4781-832F-25BC3BACE4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7FAD8EFF-C70D-42F2-98D8-355FED7B34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E03F3060-C5C6-4BDF-A3F8-96E2DC50908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15F567AE-BF3D-43CF-BDD1-075C5B6B97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E00EF05A-6136-4B37-9501-9F3F1927B8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CF6E0E70-7E30-46C3-B2CC-39152AB56F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989D7D07-E149-49FA-A59A-837A33A4689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5">
              <a:extLst>
                <a:ext uri="{FF2B5EF4-FFF2-40B4-BE49-F238E27FC236}">
                  <a16:creationId xmlns:a16="http://schemas.microsoft.com/office/drawing/2014/main" id="{DB904360-A24A-484A-8666-CB60A4B3EE0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16">
              <a:extLst>
                <a:ext uri="{FF2B5EF4-FFF2-40B4-BE49-F238E27FC236}">
                  <a16:creationId xmlns:a16="http://schemas.microsoft.com/office/drawing/2014/main" id="{A2A8D334-FDE5-4041-BA37-E64C788E80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8" name="Line 20">
              <a:extLst>
                <a:ext uri="{FF2B5EF4-FFF2-40B4-BE49-F238E27FC236}">
                  <a16:creationId xmlns:a16="http://schemas.microsoft.com/office/drawing/2014/main" id="{7FF0BCF2-1486-49A6-B6E2-ED6C11A4D2C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299854" y="3924951"/>
              <a:ext cx="9540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9" name="Line 54">
              <a:extLst>
                <a:ext uri="{FF2B5EF4-FFF2-40B4-BE49-F238E27FC236}">
                  <a16:creationId xmlns:a16="http://schemas.microsoft.com/office/drawing/2014/main" id="{C08961A8-19E2-4831-BC0D-E4C4E799F13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62" name="组合 61">
            <a:extLst>
              <a:ext uri="{FF2B5EF4-FFF2-40B4-BE49-F238E27FC236}">
                <a16:creationId xmlns:a16="http://schemas.microsoft.com/office/drawing/2014/main" id="{1E5373C3-5B45-477A-AD86-0926A02CA2C1}"/>
              </a:ext>
            </a:extLst>
          </p:cNvPr>
          <p:cNvGrpSpPr/>
          <p:nvPr/>
        </p:nvGrpSpPr>
        <p:grpSpPr>
          <a:xfrm>
            <a:off x="1352547" y="5575647"/>
            <a:ext cx="3068637" cy="1071562"/>
            <a:chOff x="3012517" y="2972451"/>
            <a:chExt cx="3068637" cy="1071562"/>
          </a:xfrm>
        </p:grpSpPr>
        <p:sp>
          <p:nvSpPr>
            <p:cNvPr id="63" name="Oval 6">
              <a:extLst>
                <a:ext uri="{FF2B5EF4-FFF2-40B4-BE49-F238E27FC236}">
                  <a16:creationId xmlns:a16="http://schemas.microsoft.com/office/drawing/2014/main" id="{B007CCE0-92A7-4CDD-AC3B-9D58411B2F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64" name="Oval 7">
              <a:extLst>
                <a:ext uri="{FF2B5EF4-FFF2-40B4-BE49-F238E27FC236}">
                  <a16:creationId xmlns:a16="http://schemas.microsoft.com/office/drawing/2014/main" id="{CEF93F1F-3E7D-4AA2-8215-AE5C31E3D5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5" name="Oval 8">
              <a:extLst>
                <a:ext uri="{FF2B5EF4-FFF2-40B4-BE49-F238E27FC236}">
                  <a16:creationId xmlns:a16="http://schemas.microsoft.com/office/drawing/2014/main" id="{F32B0ECC-E733-445F-ABF7-D3364EAF986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66" name="Oval 9">
              <a:extLst>
                <a:ext uri="{FF2B5EF4-FFF2-40B4-BE49-F238E27FC236}">
                  <a16:creationId xmlns:a16="http://schemas.microsoft.com/office/drawing/2014/main" id="{93FD0067-9D5C-4441-BEF1-4A90D8B9C5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67" name="Oval 10">
              <a:extLst>
                <a:ext uri="{FF2B5EF4-FFF2-40B4-BE49-F238E27FC236}">
                  <a16:creationId xmlns:a16="http://schemas.microsoft.com/office/drawing/2014/main" id="{CBE95D22-3FB7-4D6D-BAFE-71601C8121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68" name="Oval 11">
              <a:extLst>
                <a:ext uri="{FF2B5EF4-FFF2-40B4-BE49-F238E27FC236}">
                  <a16:creationId xmlns:a16="http://schemas.microsoft.com/office/drawing/2014/main" id="{A0FB72E4-A14B-4363-8175-9002242A2B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69" name="Line 12">
              <a:extLst>
                <a:ext uri="{FF2B5EF4-FFF2-40B4-BE49-F238E27FC236}">
                  <a16:creationId xmlns:a16="http://schemas.microsoft.com/office/drawing/2014/main" id="{2625F29B-D800-4B4F-910D-0523164425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3">
              <a:extLst>
                <a:ext uri="{FF2B5EF4-FFF2-40B4-BE49-F238E27FC236}">
                  <a16:creationId xmlns:a16="http://schemas.microsoft.com/office/drawing/2014/main" id="{8D90BFD0-F774-44E4-82EE-6370D70BB8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4">
              <a:extLst>
                <a:ext uri="{FF2B5EF4-FFF2-40B4-BE49-F238E27FC236}">
                  <a16:creationId xmlns:a16="http://schemas.microsoft.com/office/drawing/2014/main" id="{F9D8104A-5A5C-45E4-8AF4-4B64AE5361C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571442" y="3907488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6">
              <a:extLst>
                <a:ext uri="{FF2B5EF4-FFF2-40B4-BE49-F238E27FC236}">
                  <a16:creationId xmlns:a16="http://schemas.microsoft.com/office/drawing/2014/main" id="{B12CDAB5-7DE9-4FA0-A9D1-4EE6AE87BC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5" name="Line 54">
              <a:extLst>
                <a:ext uri="{FF2B5EF4-FFF2-40B4-BE49-F238E27FC236}">
                  <a16:creationId xmlns:a16="http://schemas.microsoft.com/office/drawing/2014/main" id="{89F5D49B-02CC-4D78-9E36-8D65E0ACA2B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76" name="组合 75">
            <a:extLst>
              <a:ext uri="{FF2B5EF4-FFF2-40B4-BE49-F238E27FC236}">
                <a16:creationId xmlns:a16="http://schemas.microsoft.com/office/drawing/2014/main" id="{4EF9D8A9-CDDC-4B1B-BA17-D26EC13B49A6}"/>
              </a:ext>
            </a:extLst>
          </p:cNvPr>
          <p:cNvGrpSpPr/>
          <p:nvPr/>
        </p:nvGrpSpPr>
        <p:grpSpPr>
          <a:xfrm>
            <a:off x="5356893" y="5542298"/>
            <a:ext cx="3068637" cy="1071562"/>
            <a:chOff x="3012517" y="2972451"/>
            <a:chExt cx="3068637" cy="1071562"/>
          </a:xfrm>
        </p:grpSpPr>
        <p:sp>
          <p:nvSpPr>
            <p:cNvPr id="77" name="Oval 6">
              <a:extLst>
                <a:ext uri="{FF2B5EF4-FFF2-40B4-BE49-F238E27FC236}">
                  <a16:creationId xmlns:a16="http://schemas.microsoft.com/office/drawing/2014/main" id="{3358E348-3CCA-48A9-9D31-B49DFCC2D8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475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8" name="Oval 7">
              <a:extLst>
                <a:ext uri="{FF2B5EF4-FFF2-40B4-BE49-F238E27FC236}">
                  <a16:creationId xmlns:a16="http://schemas.microsoft.com/office/drawing/2014/main" id="{1B018BFF-A94A-484A-8C9D-6093748D24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9" name="Oval 8">
              <a:extLst>
                <a:ext uri="{FF2B5EF4-FFF2-40B4-BE49-F238E27FC236}">
                  <a16:creationId xmlns:a16="http://schemas.microsoft.com/office/drawing/2014/main" id="{D8367CB8-7717-40A9-BFAE-4979A86727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69904" y="2972451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0" name="Oval 9">
              <a:extLst>
                <a:ext uri="{FF2B5EF4-FFF2-40B4-BE49-F238E27FC236}">
                  <a16:creationId xmlns:a16="http://schemas.microsoft.com/office/drawing/2014/main" id="{0D15387E-7360-417B-8485-8EB037139E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12517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1" name="Oval 10">
              <a:extLst>
                <a:ext uri="{FF2B5EF4-FFF2-40B4-BE49-F238E27FC236}">
                  <a16:creationId xmlns:a16="http://schemas.microsoft.com/office/drawing/2014/main" id="{84350081-8B02-418D-A215-04AACC26D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5870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82" name="Oval 11">
              <a:extLst>
                <a:ext uri="{FF2B5EF4-FFF2-40B4-BE49-F238E27FC236}">
                  <a16:creationId xmlns:a16="http://schemas.microsoft.com/office/drawing/2014/main" id="{983A7C65-F0C8-4D84-AAD9-476725BE7F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63654" y="37074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83" name="Line 12">
              <a:extLst>
                <a:ext uri="{FF2B5EF4-FFF2-40B4-BE49-F238E27FC236}">
                  <a16:creationId xmlns:a16="http://schemas.microsoft.com/office/drawing/2014/main" id="{6628F4DB-81FB-4F0C-A602-B38A9584A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65004" y="3150251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4" name="Line 13">
              <a:extLst>
                <a:ext uri="{FF2B5EF4-FFF2-40B4-BE49-F238E27FC236}">
                  <a16:creationId xmlns:a16="http://schemas.microsoft.com/office/drawing/2014/main" id="{19F07A49-51B0-45F4-9AC5-CE8BB72F6F9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76104" y="3255026"/>
              <a:ext cx="530225" cy="5302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6" name="Line 15">
              <a:extLst>
                <a:ext uri="{FF2B5EF4-FFF2-40B4-BE49-F238E27FC236}">
                  <a16:creationId xmlns:a16="http://schemas.microsoft.com/office/drawing/2014/main" id="{0E2E306B-453C-4072-BC14-2591710E965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52392" y="3291538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7" name="Line 16">
              <a:extLst>
                <a:ext uri="{FF2B5EF4-FFF2-40B4-BE49-F238E27FC236}">
                  <a16:creationId xmlns:a16="http://schemas.microsoft.com/office/drawing/2014/main" id="{8FC5E48E-45C0-4E4A-8C2F-D22BCD66DBF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293754" y="3220101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89" name="Line 54">
              <a:extLst>
                <a:ext uri="{FF2B5EF4-FFF2-40B4-BE49-F238E27FC236}">
                  <a16:creationId xmlns:a16="http://schemas.microsoft.com/office/drawing/2014/main" id="{6CCD5E3D-6182-46C6-916E-6770354140DA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266517" y="3280426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5" name="文本框 4">
            <a:extLst>
              <a:ext uri="{FF2B5EF4-FFF2-40B4-BE49-F238E27FC236}">
                <a16:creationId xmlns:a16="http://schemas.microsoft.com/office/drawing/2014/main" id="{CA92B110-A999-4267-8218-21A02A495624}"/>
              </a:ext>
            </a:extLst>
          </p:cNvPr>
          <p:cNvSpPr txBox="1"/>
          <p:nvPr/>
        </p:nvSpPr>
        <p:spPr>
          <a:xfrm>
            <a:off x="5628663" y="3045225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9</a:t>
            </a:r>
            <a:r>
              <a:rPr lang="zh-CN" altLang="en-US" sz="2400" dirty="0"/>
              <a:t>个生成树。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B037E983-B471-42B1-92C2-1C4C2213BA16}"/>
              </a:ext>
            </a:extLst>
          </p:cNvPr>
          <p:cNvSpPr txBox="1"/>
          <p:nvPr/>
        </p:nvSpPr>
        <p:spPr>
          <a:xfrm>
            <a:off x="1120165" y="719379"/>
            <a:ext cx="7716104" cy="51011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关于生成树的几个结论：</a:t>
            </a:r>
          </a:p>
          <a:p>
            <a:pPr marL="533400" lvl="1" eaLnBrk="1" hangingPunct="1">
              <a:lnSpc>
                <a:spcPct val="110000"/>
              </a:lnSpc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非连通图没有生成树。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假设连通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个顶点。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的生成树满足：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</a:t>
            </a:r>
            <a:r>
              <a:rPr lang="en-US" altLang="zh-CN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连通且恰有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连通且无环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(iii)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连通且任意两点间恰好有一条路径。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  <a:spcBef>
                <a:spcPts val="1200"/>
              </a:spcBef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♠对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图的某个子图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(V(G),E'(G))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，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33400" lvl="1" eaLnBrk="1" hangingPunct="1">
              <a:lnSpc>
                <a:spcPct val="110000"/>
              </a:lnSpc>
            </a:pP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小于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非连通图；</a:t>
            </a:r>
            <a:b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多于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 </a:t>
            </a: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一定有环；</a:t>
            </a:r>
            <a:b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zh-CN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有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n-1</a:t>
            </a:r>
            <a:r>
              <a:rPr lang="zh-CN" alt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条边不一定是生成树。</a:t>
            </a:r>
            <a:endParaRPr lang="en-US" altLang="zh-C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770748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8D0D6702-DF8A-4CAD-8E5B-5F7F95A260BF}"/>
              </a:ext>
            </a:extLst>
          </p:cNvPr>
          <p:cNvSpPr txBox="1"/>
          <p:nvPr/>
        </p:nvSpPr>
        <p:spPr>
          <a:xfrm>
            <a:off x="1485900" y="1261702"/>
            <a:ext cx="6919546" cy="147367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solidFill>
                  <a:srgbClr val="00B0F0"/>
                </a:solidFill>
              </a:rPr>
              <a:t>生成森林</a:t>
            </a:r>
            <a:r>
              <a:rPr lang="en-US" altLang="zh-CN" sz="2800" b="1" dirty="0">
                <a:solidFill>
                  <a:srgbClr val="00B0F0"/>
                </a:solidFill>
              </a:rPr>
              <a:t>: </a:t>
            </a:r>
            <a:r>
              <a:rPr lang="zh-CN" altLang="en-US" sz="2800" b="1" dirty="0"/>
              <a:t>各连通分量的一棵生成树构成</a:t>
            </a:r>
            <a:r>
              <a:rPr lang="en-US" altLang="zh-CN" sz="2800" dirty="0">
                <a:solidFill>
                  <a:srgbClr val="00B05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</a:t>
            </a:r>
            <a:r>
              <a:rPr lang="zh-CN" altLang="en-US" sz="2800" b="1" dirty="0"/>
              <a:t>的生成森林。  注意，它的连通性与原图相同；但含有</a:t>
            </a:r>
            <a:r>
              <a:rPr lang="zh-CN" altLang="en-US" sz="2800" b="1" dirty="0">
                <a:solidFill>
                  <a:srgbClr val="9933FF"/>
                </a:solidFill>
              </a:rPr>
              <a:t>最少的边</a:t>
            </a:r>
            <a:r>
              <a:rPr lang="zh-CN" altLang="en-US" sz="2800" b="1" dirty="0"/>
              <a:t>。</a:t>
            </a:r>
          </a:p>
        </p:txBody>
      </p:sp>
      <p:sp>
        <p:nvSpPr>
          <p:cNvPr id="7" name="Text Box 5">
            <a:extLst>
              <a:ext uri="{FF2B5EF4-FFF2-40B4-BE49-F238E27FC236}">
                <a16:creationId xmlns:a16="http://schemas.microsoft.com/office/drawing/2014/main" id="{67949DD6-AC8A-444A-B7BE-D1BD9FB791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57679" y="314513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grpSp>
        <p:nvGrpSpPr>
          <p:cNvPr id="23" name="组合 22">
            <a:extLst>
              <a:ext uri="{FF2B5EF4-FFF2-40B4-BE49-F238E27FC236}">
                <a16:creationId xmlns:a16="http://schemas.microsoft.com/office/drawing/2014/main" id="{6552332C-4F6C-4BB7-9483-EB3AAB43D427}"/>
              </a:ext>
            </a:extLst>
          </p:cNvPr>
          <p:cNvGrpSpPr/>
          <p:nvPr/>
        </p:nvGrpSpPr>
        <p:grpSpPr>
          <a:xfrm>
            <a:off x="1949754" y="3175297"/>
            <a:ext cx="3068637" cy="1071563"/>
            <a:chOff x="3188493" y="3051063"/>
            <a:chExt cx="3068637" cy="1071563"/>
          </a:xfrm>
        </p:grpSpPr>
        <p:sp>
          <p:nvSpPr>
            <p:cNvPr id="8" name="Oval 6">
              <a:extLst>
                <a:ext uri="{FF2B5EF4-FFF2-40B4-BE49-F238E27FC236}">
                  <a16:creationId xmlns:a16="http://schemas.microsoft.com/office/drawing/2014/main" id="{022BA9AA-2E5B-4BC7-911B-E1C99A6324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9" name="Oval 7">
              <a:extLst>
                <a:ext uri="{FF2B5EF4-FFF2-40B4-BE49-F238E27FC236}">
                  <a16:creationId xmlns:a16="http://schemas.microsoft.com/office/drawing/2014/main" id="{62504CCE-CF3A-493E-BE75-983D0623EA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0" name="Oval 8">
              <a:extLst>
                <a:ext uri="{FF2B5EF4-FFF2-40B4-BE49-F238E27FC236}">
                  <a16:creationId xmlns:a16="http://schemas.microsoft.com/office/drawing/2014/main" id="{E4A574A4-1962-4EDB-A5E1-674830A6CD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751BE460-BDFB-4CD5-B5A7-CCC9ACD965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2" name="Oval 10">
              <a:extLst>
                <a:ext uri="{FF2B5EF4-FFF2-40B4-BE49-F238E27FC236}">
                  <a16:creationId xmlns:a16="http://schemas.microsoft.com/office/drawing/2014/main" id="{F3B66FB8-0372-4526-ACDB-2E31894F513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3" name="Oval 11">
              <a:extLst>
                <a:ext uri="{FF2B5EF4-FFF2-40B4-BE49-F238E27FC236}">
                  <a16:creationId xmlns:a16="http://schemas.microsoft.com/office/drawing/2014/main" id="{BFA4D63F-40A8-42B3-9BC7-5859DC15C15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4" name="Line 12">
              <a:extLst>
                <a:ext uri="{FF2B5EF4-FFF2-40B4-BE49-F238E27FC236}">
                  <a16:creationId xmlns:a16="http://schemas.microsoft.com/office/drawing/2014/main" id="{69B7508A-B342-4A6A-B4CA-1ECD50BF75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14">
              <a:extLst>
                <a:ext uri="{FF2B5EF4-FFF2-40B4-BE49-F238E27FC236}">
                  <a16:creationId xmlns:a16="http://schemas.microsoft.com/office/drawing/2014/main" id="{257CD410-2E34-49D2-8FF0-D7DFF7CFD131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15">
              <a:extLst>
                <a:ext uri="{FF2B5EF4-FFF2-40B4-BE49-F238E27FC236}">
                  <a16:creationId xmlns:a16="http://schemas.microsoft.com/office/drawing/2014/main" id="{5FA213AA-DB46-41C5-B294-1EB99374120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16">
              <a:extLst>
                <a:ext uri="{FF2B5EF4-FFF2-40B4-BE49-F238E27FC236}">
                  <a16:creationId xmlns:a16="http://schemas.microsoft.com/office/drawing/2014/main" id="{076214D3-3AA0-42BB-A972-8DF200AFA9C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" name="Line 54">
              <a:extLst>
                <a:ext uri="{FF2B5EF4-FFF2-40B4-BE49-F238E27FC236}">
                  <a16:creationId xmlns:a16="http://schemas.microsoft.com/office/drawing/2014/main" id="{A8112EA5-5A13-4BAA-A53A-81DA699DB76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2" name="Text Box 60">
            <a:extLst>
              <a:ext uri="{FF2B5EF4-FFF2-40B4-BE49-F238E27FC236}">
                <a16:creationId xmlns:a16="http://schemas.microsoft.com/office/drawing/2014/main" id="{C0AAB35C-B4E1-4718-BB0F-5D0B9FE6A2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6581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无向图的生成森林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24" name="组合 23">
            <a:extLst>
              <a:ext uri="{FF2B5EF4-FFF2-40B4-BE49-F238E27FC236}">
                <a16:creationId xmlns:a16="http://schemas.microsoft.com/office/drawing/2014/main" id="{2973C416-BAFD-4C58-923A-6486C8506411}"/>
              </a:ext>
            </a:extLst>
          </p:cNvPr>
          <p:cNvGrpSpPr/>
          <p:nvPr/>
        </p:nvGrpSpPr>
        <p:grpSpPr>
          <a:xfrm>
            <a:off x="301501" y="4923825"/>
            <a:ext cx="3068637" cy="1071563"/>
            <a:chOff x="3188493" y="3051063"/>
            <a:chExt cx="3068637" cy="1071563"/>
          </a:xfrm>
        </p:grpSpPr>
        <p:sp>
          <p:nvSpPr>
            <p:cNvPr id="25" name="Oval 6">
              <a:extLst>
                <a:ext uri="{FF2B5EF4-FFF2-40B4-BE49-F238E27FC236}">
                  <a16:creationId xmlns:a16="http://schemas.microsoft.com/office/drawing/2014/main" id="{3F2CABCF-4E34-4573-909B-C6D14447D6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6" name="Oval 7">
              <a:extLst>
                <a:ext uri="{FF2B5EF4-FFF2-40B4-BE49-F238E27FC236}">
                  <a16:creationId xmlns:a16="http://schemas.microsoft.com/office/drawing/2014/main" id="{6E7DA274-B6C7-48CF-A448-7C501F9676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7" name="Oval 8">
              <a:extLst>
                <a:ext uri="{FF2B5EF4-FFF2-40B4-BE49-F238E27FC236}">
                  <a16:creationId xmlns:a16="http://schemas.microsoft.com/office/drawing/2014/main" id="{D80229B3-5174-4958-A218-E7682CDEC2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BF23D604-D3D7-4CF8-9AB9-6C7A902F331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" name="Oval 10">
              <a:extLst>
                <a:ext uri="{FF2B5EF4-FFF2-40B4-BE49-F238E27FC236}">
                  <a16:creationId xmlns:a16="http://schemas.microsoft.com/office/drawing/2014/main" id="{ABA12756-B427-4370-96D3-02AD151505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" name="Oval 11">
              <a:extLst>
                <a:ext uri="{FF2B5EF4-FFF2-40B4-BE49-F238E27FC236}">
                  <a16:creationId xmlns:a16="http://schemas.microsoft.com/office/drawing/2014/main" id="{64C371ED-A6D1-44F4-8BFC-91EA0427A0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31" name="Line 12">
              <a:extLst>
                <a:ext uri="{FF2B5EF4-FFF2-40B4-BE49-F238E27FC236}">
                  <a16:creationId xmlns:a16="http://schemas.microsoft.com/office/drawing/2014/main" id="{F6A6D0C5-11BE-4647-ABE8-3E6DA57CD9E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14">
              <a:extLst>
                <a:ext uri="{FF2B5EF4-FFF2-40B4-BE49-F238E27FC236}">
                  <a16:creationId xmlns:a16="http://schemas.microsoft.com/office/drawing/2014/main" id="{7AA18629-71D2-42B6-979B-F9046636C4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15">
              <a:extLst>
                <a:ext uri="{FF2B5EF4-FFF2-40B4-BE49-F238E27FC236}">
                  <a16:creationId xmlns:a16="http://schemas.microsoft.com/office/drawing/2014/main" id="{C2B5B77A-277F-4642-8EF3-511F861CF9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4" name="Line 16">
              <a:extLst>
                <a:ext uri="{FF2B5EF4-FFF2-40B4-BE49-F238E27FC236}">
                  <a16:creationId xmlns:a16="http://schemas.microsoft.com/office/drawing/2014/main" id="{58B6A320-497D-4087-AA79-E3CADE36B1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5" name="Line 54">
              <a:extLst>
                <a:ext uri="{FF2B5EF4-FFF2-40B4-BE49-F238E27FC236}">
                  <a16:creationId xmlns:a16="http://schemas.microsoft.com/office/drawing/2014/main" id="{E3042F4C-AA8C-4384-9028-3AF6BF1F2BC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36" name="组合 35">
            <a:extLst>
              <a:ext uri="{FF2B5EF4-FFF2-40B4-BE49-F238E27FC236}">
                <a16:creationId xmlns:a16="http://schemas.microsoft.com/office/drawing/2014/main" id="{E3760305-7096-42A3-8652-879CDABC6ADD}"/>
              </a:ext>
            </a:extLst>
          </p:cNvPr>
          <p:cNvGrpSpPr/>
          <p:nvPr/>
        </p:nvGrpSpPr>
        <p:grpSpPr>
          <a:xfrm>
            <a:off x="3935411" y="5596298"/>
            <a:ext cx="3068637" cy="1071563"/>
            <a:chOff x="3188493" y="3051063"/>
            <a:chExt cx="3068637" cy="1071563"/>
          </a:xfrm>
        </p:grpSpPr>
        <p:sp>
          <p:nvSpPr>
            <p:cNvPr id="37" name="Oval 6">
              <a:extLst>
                <a:ext uri="{FF2B5EF4-FFF2-40B4-BE49-F238E27FC236}">
                  <a16:creationId xmlns:a16="http://schemas.microsoft.com/office/drawing/2014/main" id="{69C3B75C-03BC-4C14-B7B3-D87EAEB457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8" name="Oval 7">
              <a:extLst>
                <a:ext uri="{FF2B5EF4-FFF2-40B4-BE49-F238E27FC236}">
                  <a16:creationId xmlns:a16="http://schemas.microsoft.com/office/drawing/2014/main" id="{895166AE-31DD-40DA-9DF2-8D718FF12C8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9" name="Oval 8">
              <a:extLst>
                <a:ext uri="{FF2B5EF4-FFF2-40B4-BE49-F238E27FC236}">
                  <a16:creationId xmlns:a16="http://schemas.microsoft.com/office/drawing/2014/main" id="{4072156D-7D26-4F30-AD47-49FE4FD2BC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0" name="Oval 9">
              <a:extLst>
                <a:ext uri="{FF2B5EF4-FFF2-40B4-BE49-F238E27FC236}">
                  <a16:creationId xmlns:a16="http://schemas.microsoft.com/office/drawing/2014/main" id="{D9708E38-4DB0-4E07-825C-2668F99852C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1" name="Oval 10">
              <a:extLst>
                <a:ext uri="{FF2B5EF4-FFF2-40B4-BE49-F238E27FC236}">
                  <a16:creationId xmlns:a16="http://schemas.microsoft.com/office/drawing/2014/main" id="{3CB33EF9-8AEB-467C-B29D-4E26F75C7B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2" name="Oval 11">
              <a:extLst>
                <a:ext uri="{FF2B5EF4-FFF2-40B4-BE49-F238E27FC236}">
                  <a16:creationId xmlns:a16="http://schemas.microsoft.com/office/drawing/2014/main" id="{E285AABD-57EB-4CB7-A517-48C5A46FBF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3" name="Line 12">
              <a:extLst>
                <a:ext uri="{FF2B5EF4-FFF2-40B4-BE49-F238E27FC236}">
                  <a16:creationId xmlns:a16="http://schemas.microsoft.com/office/drawing/2014/main" id="{E9A1D110-D41A-4EAA-AD09-4955ADDEB9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4">
              <a:extLst>
                <a:ext uri="{FF2B5EF4-FFF2-40B4-BE49-F238E27FC236}">
                  <a16:creationId xmlns:a16="http://schemas.microsoft.com/office/drawing/2014/main" id="{3CA9685B-45BD-49BF-8B76-ABAB7085ECD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15">
              <a:extLst>
                <a:ext uri="{FF2B5EF4-FFF2-40B4-BE49-F238E27FC236}">
                  <a16:creationId xmlns:a16="http://schemas.microsoft.com/office/drawing/2014/main" id="{22229D95-754B-414A-8B9F-49F90DF95A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16">
              <a:extLst>
                <a:ext uri="{FF2B5EF4-FFF2-40B4-BE49-F238E27FC236}">
                  <a16:creationId xmlns:a16="http://schemas.microsoft.com/office/drawing/2014/main" id="{FAB491AC-8877-465A-8944-4CBA3ECF817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7" name="Line 54">
              <a:extLst>
                <a:ext uri="{FF2B5EF4-FFF2-40B4-BE49-F238E27FC236}">
                  <a16:creationId xmlns:a16="http://schemas.microsoft.com/office/drawing/2014/main" id="{F4074925-6E25-4F73-B75E-9A5FD2425D2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8" name="组合 47">
            <a:extLst>
              <a:ext uri="{FF2B5EF4-FFF2-40B4-BE49-F238E27FC236}">
                <a16:creationId xmlns:a16="http://schemas.microsoft.com/office/drawing/2014/main" id="{89CCF90F-F139-436E-83A6-6FBB3AF38426}"/>
              </a:ext>
            </a:extLst>
          </p:cNvPr>
          <p:cNvGrpSpPr/>
          <p:nvPr/>
        </p:nvGrpSpPr>
        <p:grpSpPr>
          <a:xfrm>
            <a:off x="5743574" y="4148892"/>
            <a:ext cx="3068637" cy="1071563"/>
            <a:chOff x="3188493" y="3051063"/>
            <a:chExt cx="3068637" cy="1071563"/>
          </a:xfrm>
        </p:grpSpPr>
        <p:sp>
          <p:nvSpPr>
            <p:cNvPr id="49" name="Oval 6">
              <a:extLst>
                <a:ext uri="{FF2B5EF4-FFF2-40B4-BE49-F238E27FC236}">
                  <a16:creationId xmlns:a16="http://schemas.microsoft.com/office/drawing/2014/main" id="{1E527A4F-542A-428B-A96F-2D0FB091C4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234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0" name="Oval 7">
              <a:extLst>
                <a:ext uri="{FF2B5EF4-FFF2-40B4-BE49-F238E27FC236}">
                  <a16:creationId xmlns:a16="http://schemas.microsoft.com/office/drawing/2014/main" id="{0FC3781E-4F73-4F6D-A787-B418D156BE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1" name="Oval 8">
              <a:extLst>
                <a:ext uri="{FF2B5EF4-FFF2-40B4-BE49-F238E27FC236}">
                  <a16:creationId xmlns:a16="http://schemas.microsoft.com/office/drawing/2014/main" id="{EB52F390-6EBF-4CFC-8FB3-EC2496C2065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45880" y="3051063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2" name="Oval 9">
              <a:extLst>
                <a:ext uri="{FF2B5EF4-FFF2-40B4-BE49-F238E27FC236}">
                  <a16:creationId xmlns:a16="http://schemas.microsoft.com/office/drawing/2014/main" id="{70AA8D01-269A-4044-978D-16BD6C2EA7D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8493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53" name="Oval 10">
              <a:extLst>
                <a:ext uri="{FF2B5EF4-FFF2-40B4-BE49-F238E27FC236}">
                  <a16:creationId xmlns:a16="http://schemas.microsoft.com/office/drawing/2014/main" id="{BBD807EC-D56F-4BED-B187-F2D8BC9B8C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3468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4" name="Oval 11">
              <a:extLst>
                <a:ext uri="{FF2B5EF4-FFF2-40B4-BE49-F238E27FC236}">
                  <a16:creationId xmlns:a16="http://schemas.microsoft.com/office/drawing/2014/main" id="{1152E3B4-F099-4DA0-BCC3-0BE5765761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9630" y="378607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12">
              <a:extLst>
                <a:ext uri="{FF2B5EF4-FFF2-40B4-BE49-F238E27FC236}">
                  <a16:creationId xmlns:a16="http://schemas.microsoft.com/office/drawing/2014/main" id="{F667DF7E-6D4E-4FA3-8540-61103DEBB7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040980" y="3228863"/>
              <a:ext cx="38893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14">
              <a:extLst>
                <a:ext uri="{FF2B5EF4-FFF2-40B4-BE49-F238E27FC236}">
                  <a16:creationId xmlns:a16="http://schemas.microsoft.com/office/drawing/2014/main" id="{8456D14A-2DE1-474F-BF41-2457CC6803F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747418" y="3986101"/>
              <a:ext cx="11985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15">
              <a:extLst>
                <a:ext uri="{FF2B5EF4-FFF2-40B4-BE49-F238E27FC236}">
                  <a16:creationId xmlns:a16="http://schemas.microsoft.com/office/drawing/2014/main" id="{0FA3E5E2-A904-48F4-AE33-6CCBD3F6E7D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728368" y="3370151"/>
              <a:ext cx="512763" cy="5111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16">
              <a:extLst>
                <a:ext uri="{FF2B5EF4-FFF2-40B4-BE49-F238E27FC236}">
                  <a16:creationId xmlns:a16="http://schemas.microsoft.com/office/drawing/2014/main" id="{5061C68C-472E-4DDF-8508-3F35AF132F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69730" y="3298713"/>
              <a:ext cx="547688" cy="5461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54">
              <a:extLst>
                <a:ext uri="{FF2B5EF4-FFF2-40B4-BE49-F238E27FC236}">
                  <a16:creationId xmlns:a16="http://schemas.microsoft.com/office/drawing/2014/main" id="{9434E4D2-8D8B-44CB-B1E5-A88B5CF3A7E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442493" y="3359038"/>
              <a:ext cx="304800" cy="45720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BB42CC0D-3FB0-42C2-A28A-290303146BA5}"/>
              </a:ext>
            </a:extLst>
          </p:cNvPr>
          <p:cNvSpPr txBox="1"/>
          <p:nvPr/>
        </p:nvSpPr>
        <p:spPr>
          <a:xfrm>
            <a:off x="4945673" y="3343571"/>
            <a:ext cx="30791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3</a:t>
            </a:r>
            <a:r>
              <a:rPr lang="zh-CN" altLang="en-US" sz="2400" dirty="0"/>
              <a:t>个生成森林。</a:t>
            </a: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59379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7037" y="1235193"/>
            <a:ext cx="7378303" cy="16461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 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如果一个有向图恰有一个顶点的入度为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0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，其余顶点的入度均为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1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，则是一棵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有向生成树</a:t>
            </a:r>
            <a:r>
              <a:rPr lang="zh-CN" altLang="en-US" sz="2800" b="1" dirty="0">
                <a:latin typeface="隶书"/>
                <a:ea typeface="隶书"/>
              </a:rPr>
              <a:t>（</a:t>
            </a:r>
            <a:r>
              <a:rPr lang="zh-CN" altLang="en-US" sz="2800" b="1" dirty="0">
                <a:solidFill>
                  <a:srgbClr val="00B0F0"/>
                </a:solidFill>
                <a:latin typeface="隶书"/>
                <a:ea typeface="隶书"/>
              </a:rPr>
              <a:t>也叫有向树形图</a:t>
            </a:r>
            <a:r>
              <a:rPr lang="zh-CN" altLang="en-US" sz="2800" b="1" dirty="0">
                <a:latin typeface="隶书"/>
                <a:ea typeface="隶书"/>
              </a:rPr>
              <a:t>）</a:t>
            </a:r>
            <a:r>
              <a:rPr lang="en-US" altLang="zh-CN" sz="2800" b="1" dirty="0">
                <a:latin typeface="隶书"/>
                <a:ea typeface="隶书"/>
              </a:rPr>
              <a:t>(</a:t>
            </a:r>
            <a:r>
              <a:rPr lang="en-US" altLang="zh-CN" sz="2800" b="1" dirty="0">
                <a:solidFill>
                  <a:srgbClr val="00B0F0"/>
                </a:solidFill>
                <a:latin typeface="隶书"/>
                <a:ea typeface="隶书"/>
              </a:rPr>
              <a:t>Arborescence</a:t>
            </a:r>
            <a:r>
              <a:rPr lang="en-US" altLang="zh-CN" sz="2800" b="1" dirty="0">
                <a:latin typeface="隶书"/>
                <a:ea typeface="隶书"/>
              </a:rPr>
              <a:t>)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</a:p>
        </p:txBody>
      </p:sp>
      <p:grpSp>
        <p:nvGrpSpPr>
          <p:cNvPr id="61" name="Group 6">
            <a:extLst>
              <a:ext uri="{FF2B5EF4-FFF2-40B4-BE49-F238E27FC236}">
                <a16:creationId xmlns:a16="http://schemas.microsoft.com/office/drawing/2014/main" id="{E51950E0-0F19-409D-B975-9EA9925031EF}"/>
              </a:ext>
            </a:extLst>
          </p:cNvPr>
          <p:cNvGrpSpPr>
            <a:grpSpLocks/>
          </p:cNvGrpSpPr>
          <p:nvPr/>
        </p:nvGrpSpPr>
        <p:grpSpPr bwMode="auto">
          <a:xfrm>
            <a:off x="3128015" y="2728540"/>
            <a:ext cx="1909763" cy="1104900"/>
            <a:chOff x="4368" y="1896"/>
            <a:chExt cx="1203" cy="696"/>
          </a:xfrm>
        </p:grpSpPr>
        <p:sp>
          <p:nvSpPr>
            <p:cNvPr id="62" name="Oval 7">
              <a:extLst>
                <a:ext uri="{FF2B5EF4-FFF2-40B4-BE49-F238E27FC236}">
                  <a16:creationId xmlns:a16="http://schemas.microsoft.com/office/drawing/2014/main" id="{C5C1B56F-724F-4C16-8E85-13217781B63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63" name="Oval 8">
              <a:extLst>
                <a:ext uri="{FF2B5EF4-FFF2-40B4-BE49-F238E27FC236}">
                  <a16:creationId xmlns:a16="http://schemas.microsoft.com/office/drawing/2014/main" id="{461058AC-A243-405B-8A6E-CEB43A3ABF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64" name="Oval 9">
              <a:extLst>
                <a:ext uri="{FF2B5EF4-FFF2-40B4-BE49-F238E27FC236}">
                  <a16:creationId xmlns:a16="http://schemas.microsoft.com/office/drawing/2014/main" id="{093ACA09-DEEA-4BC8-8000-98077FD6FF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65" name="Oval 10">
              <a:extLst>
                <a:ext uri="{FF2B5EF4-FFF2-40B4-BE49-F238E27FC236}">
                  <a16:creationId xmlns:a16="http://schemas.microsoft.com/office/drawing/2014/main" id="{C1A1C486-591E-4B68-89D3-D6678DA5F3D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66" name="Oval 11">
              <a:extLst>
                <a:ext uri="{FF2B5EF4-FFF2-40B4-BE49-F238E27FC236}">
                  <a16:creationId xmlns:a16="http://schemas.microsoft.com/office/drawing/2014/main" id="{00FB60E7-B9F2-4662-A68C-6900C14059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67" name="Line 12">
              <a:extLst>
                <a:ext uri="{FF2B5EF4-FFF2-40B4-BE49-F238E27FC236}">
                  <a16:creationId xmlns:a16="http://schemas.microsoft.com/office/drawing/2014/main" id="{AF90C258-0396-4886-A25E-9602DCFEA12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9" name="Line 14">
              <a:extLst>
                <a:ext uri="{FF2B5EF4-FFF2-40B4-BE49-F238E27FC236}">
                  <a16:creationId xmlns:a16="http://schemas.microsoft.com/office/drawing/2014/main" id="{6D248DA6-8EB6-44C0-B112-432A5B063D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0" name="Line 15">
              <a:extLst>
                <a:ext uri="{FF2B5EF4-FFF2-40B4-BE49-F238E27FC236}">
                  <a16:creationId xmlns:a16="http://schemas.microsoft.com/office/drawing/2014/main" id="{9374C66C-4289-4909-B7CA-3198B1C88C9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" name="Line 16">
              <a:extLst>
                <a:ext uri="{FF2B5EF4-FFF2-40B4-BE49-F238E27FC236}">
                  <a16:creationId xmlns:a16="http://schemas.microsoft.com/office/drawing/2014/main" id="{B0A1DACC-17B5-41C0-B0A3-B3924A3773F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2" name="Line 17">
              <a:extLst>
                <a:ext uri="{FF2B5EF4-FFF2-40B4-BE49-F238E27FC236}">
                  <a16:creationId xmlns:a16="http://schemas.microsoft.com/office/drawing/2014/main" id="{CB1DD946-8434-489F-A9FB-883097646F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3" name="Line 18">
              <a:extLst>
                <a:ext uri="{FF2B5EF4-FFF2-40B4-BE49-F238E27FC236}">
                  <a16:creationId xmlns:a16="http://schemas.microsoft.com/office/drawing/2014/main" id="{A06AE69E-54E0-4C03-B816-6BC0F5DD0252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9AD291DD-B2F4-4A89-852D-0F5FD63E16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296908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有向图的有向生成树</a:t>
            </a:r>
            <a:endParaRPr lang="en-US" altLang="zh-CN" sz="2400" b="1" dirty="0">
              <a:solidFill>
                <a:schemeClr val="tx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165" name="Group 6">
            <a:extLst>
              <a:ext uri="{FF2B5EF4-FFF2-40B4-BE49-F238E27FC236}">
                <a16:creationId xmlns:a16="http://schemas.microsoft.com/office/drawing/2014/main" id="{D95B2770-A50E-4051-843D-441072E32476}"/>
              </a:ext>
            </a:extLst>
          </p:cNvPr>
          <p:cNvGrpSpPr>
            <a:grpSpLocks/>
          </p:cNvGrpSpPr>
          <p:nvPr/>
        </p:nvGrpSpPr>
        <p:grpSpPr bwMode="auto">
          <a:xfrm>
            <a:off x="1214127" y="3976693"/>
            <a:ext cx="1909763" cy="1104900"/>
            <a:chOff x="4368" y="1896"/>
            <a:chExt cx="1203" cy="696"/>
          </a:xfrm>
        </p:grpSpPr>
        <p:sp>
          <p:nvSpPr>
            <p:cNvPr id="166" name="Oval 7">
              <a:extLst>
                <a:ext uri="{FF2B5EF4-FFF2-40B4-BE49-F238E27FC236}">
                  <a16:creationId xmlns:a16="http://schemas.microsoft.com/office/drawing/2014/main" id="{AA9C2802-453E-4402-BD61-6A67156DA3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67" name="Oval 8">
              <a:extLst>
                <a:ext uri="{FF2B5EF4-FFF2-40B4-BE49-F238E27FC236}">
                  <a16:creationId xmlns:a16="http://schemas.microsoft.com/office/drawing/2014/main" id="{F6F1AA13-F3EB-4012-A9E8-D96F54850A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68" name="Oval 9">
              <a:extLst>
                <a:ext uri="{FF2B5EF4-FFF2-40B4-BE49-F238E27FC236}">
                  <a16:creationId xmlns:a16="http://schemas.microsoft.com/office/drawing/2014/main" id="{7302505F-3460-4444-A493-7BB16DD9FF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69" name="Oval 10">
              <a:extLst>
                <a:ext uri="{FF2B5EF4-FFF2-40B4-BE49-F238E27FC236}">
                  <a16:creationId xmlns:a16="http://schemas.microsoft.com/office/drawing/2014/main" id="{B8D0105C-64B7-44D8-821F-1EAE82FEB8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0" name="Oval 11">
              <a:extLst>
                <a:ext uri="{FF2B5EF4-FFF2-40B4-BE49-F238E27FC236}">
                  <a16:creationId xmlns:a16="http://schemas.microsoft.com/office/drawing/2014/main" id="{FBA948CF-22A6-4633-9703-74F9198880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1" name="Line 12">
              <a:extLst>
                <a:ext uri="{FF2B5EF4-FFF2-40B4-BE49-F238E27FC236}">
                  <a16:creationId xmlns:a16="http://schemas.microsoft.com/office/drawing/2014/main" id="{14E2AAD8-DB67-4AE7-B618-DEB9A23D84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3" name="Line 15">
              <a:extLst>
                <a:ext uri="{FF2B5EF4-FFF2-40B4-BE49-F238E27FC236}">
                  <a16:creationId xmlns:a16="http://schemas.microsoft.com/office/drawing/2014/main" id="{4C53DA96-F2E1-4F2E-8D49-F1F91C3D80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" name="Line 16">
              <a:extLst>
                <a:ext uri="{FF2B5EF4-FFF2-40B4-BE49-F238E27FC236}">
                  <a16:creationId xmlns:a16="http://schemas.microsoft.com/office/drawing/2014/main" id="{C6A07898-1D7E-4868-863C-15079B8C265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5" name="Line 17">
              <a:extLst>
                <a:ext uri="{FF2B5EF4-FFF2-40B4-BE49-F238E27FC236}">
                  <a16:creationId xmlns:a16="http://schemas.microsoft.com/office/drawing/2014/main" id="{76FEE001-81D9-4604-931B-B801645BF7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77" name="Group 6">
            <a:extLst>
              <a:ext uri="{FF2B5EF4-FFF2-40B4-BE49-F238E27FC236}">
                <a16:creationId xmlns:a16="http://schemas.microsoft.com/office/drawing/2014/main" id="{AC4AE175-E314-473F-878A-FBFB65DC464D}"/>
              </a:ext>
            </a:extLst>
          </p:cNvPr>
          <p:cNvGrpSpPr>
            <a:grpSpLocks/>
          </p:cNvGrpSpPr>
          <p:nvPr/>
        </p:nvGrpSpPr>
        <p:grpSpPr bwMode="auto">
          <a:xfrm>
            <a:off x="1178958" y="5392883"/>
            <a:ext cx="1909763" cy="1104900"/>
            <a:chOff x="4368" y="1896"/>
            <a:chExt cx="1203" cy="696"/>
          </a:xfrm>
        </p:grpSpPr>
        <p:sp>
          <p:nvSpPr>
            <p:cNvPr id="178" name="Oval 7">
              <a:extLst>
                <a:ext uri="{FF2B5EF4-FFF2-40B4-BE49-F238E27FC236}">
                  <a16:creationId xmlns:a16="http://schemas.microsoft.com/office/drawing/2014/main" id="{52212E98-A015-42F9-BA89-C4A1AA655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9" name="Oval 8">
              <a:extLst>
                <a:ext uri="{FF2B5EF4-FFF2-40B4-BE49-F238E27FC236}">
                  <a16:creationId xmlns:a16="http://schemas.microsoft.com/office/drawing/2014/main" id="{116AD131-EF70-42E3-9B92-5785BA8C10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80" name="Oval 9">
              <a:extLst>
                <a:ext uri="{FF2B5EF4-FFF2-40B4-BE49-F238E27FC236}">
                  <a16:creationId xmlns:a16="http://schemas.microsoft.com/office/drawing/2014/main" id="{F900BE38-C2CE-4852-B860-FD1233914C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81" name="Oval 10">
              <a:extLst>
                <a:ext uri="{FF2B5EF4-FFF2-40B4-BE49-F238E27FC236}">
                  <a16:creationId xmlns:a16="http://schemas.microsoft.com/office/drawing/2014/main" id="{C0A88839-559B-4B0B-80F3-1B9C65917A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82" name="Oval 11">
              <a:extLst>
                <a:ext uri="{FF2B5EF4-FFF2-40B4-BE49-F238E27FC236}">
                  <a16:creationId xmlns:a16="http://schemas.microsoft.com/office/drawing/2014/main" id="{0AEC6D02-8121-4ADF-88E5-062008B417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83" name="Line 12">
              <a:extLst>
                <a:ext uri="{FF2B5EF4-FFF2-40B4-BE49-F238E27FC236}">
                  <a16:creationId xmlns:a16="http://schemas.microsoft.com/office/drawing/2014/main" id="{EE3C89F0-614F-4865-8E6E-32212F94865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5" name="Line 15">
              <a:extLst>
                <a:ext uri="{FF2B5EF4-FFF2-40B4-BE49-F238E27FC236}">
                  <a16:creationId xmlns:a16="http://schemas.microsoft.com/office/drawing/2014/main" id="{C2E1A18B-8619-4309-9F12-45D26C5D50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6" name="Line 16">
              <a:extLst>
                <a:ext uri="{FF2B5EF4-FFF2-40B4-BE49-F238E27FC236}">
                  <a16:creationId xmlns:a16="http://schemas.microsoft.com/office/drawing/2014/main" id="{ED8B8F4B-66D8-4F40-BBB9-8BF70339192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8" name="Line 18">
              <a:extLst>
                <a:ext uri="{FF2B5EF4-FFF2-40B4-BE49-F238E27FC236}">
                  <a16:creationId xmlns:a16="http://schemas.microsoft.com/office/drawing/2014/main" id="{01DCC411-E3DD-4F6D-9836-38A095FF2FD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89" name="Group 6">
            <a:extLst>
              <a:ext uri="{FF2B5EF4-FFF2-40B4-BE49-F238E27FC236}">
                <a16:creationId xmlns:a16="http://schemas.microsoft.com/office/drawing/2014/main" id="{62597A30-2453-401C-953E-B51DB82D4211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4135443"/>
            <a:ext cx="1909763" cy="1104900"/>
            <a:chOff x="4368" y="1896"/>
            <a:chExt cx="1203" cy="696"/>
          </a:xfrm>
        </p:grpSpPr>
        <p:sp>
          <p:nvSpPr>
            <p:cNvPr id="190" name="Oval 7">
              <a:extLst>
                <a:ext uri="{FF2B5EF4-FFF2-40B4-BE49-F238E27FC236}">
                  <a16:creationId xmlns:a16="http://schemas.microsoft.com/office/drawing/2014/main" id="{9A166500-04ED-4180-B820-16AF517F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91" name="Oval 8">
              <a:extLst>
                <a:ext uri="{FF2B5EF4-FFF2-40B4-BE49-F238E27FC236}">
                  <a16:creationId xmlns:a16="http://schemas.microsoft.com/office/drawing/2014/main" id="{E200B095-B6CE-4B31-8211-8850732AA3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92" name="Oval 9">
              <a:extLst>
                <a:ext uri="{FF2B5EF4-FFF2-40B4-BE49-F238E27FC236}">
                  <a16:creationId xmlns:a16="http://schemas.microsoft.com/office/drawing/2014/main" id="{892D9B24-EDA8-47E7-9924-F0451B3C5E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93" name="Oval 10">
              <a:extLst>
                <a:ext uri="{FF2B5EF4-FFF2-40B4-BE49-F238E27FC236}">
                  <a16:creationId xmlns:a16="http://schemas.microsoft.com/office/drawing/2014/main" id="{A38F57FB-A8D1-47B3-86EC-8C2B3E6D079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94" name="Oval 11">
              <a:extLst>
                <a:ext uri="{FF2B5EF4-FFF2-40B4-BE49-F238E27FC236}">
                  <a16:creationId xmlns:a16="http://schemas.microsoft.com/office/drawing/2014/main" id="{7D5A4864-377D-481B-819D-09AA4FD7C4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95" name="Line 12">
              <a:extLst>
                <a:ext uri="{FF2B5EF4-FFF2-40B4-BE49-F238E27FC236}">
                  <a16:creationId xmlns:a16="http://schemas.microsoft.com/office/drawing/2014/main" id="{6A708A37-7E89-48D9-AB9A-22DD0C63A05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6" name="Line 14">
              <a:extLst>
                <a:ext uri="{FF2B5EF4-FFF2-40B4-BE49-F238E27FC236}">
                  <a16:creationId xmlns:a16="http://schemas.microsoft.com/office/drawing/2014/main" id="{CC313EA7-067F-435E-B42A-E8D077A913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7" name="Line 15">
              <a:extLst>
                <a:ext uri="{FF2B5EF4-FFF2-40B4-BE49-F238E27FC236}">
                  <a16:creationId xmlns:a16="http://schemas.microsoft.com/office/drawing/2014/main" id="{378A7D9F-FBE1-4305-B606-DA1642E7C2D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17">
              <a:extLst>
                <a:ext uri="{FF2B5EF4-FFF2-40B4-BE49-F238E27FC236}">
                  <a16:creationId xmlns:a16="http://schemas.microsoft.com/office/drawing/2014/main" id="{A7FF94E4-776D-413D-B454-9EBCDC1A296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1" name="Group 6">
            <a:extLst>
              <a:ext uri="{FF2B5EF4-FFF2-40B4-BE49-F238E27FC236}">
                <a16:creationId xmlns:a16="http://schemas.microsoft.com/office/drawing/2014/main" id="{CC49DA79-C071-41EA-A4DB-AD98ACD8CEEC}"/>
              </a:ext>
            </a:extLst>
          </p:cNvPr>
          <p:cNvGrpSpPr>
            <a:grpSpLocks/>
          </p:cNvGrpSpPr>
          <p:nvPr/>
        </p:nvGrpSpPr>
        <p:grpSpPr bwMode="auto">
          <a:xfrm>
            <a:off x="3818578" y="5437949"/>
            <a:ext cx="1909763" cy="1104900"/>
            <a:chOff x="4368" y="1896"/>
            <a:chExt cx="1203" cy="696"/>
          </a:xfrm>
        </p:grpSpPr>
        <p:sp>
          <p:nvSpPr>
            <p:cNvPr id="202" name="Oval 7">
              <a:extLst>
                <a:ext uri="{FF2B5EF4-FFF2-40B4-BE49-F238E27FC236}">
                  <a16:creationId xmlns:a16="http://schemas.microsoft.com/office/drawing/2014/main" id="{3CE7E267-373C-43E6-8164-68DA77027DE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03" name="Oval 8">
              <a:extLst>
                <a:ext uri="{FF2B5EF4-FFF2-40B4-BE49-F238E27FC236}">
                  <a16:creationId xmlns:a16="http://schemas.microsoft.com/office/drawing/2014/main" id="{BDB23D9C-6BAA-4999-BD9D-82D0B4067A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04" name="Oval 9">
              <a:extLst>
                <a:ext uri="{FF2B5EF4-FFF2-40B4-BE49-F238E27FC236}">
                  <a16:creationId xmlns:a16="http://schemas.microsoft.com/office/drawing/2014/main" id="{20852914-FA59-4A61-895D-E5D3615759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05" name="Oval 10">
              <a:extLst>
                <a:ext uri="{FF2B5EF4-FFF2-40B4-BE49-F238E27FC236}">
                  <a16:creationId xmlns:a16="http://schemas.microsoft.com/office/drawing/2014/main" id="{2B1CF06E-8526-45E9-8EB9-8361A9D4201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06" name="Oval 11">
              <a:extLst>
                <a:ext uri="{FF2B5EF4-FFF2-40B4-BE49-F238E27FC236}">
                  <a16:creationId xmlns:a16="http://schemas.microsoft.com/office/drawing/2014/main" id="{996894B0-714E-4FC1-8AC7-7CAFEFD0DE9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07" name="Line 12">
              <a:extLst>
                <a:ext uri="{FF2B5EF4-FFF2-40B4-BE49-F238E27FC236}">
                  <a16:creationId xmlns:a16="http://schemas.microsoft.com/office/drawing/2014/main" id="{F2136F57-B9E8-4606-8A11-82907A65B9F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80" y="2112"/>
              <a:ext cx="0" cy="288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8" name="Line 14">
              <a:extLst>
                <a:ext uri="{FF2B5EF4-FFF2-40B4-BE49-F238E27FC236}">
                  <a16:creationId xmlns:a16="http://schemas.microsoft.com/office/drawing/2014/main" id="{C7EACA65-E115-41D1-8F6E-12943C76AD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9" name="Line 15">
              <a:extLst>
                <a:ext uri="{FF2B5EF4-FFF2-40B4-BE49-F238E27FC236}">
                  <a16:creationId xmlns:a16="http://schemas.microsoft.com/office/drawing/2014/main" id="{90141DA7-4304-43F7-B96E-54D94CF33D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12" name="Line 18">
              <a:extLst>
                <a:ext uri="{FF2B5EF4-FFF2-40B4-BE49-F238E27FC236}">
                  <a16:creationId xmlns:a16="http://schemas.microsoft.com/office/drawing/2014/main" id="{0C353CBE-9AAE-4374-A9C7-B73BF1D1A7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13" name="Group 6">
            <a:extLst>
              <a:ext uri="{FF2B5EF4-FFF2-40B4-BE49-F238E27FC236}">
                <a16:creationId xmlns:a16="http://schemas.microsoft.com/office/drawing/2014/main" id="{18CFFE80-6387-448C-97EE-6B86FEF8817C}"/>
              </a:ext>
            </a:extLst>
          </p:cNvPr>
          <p:cNvGrpSpPr>
            <a:grpSpLocks/>
          </p:cNvGrpSpPr>
          <p:nvPr/>
        </p:nvGrpSpPr>
        <p:grpSpPr bwMode="auto">
          <a:xfrm>
            <a:off x="6439540" y="3960818"/>
            <a:ext cx="1909763" cy="1104900"/>
            <a:chOff x="4368" y="1896"/>
            <a:chExt cx="1203" cy="696"/>
          </a:xfrm>
        </p:grpSpPr>
        <p:sp>
          <p:nvSpPr>
            <p:cNvPr id="214" name="Oval 7">
              <a:extLst>
                <a:ext uri="{FF2B5EF4-FFF2-40B4-BE49-F238E27FC236}">
                  <a16:creationId xmlns:a16="http://schemas.microsoft.com/office/drawing/2014/main" id="{538ACBB0-2E9D-43C7-8BE6-0365B6489D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15" name="Oval 8">
              <a:extLst>
                <a:ext uri="{FF2B5EF4-FFF2-40B4-BE49-F238E27FC236}">
                  <a16:creationId xmlns:a16="http://schemas.microsoft.com/office/drawing/2014/main" id="{6EE6D85E-25FC-4523-B8C5-07DDE276C3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16" name="Oval 9">
              <a:extLst>
                <a:ext uri="{FF2B5EF4-FFF2-40B4-BE49-F238E27FC236}">
                  <a16:creationId xmlns:a16="http://schemas.microsoft.com/office/drawing/2014/main" id="{E9222198-FA4A-4502-AA87-B36D7EA6832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17" name="Oval 10">
              <a:extLst>
                <a:ext uri="{FF2B5EF4-FFF2-40B4-BE49-F238E27FC236}">
                  <a16:creationId xmlns:a16="http://schemas.microsoft.com/office/drawing/2014/main" id="{B445C4B5-4029-4D13-AE8D-B1AFAA2367A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18" name="Oval 11">
              <a:extLst>
                <a:ext uri="{FF2B5EF4-FFF2-40B4-BE49-F238E27FC236}">
                  <a16:creationId xmlns:a16="http://schemas.microsoft.com/office/drawing/2014/main" id="{F1FEF506-01FA-4BBE-AC5E-C2E70781A1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20" name="Line 14">
              <a:extLst>
                <a:ext uri="{FF2B5EF4-FFF2-40B4-BE49-F238E27FC236}">
                  <a16:creationId xmlns:a16="http://schemas.microsoft.com/office/drawing/2014/main" id="{03717AE7-04C5-4E49-B624-F0545F7B00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1" name="Line 15">
              <a:extLst>
                <a:ext uri="{FF2B5EF4-FFF2-40B4-BE49-F238E27FC236}">
                  <a16:creationId xmlns:a16="http://schemas.microsoft.com/office/drawing/2014/main" id="{2C8C8F24-1612-48A8-900B-CB17B1EAE1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2" name="Line 16">
              <a:extLst>
                <a:ext uri="{FF2B5EF4-FFF2-40B4-BE49-F238E27FC236}">
                  <a16:creationId xmlns:a16="http://schemas.microsoft.com/office/drawing/2014/main" id="{266CB52E-5DC6-433B-89F6-AC0709E69B7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23" name="Line 17">
              <a:extLst>
                <a:ext uri="{FF2B5EF4-FFF2-40B4-BE49-F238E27FC236}">
                  <a16:creationId xmlns:a16="http://schemas.microsoft.com/office/drawing/2014/main" id="{2B2A3247-477E-4B9C-8539-4C9B046D88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136" y="230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25" name="Group 6">
            <a:extLst>
              <a:ext uri="{FF2B5EF4-FFF2-40B4-BE49-F238E27FC236}">
                <a16:creationId xmlns:a16="http://schemas.microsoft.com/office/drawing/2014/main" id="{17D73A9B-8322-4D79-9D0E-AA83C3A935F9}"/>
              </a:ext>
            </a:extLst>
          </p:cNvPr>
          <p:cNvGrpSpPr>
            <a:grpSpLocks/>
          </p:cNvGrpSpPr>
          <p:nvPr/>
        </p:nvGrpSpPr>
        <p:grpSpPr bwMode="auto">
          <a:xfrm>
            <a:off x="6485577" y="5456999"/>
            <a:ext cx="1909763" cy="1104900"/>
            <a:chOff x="4368" y="1896"/>
            <a:chExt cx="1203" cy="696"/>
          </a:xfrm>
        </p:grpSpPr>
        <p:sp>
          <p:nvSpPr>
            <p:cNvPr id="226" name="Oval 7">
              <a:extLst>
                <a:ext uri="{FF2B5EF4-FFF2-40B4-BE49-F238E27FC236}">
                  <a16:creationId xmlns:a16="http://schemas.microsoft.com/office/drawing/2014/main" id="{84BB3F27-635C-4A79-A916-77F5E32D6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896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27" name="Oval 8">
              <a:extLst>
                <a:ext uri="{FF2B5EF4-FFF2-40B4-BE49-F238E27FC236}">
                  <a16:creationId xmlns:a16="http://schemas.microsoft.com/office/drawing/2014/main" id="{1D435975-C45F-49A1-BF55-1B1E075C4F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9" y="190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28" name="Oval 9">
              <a:extLst>
                <a:ext uri="{FF2B5EF4-FFF2-40B4-BE49-F238E27FC236}">
                  <a16:creationId xmlns:a16="http://schemas.microsoft.com/office/drawing/2014/main" id="{A2FD6E9F-ABDE-4621-AEA6-E394645BE4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73" y="2388"/>
              <a:ext cx="227" cy="204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29" name="Oval 10">
              <a:extLst>
                <a:ext uri="{FF2B5EF4-FFF2-40B4-BE49-F238E27FC236}">
                  <a16:creationId xmlns:a16="http://schemas.microsoft.com/office/drawing/2014/main" id="{3672BD68-5898-4CD0-8565-19F1A07A2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8" y="23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30" name="Oval 11">
              <a:extLst>
                <a:ext uri="{FF2B5EF4-FFF2-40B4-BE49-F238E27FC236}">
                  <a16:creationId xmlns:a16="http://schemas.microsoft.com/office/drawing/2014/main" id="{C36BB4B0-DDBC-4165-97C8-340C2B0581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44" y="21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232" name="Line 14">
              <a:extLst>
                <a:ext uri="{FF2B5EF4-FFF2-40B4-BE49-F238E27FC236}">
                  <a16:creationId xmlns:a16="http://schemas.microsoft.com/office/drawing/2014/main" id="{49208B07-E961-481A-86EC-A51AB4EDB5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92" y="2000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3" name="Line 15">
              <a:extLst>
                <a:ext uri="{FF2B5EF4-FFF2-40B4-BE49-F238E27FC236}">
                  <a16:creationId xmlns:a16="http://schemas.microsoft.com/office/drawing/2014/main" id="{B49EB2CA-12FC-45FE-ABBE-20A1EF5CCC8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2496"/>
              <a:ext cx="317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4" name="Line 16">
              <a:extLst>
                <a:ext uri="{FF2B5EF4-FFF2-40B4-BE49-F238E27FC236}">
                  <a16:creationId xmlns:a16="http://schemas.microsoft.com/office/drawing/2014/main" id="{8DD804DD-185D-44CF-80D8-4E9B6E106D3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560" y="2064"/>
              <a:ext cx="385" cy="34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36" name="Line 18">
              <a:extLst>
                <a:ext uri="{FF2B5EF4-FFF2-40B4-BE49-F238E27FC236}">
                  <a16:creationId xmlns:a16="http://schemas.microsoft.com/office/drawing/2014/main" id="{739CC41A-0582-4F69-808D-740F8E2C04F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5144" y="2024"/>
              <a:ext cx="240" cy="144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 type="non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8B713CBA-0159-448C-A23C-269CCCF5285D}"/>
              </a:ext>
            </a:extLst>
          </p:cNvPr>
          <p:cNvSpPr txBox="1"/>
          <p:nvPr/>
        </p:nvSpPr>
        <p:spPr>
          <a:xfrm>
            <a:off x="4954464" y="3334779"/>
            <a:ext cx="344966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此图有</a:t>
            </a:r>
            <a:r>
              <a:rPr lang="en-US" altLang="zh-CN" sz="2400" dirty="0">
                <a:solidFill>
                  <a:srgbClr val="00B050"/>
                </a:solidFill>
              </a:rPr>
              <a:t>6</a:t>
            </a:r>
            <a:r>
              <a:rPr lang="zh-CN" altLang="en-US" sz="2400" dirty="0"/>
              <a:t>个有向生成树</a:t>
            </a:r>
            <a:endParaRPr lang="zh-Hans-HK" altLang="en-US" sz="24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2">
            <a:extLst>
              <a:ext uri="{FF2B5EF4-FFF2-40B4-BE49-F238E27FC236}">
                <a16:creationId xmlns:a16="http://schemas.microsoft.com/office/drawing/2014/main" id="{48D78CE0-1D8B-4F86-BB1A-8CDD5F6D126B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0383" y="2794732"/>
            <a:ext cx="2317750" cy="13589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13">
            <a:extLst>
              <a:ext uri="{FF2B5EF4-FFF2-40B4-BE49-F238E27FC236}">
                <a16:creationId xmlns:a16="http://schemas.microsoft.com/office/drawing/2014/main" id="{E69452C9-08E7-492F-A076-D68C74197978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905375" y="2662175"/>
            <a:ext cx="2819400" cy="1624013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2" name="Text Box 60">
            <a:extLst>
              <a:ext uri="{FF2B5EF4-FFF2-40B4-BE49-F238E27FC236}">
                <a16:creationId xmlns:a16="http://schemas.microsoft.com/office/drawing/2014/main" id="{1ADDE2B2-10BD-403A-B2FC-13C89084C4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59258" y="571680"/>
            <a:ext cx="3172663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有向图的生成森林</a:t>
            </a:r>
            <a:r>
              <a:rPr lang="en-US" altLang="zh-CN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(**)</a:t>
            </a:r>
          </a:p>
        </p:txBody>
      </p:sp>
    </p:spTree>
    <p:extLst>
      <p:ext uri="{BB962C8B-B14F-4D97-AF65-F5344CB8AC3E}">
        <p14:creationId xmlns:p14="http://schemas.microsoft.com/office/powerpoint/2010/main" val="1280036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71700B-13D0-4A6F-B9FD-8FA969EB62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600" dirty="0"/>
              <a:t>找最小</a:t>
            </a:r>
            <a:r>
              <a:rPr lang="en-US" altLang="zh-CN" sz="3600" dirty="0"/>
              <a:t>”</a:t>
            </a:r>
            <a:r>
              <a:rPr lang="zh-CN" altLang="en-US" sz="3600" dirty="0"/>
              <a:t>有向生成树</a:t>
            </a:r>
            <a:r>
              <a:rPr lang="en-US" altLang="zh-CN" sz="3600" dirty="0"/>
              <a:t>”</a:t>
            </a:r>
            <a:r>
              <a:rPr lang="zh-CN" altLang="en-US" sz="3600" dirty="0"/>
              <a:t>的算法</a:t>
            </a:r>
            <a:r>
              <a:rPr lang="en-US" altLang="zh-CN" sz="3600" dirty="0"/>
              <a:t>(***)</a:t>
            </a:r>
            <a:endParaRPr lang="zh-Hans-HK" altLang="en-US" sz="36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1A335F3-2A91-4205-9D6B-AB2B14DD8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3607" y="1452564"/>
            <a:ext cx="8435748" cy="4780286"/>
          </a:xfrm>
        </p:spPr>
        <p:txBody>
          <a:bodyPr/>
          <a:lstStyle/>
          <a:p>
            <a:pPr marL="0" indent="0">
              <a:buNone/>
            </a:pPr>
            <a:r>
              <a:rPr lang="en-US" altLang="zh-Hans-HK" sz="2400" b="1" dirty="0">
                <a:solidFill>
                  <a:srgbClr val="9933FF"/>
                </a:solidFill>
              </a:rPr>
              <a:t>Chu-Liu/Edmonds algorithm</a:t>
            </a:r>
            <a:r>
              <a:rPr lang="zh-CN" altLang="en-US" sz="2400" b="1" dirty="0">
                <a:solidFill>
                  <a:srgbClr val="9933FF"/>
                </a:solidFill>
              </a:rPr>
              <a:t>： </a:t>
            </a:r>
            <a:r>
              <a:rPr lang="en-US" altLang="zh-Hans-HK" sz="2400" dirty="0"/>
              <a:t>solving </a:t>
            </a:r>
            <a:r>
              <a:rPr lang="en-US" altLang="zh-Hans-HK" sz="2400" b="1" dirty="0"/>
              <a:t>minimum-cost arborescence problem</a:t>
            </a:r>
            <a:r>
              <a:rPr lang="zh-CN" altLang="en-US" sz="2400" b="1" dirty="0"/>
              <a:t>。</a:t>
            </a:r>
            <a:endParaRPr lang="en-US" altLang="zh-Hans-HK" sz="2400" dirty="0"/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en-US" altLang="zh-CN" sz="2400" dirty="0"/>
              <a:t>S</a:t>
            </a:r>
            <a:r>
              <a:rPr lang="en-US" altLang="zh-Hans-HK" sz="2400" dirty="0"/>
              <a:t>everal optimized implementations of this algorithm over the years using better data structures; the best one that I know of uses a Fibonacci heap and runs in time </a:t>
            </a:r>
            <a:r>
              <a:rPr lang="en-US" altLang="zh-Hans-HK" sz="2400" dirty="0">
                <a:solidFill>
                  <a:srgbClr val="00B050"/>
                </a:solidFill>
              </a:rPr>
              <a:t>O(m + n log n)</a:t>
            </a:r>
            <a:r>
              <a:rPr lang="en-US" altLang="zh-Hans-HK" sz="2400" dirty="0"/>
              <a:t>.</a:t>
            </a:r>
          </a:p>
          <a:p>
            <a:pPr marL="0" indent="0">
              <a:buNone/>
            </a:pPr>
            <a:endParaRPr lang="en-US" altLang="zh-Hans-HK" sz="2400" dirty="0"/>
          </a:p>
          <a:p>
            <a:pPr marL="0" indent="0">
              <a:buNone/>
            </a:pPr>
            <a:r>
              <a:rPr lang="zh-CN" altLang="en-US" sz="2400" dirty="0"/>
              <a:t>阅读：</a:t>
            </a:r>
            <a:r>
              <a:rPr lang="en-US" altLang="zh-CN" sz="2400" dirty="0"/>
              <a:t> </a:t>
            </a:r>
          </a:p>
          <a:p>
            <a:pPr marL="0" indent="0">
              <a:buNone/>
            </a:pPr>
            <a:r>
              <a:rPr lang="en-US" altLang="zh-CN" sz="2400" dirty="0">
                <a:hlinkClick r:id="rId2"/>
              </a:rPr>
              <a:t>http://www.cs.tau.ac.il/~zwick/grad-algo-13/directed-mst.pdf</a:t>
            </a:r>
            <a:endParaRPr lang="en-US" altLang="zh-CN" sz="2400" dirty="0"/>
          </a:p>
          <a:p>
            <a:pPr marL="0" indent="0">
              <a:buNone/>
            </a:pPr>
            <a:r>
              <a:rPr lang="en-US" altLang="zh-Hans-HK" sz="2400" dirty="0">
                <a:hlinkClick r:id="rId3"/>
              </a:rPr>
              <a:t>https://en.wikipedia.org/wiki/Edmonds%27_algorithm</a:t>
            </a:r>
            <a:endParaRPr lang="en-US" altLang="zh-Hans-HK" sz="2400" dirty="0"/>
          </a:p>
          <a:p>
            <a:pPr marL="0" indent="0">
              <a:buNone/>
            </a:pPr>
            <a:endParaRPr lang="zh-Hans-HK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7183374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6338" name="Rectangle 2">
            <a:extLst>
              <a:ext uri="{FF2B5EF4-FFF2-40B4-BE49-F238E27FC236}">
                <a16:creationId xmlns:a16="http://schemas.microsoft.com/office/drawing/2014/main" id="{83F5FAE0-8D67-4384-82DF-2D70F59254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2025" y="1575330"/>
            <a:ext cx="7705726" cy="20304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8572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27635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9545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11455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717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30289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861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94335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权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——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与图的边或弧相关的数叫权。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每个边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或弧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都附加一个权值的图，称为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带权图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</a:t>
            </a: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隶书"/>
              <a:ea typeface="隶书"/>
              <a:cs typeface="+mn-cs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网络：带权的连通图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(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包括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弱连通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的有向图</a:t>
            </a:r>
            <a:r>
              <a:rPr kumimoji="1" lang="en-US" altLang="zh-CN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)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称为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网或网络</a:t>
            </a:r>
            <a:r>
              <a:rPr kumimoji="1" lang="zh-CN" altLang="en-US" sz="280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隶书"/>
                <a:ea typeface="隶书"/>
                <a:cs typeface="+mn-cs"/>
              </a:rPr>
              <a:t>。网络是工程上常用的一个概念，用来表示一个工程或某种流程。</a:t>
            </a:r>
          </a:p>
        </p:txBody>
      </p:sp>
      <p:grpSp>
        <p:nvGrpSpPr>
          <p:cNvPr id="17416" name="Group 38">
            <a:extLst>
              <a:ext uri="{FF2B5EF4-FFF2-40B4-BE49-F238E27FC236}">
                <a16:creationId xmlns:a16="http://schemas.microsoft.com/office/drawing/2014/main" id="{E91F9BD1-A06B-482C-939D-26C938EDE8BE}"/>
              </a:ext>
            </a:extLst>
          </p:cNvPr>
          <p:cNvGrpSpPr>
            <a:grpSpLocks/>
          </p:cNvGrpSpPr>
          <p:nvPr/>
        </p:nvGrpSpPr>
        <p:grpSpPr bwMode="auto">
          <a:xfrm>
            <a:off x="3576149" y="4430713"/>
            <a:ext cx="2684691" cy="1624854"/>
            <a:chOff x="3984" y="1424"/>
            <a:chExt cx="1440" cy="840"/>
          </a:xfrm>
        </p:grpSpPr>
        <p:sp>
          <p:nvSpPr>
            <p:cNvPr id="17418" name="Rectangle 39">
              <a:extLst>
                <a:ext uri="{FF2B5EF4-FFF2-40B4-BE49-F238E27FC236}">
                  <a16:creationId xmlns:a16="http://schemas.microsoft.com/office/drawing/2014/main" id="{2B496A75-977F-42D0-B653-3A0E8F4096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76" y="15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7419" name="Rectangle 40">
              <a:extLst>
                <a:ext uri="{FF2B5EF4-FFF2-40B4-BE49-F238E27FC236}">
                  <a16:creationId xmlns:a16="http://schemas.microsoft.com/office/drawing/2014/main" id="{C9AE9200-318F-46DC-8C8B-6BBB12D758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23" y="186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7420" name="Rectangle 41">
              <a:extLst>
                <a:ext uri="{FF2B5EF4-FFF2-40B4-BE49-F238E27FC236}">
                  <a16:creationId xmlns:a16="http://schemas.microsoft.com/office/drawing/2014/main" id="{9D7A2E7B-1F22-454C-84BE-E9B96EA4AA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40" y="1816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7421" name="Rectangle 42">
              <a:extLst>
                <a:ext uri="{FF2B5EF4-FFF2-40B4-BE49-F238E27FC236}">
                  <a16:creationId xmlns:a16="http://schemas.microsoft.com/office/drawing/2014/main" id="{2E5797BF-CC8A-4EEC-9058-E5400A1BFCF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8" y="199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7422" name="Rectangle 43">
              <a:extLst>
                <a:ext uri="{FF2B5EF4-FFF2-40B4-BE49-F238E27FC236}">
                  <a16:creationId xmlns:a16="http://schemas.microsoft.com/office/drawing/2014/main" id="{BA3CB685-92A9-4A60-BAB1-3B4215A69F4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84" y="1760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7423" name="Rectangle 44">
              <a:extLst>
                <a:ext uri="{FF2B5EF4-FFF2-40B4-BE49-F238E27FC236}">
                  <a16:creationId xmlns:a16="http://schemas.microsoft.com/office/drawing/2014/main" id="{715E5856-FE89-48CE-B0D6-3644BBAC75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60" y="1424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7424" name="Oval 45">
              <a:extLst>
                <a:ext uri="{FF2B5EF4-FFF2-40B4-BE49-F238E27FC236}">
                  <a16:creationId xmlns:a16="http://schemas.microsoft.com/office/drawing/2014/main" id="{64E158CD-A16E-44B0-9527-329FF257F6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0" y="1488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17425" name="Oval 46">
              <a:extLst>
                <a:ext uri="{FF2B5EF4-FFF2-40B4-BE49-F238E27FC236}">
                  <a16:creationId xmlns:a16="http://schemas.microsoft.com/office/drawing/2014/main" id="{E5905BD1-C4E7-4601-AA66-940EAB7BC4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2" y="150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17426" name="Oval 47">
              <a:extLst>
                <a:ext uri="{FF2B5EF4-FFF2-40B4-BE49-F238E27FC236}">
                  <a16:creationId xmlns:a16="http://schemas.microsoft.com/office/drawing/2014/main" id="{23E61A01-6D00-4ED8-AE73-BE71B426B0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37" y="206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17427" name="Oval 48">
              <a:extLst>
                <a:ext uri="{FF2B5EF4-FFF2-40B4-BE49-F238E27FC236}">
                  <a16:creationId xmlns:a16="http://schemas.microsoft.com/office/drawing/2014/main" id="{08581A47-6ABB-492A-8651-A3C77B9EEA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77" y="2052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17428" name="Oval 49">
              <a:extLst>
                <a:ext uri="{FF2B5EF4-FFF2-40B4-BE49-F238E27FC236}">
                  <a16:creationId xmlns:a16="http://schemas.microsoft.com/office/drawing/2014/main" id="{0748F1DD-5571-4B41-BB5D-9C27801D116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97" y="1740"/>
              <a:ext cx="227" cy="204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sp>
          <p:nvSpPr>
            <p:cNvPr id="17429" name="Line 50">
              <a:extLst>
                <a:ext uri="{FF2B5EF4-FFF2-40B4-BE49-F238E27FC236}">
                  <a16:creationId xmlns:a16="http://schemas.microsoft.com/office/drawing/2014/main" id="{34C0BD97-0980-4B2E-9BE9-3B4A17232D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52" y="1704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0" name="Line 51">
              <a:extLst>
                <a:ext uri="{FF2B5EF4-FFF2-40B4-BE49-F238E27FC236}">
                  <a16:creationId xmlns:a16="http://schemas.microsoft.com/office/drawing/2014/main" id="{991719F5-2F71-4880-9C29-B58423290F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97" y="1696"/>
              <a:ext cx="0" cy="36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1" name="Line 52">
              <a:extLst>
                <a:ext uri="{FF2B5EF4-FFF2-40B4-BE49-F238E27FC236}">
                  <a16:creationId xmlns:a16="http://schemas.microsoft.com/office/drawing/2014/main" id="{7E3077F7-A822-482E-89D5-4AEA6351BF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1592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2" name="Line 53">
              <a:extLst>
                <a:ext uri="{FF2B5EF4-FFF2-40B4-BE49-F238E27FC236}">
                  <a16:creationId xmlns:a16="http://schemas.microsoft.com/office/drawing/2014/main" id="{CF80471C-AAE9-4275-90D6-2F3FF209A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72" y="2160"/>
              <a:ext cx="408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3" name="Line 54">
              <a:extLst>
                <a:ext uri="{FF2B5EF4-FFF2-40B4-BE49-F238E27FC236}">
                  <a16:creationId xmlns:a16="http://schemas.microsoft.com/office/drawing/2014/main" id="{E34BEB2F-BCF6-4D2A-8516-28AC7783347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232" y="1648"/>
              <a:ext cx="453" cy="453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4" name="Line 55">
              <a:extLst>
                <a:ext uri="{FF2B5EF4-FFF2-40B4-BE49-F238E27FC236}">
                  <a16:creationId xmlns:a16="http://schemas.microsoft.com/office/drawing/2014/main" id="{A56C121A-C943-4B28-B5ED-7E16D7DA91B2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896" y="1920"/>
              <a:ext cx="336" cy="192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5" name="Line 56">
              <a:extLst>
                <a:ext uri="{FF2B5EF4-FFF2-40B4-BE49-F238E27FC236}">
                  <a16:creationId xmlns:a16="http://schemas.microsoft.com/office/drawing/2014/main" id="{9C1498D5-E65C-4F2D-942E-E4F5B089601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01" y="1616"/>
              <a:ext cx="331" cy="16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miter lim="800000"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436" name="Rectangle 57">
              <a:extLst>
                <a:ext uri="{FF2B5EF4-FFF2-40B4-BE49-F238E27FC236}">
                  <a16:creationId xmlns:a16="http://schemas.microsoft.com/office/drawing/2014/main" id="{40673C42-4CAE-4DBA-9B00-262107AF818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28" y="1712"/>
              <a:ext cx="181" cy="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sp>
        <p:nvSpPr>
          <p:cNvPr id="3" name="Text Box 60">
            <a:extLst>
              <a:ext uri="{FF2B5EF4-FFF2-40B4-BE49-F238E27FC236}">
                <a16:creationId xmlns:a16="http://schemas.microsoft.com/office/drawing/2014/main" id="{586BD70E-4D1C-48AF-9ADA-C0CC6FA93B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49646" y="737498"/>
            <a:ext cx="597791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3600" b="1" dirty="0">
                <a:solidFill>
                  <a:schemeClr val="tx2"/>
                </a:solidFill>
                <a:latin typeface="+mj-ea"/>
                <a:ea typeface="+mj-ea"/>
              </a:rPr>
              <a:t>带权图   带权连通图（网）</a:t>
            </a:r>
            <a:endParaRPr lang="en-US" altLang="zh-CN" sz="3600" b="1" dirty="0">
              <a:solidFill>
                <a:schemeClr val="tx2"/>
              </a:solidFill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7345732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371122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BE152FAD-C816-47E2-A89B-02CD4B22EA0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6885" y="907928"/>
            <a:ext cx="7772400" cy="525462"/>
          </a:xfrm>
        </p:spPr>
        <p:txBody>
          <a:bodyPr/>
          <a:lstStyle/>
          <a:p>
            <a:pPr algn="ctr" eaLnBrk="1" hangingPunct="1"/>
            <a:r>
              <a:rPr lang="zh-CN" altLang="en-US" dirty="0"/>
              <a:t>图的定义和术语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605D9D48-0FB2-4074-A6A1-B8C5F83BAD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1644160"/>
            <a:ext cx="7772400" cy="4448907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00B0F0"/>
                </a:solidFill>
              </a:rPr>
              <a:t>图</a:t>
            </a:r>
            <a:r>
              <a:rPr lang="en-US" altLang="zh-CN" dirty="0"/>
              <a:t>(</a:t>
            </a:r>
            <a:r>
              <a:rPr lang="en-US" altLang="zh-CN" dirty="0">
                <a:solidFill>
                  <a:srgbClr val="00B0F0"/>
                </a:solidFill>
              </a:rPr>
              <a:t>Graph</a:t>
            </a:r>
            <a:r>
              <a:rPr lang="en-US" altLang="zh-CN" dirty="0"/>
              <a:t>)</a:t>
            </a:r>
          </a:p>
          <a:p>
            <a:pPr marL="536575" lvl="2" indent="0" eaLnBrk="1" hangingPunct="1"/>
            <a:r>
              <a:rPr lang="zh-CN" altLang="en-US" dirty="0"/>
              <a:t>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dirty="0"/>
              <a:t>是由两个集合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组成的,记为</a:t>
            </a:r>
            <a:endParaRPr lang="en-US" altLang="zh-CN" dirty="0"/>
          </a:p>
          <a:p>
            <a:pPr marL="993775" lvl="3" indent="0" eaLnBrk="1" hangingPunct="1"/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G=(V(G),E(G))  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或者 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en-US" sz="2800" dirty="0">
                <a:solidFill>
                  <a:schemeClr val="accent5">
                    <a:lumMod val="25000"/>
                  </a:schemeClr>
                </a:solidFill>
              </a:rPr>
              <a:t>。    </a:t>
            </a:r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顶点</a:t>
            </a:r>
            <a:r>
              <a:rPr lang="zh-CN" altLang="zh-CN" dirty="0"/>
              <a:t>的非空有限集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dirty="0"/>
              <a:t>是</a:t>
            </a:r>
            <a:r>
              <a:rPr lang="zh-CN" altLang="zh-CN" dirty="0">
                <a:solidFill>
                  <a:srgbClr val="00B0F0"/>
                </a:solidFill>
              </a:rPr>
              <a:t>边</a:t>
            </a:r>
            <a:r>
              <a:rPr lang="zh-CN" altLang="zh-CN" dirty="0"/>
              <a:t>的有限集合，边是顶点的无序对或有序对</a:t>
            </a:r>
            <a:r>
              <a:rPr lang="zh-CN" altLang="en-US" dirty="0"/>
              <a:t>。</a:t>
            </a:r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endParaRPr lang="en-US" altLang="zh-CN" dirty="0"/>
          </a:p>
          <a:p>
            <a:pPr marL="536575" lvl="2" indent="0" eaLnBrk="1" hangingPunct="1"/>
            <a:r>
              <a:rPr lang="zh-CN" altLang="en-US" dirty="0"/>
              <a:t>图的内容和研究非常丰富（</a:t>
            </a:r>
            <a:r>
              <a:rPr lang="zh-CN" altLang="en-US" dirty="0">
                <a:solidFill>
                  <a:srgbClr val="00B0F0"/>
                </a:solidFill>
              </a:rPr>
              <a:t>图论</a:t>
            </a:r>
            <a:r>
              <a:rPr lang="en-US" altLang="zh-CN" dirty="0"/>
              <a:t>=</a:t>
            </a:r>
            <a:r>
              <a:rPr lang="en-US" altLang="zh-CN" dirty="0">
                <a:solidFill>
                  <a:srgbClr val="00B0F0"/>
                </a:solidFill>
              </a:rPr>
              <a:t>Graph Theory</a:t>
            </a:r>
            <a:r>
              <a:rPr lang="en-US" altLang="zh-CN" dirty="0"/>
              <a:t>)</a:t>
            </a:r>
            <a:endParaRPr lang="zh-CN" altLang="zh-CN" dirty="0"/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B7297C2B-CAF1-4C75-B939-4ED95A17806E}"/>
              </a:ext>
            </a:extLst>
          </p:cNvPr>
          <p:cNvGrpSpPr/>
          <p:nvPr/>
        </p:nvGrpSpPr>
        <p:grpSpPr>
          <a:xfrm>
            <a:off x="2286000" y="4377819"/>
            <a:ext cx="4149971" cy="272934"/>
            <a:chOff x="2286000" y="4958859"/>
            <a:chExt cx="4149971" cy="272934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75D89A53-D90C-4659-A19F-0BC1B756934B}"/>
                </a:ext>
              </a:extLst>
            </p:cNvPr>
            <p:cNvSpPr/>
            <p:nvPr/>
          </p:nvSpPr>
          <p:spPr bwMode="auto">
            <a:xfrm>
              <a:off x="2286000" y="4958861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5" name="椭圆 4">
              <a:extLst>
                <a:ext uri="{FF2B5EF4-FFF2-40B4-BE49-F238E27FC236}">
                  <a16:creationId xmlns:a16="http://schemas.microsoft.com/office/drawing/2014/main" id="{7D9A2505-A173-4969-8B70-15F485C36059}"/>
                </a:ext>
              </a:extLst>
            </p:cNvPr>
            <p:cNvSpPr/>
            <p:nvPr/>
          </p:nvSpPr>
          <p:spPr bwMode="auto">
            <a:xfrm>
              <a:off x="3244362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6" name="椭圆 5">
              <a:extLst>
                <a:ext uri="{FF2B5EF4-FFF2-40B4-BE49-F238E27FC236}">
                  <a16:creationId xmlns:a16="http://schemas.microsoft.com/office/drawing/2014/main" id="{B59A3DCF-A44E-45B3-9863-92E1F3BBCFCA}"/>
                </a:ext>
              </a:extLst>
            </p:cNvPr>
            <p:cNvSpPr/>
            <p:nvPr/>
          </p:nvSpPr>
          <p:spPr bwMode="auto">
            <a:xfrm>
              <a:off x="5213840" y="4958860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7" name="椭圆 6">
              <a:extLst>
                <a:ext uri="{FF2B5EF4-FFF2-40B4-BE49-F238E27FC236}">
                  <a16:creationId xmlns:a16="http://schemas.microsoft.com/office/drawing/2014/main" id="{6BA0C040-3076-44DB-9CEC-D6BD78BD132D}"/>
                </a:ext>
              </a:extLst>
            </p:cNvPr>
            <p:cNvSpPr/>
            <p:nvPr/>
          </p:nvSpPr>
          <p:spPr bwMode="auto">
            <a:xfrm>
              <a:off x="6172202" y="4958859"/>
              <a:ext cx="263769" cy="263769"/>
            </a:xfrm>
            <a:prstGeom prst="ellipse">
              <a:avLst/>
            </a:prstGeom>
            <a:solidFill>
              <a:schemeClr val="accent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0" name="任意多边形: 形状 9">
              <a:extLst>
                <a:ext uri="{FF2B5EF4-FFF2-40B4-BE49-F238E27FC236}">
                  <a16:creationId xmlns:a16="http://schemas.microsoft.com/office/drawing/2014/main" id="{52E6963C-1241-438E-BDC3-5F97322A47C0}"/>
                </a:ext>
              </a:extLst>
            </p:cNvPr>
            <p:cNvSpPr/>
            <p:nvPr/>
          </p:nvSpPr>
          <p:spPr bwMode="auto">
            <a:xfrm>
              <a:off x="2549770" y="5073161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3" name="任意多边形: 形状 12">
              <a:extLst>
                <a:ext uri="{FF2B5EF4-FFF2-40B4-BE49-F238E27FC236}">
                  <a16:creationId xmlns:a16="http://schemas.microsoft.com/office/drawing/2014/main" id="{DA645556-09C4-47EC-91C9-F3DFD6E0503A}"/>
                </a:ext>
              </a:extLst>
            </p:cNvPr>
            <p:cNvSpPr/>
            <p:nvPr/>
          </p:nvSpPr>
          <p:spPr bwMode="auto">
            <a:xfrm>
              <a:off x="5477609" y="5051180"/>
              <a:ext cx="694592" cy="158632"/>
            </a:xfrm>
            <a:custGeom>
              <a:avLst/>
              <a:gdLst>
                <a:gd name="connsiteX0" fmla="*/ 0 w 694592"/>
                <a:gd name="connsiteY0" fmla="*/ 0 h 158632"/>
                <a:gd name="connsiteX1" fmla="*/ 360484 w 694592"/>
                <a:gd name="connsiteY1" fmla="*/ 158261 h 158632"/>
                <a:gd name="connsiteX2" fmla="*/ 694592 w 694592"/>
                <a:gd name="connsiteY2" fmla="*/ 35169 h 1586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94592" h="158632">
                  <a:moveTo>
                    <a:pt x="0" y="0"/>
                  </a:moveTo>
                  <a:cubicBezTo>
                    <a:pt x="122359" y="76200"/>
                    <a:pt x="244719" y="152400"/>
                    <a:pt x="360484" y="158261"/>
                  </a:cubicBezTo>
                  <a:cubicBezTo>
                    <a:pt x="476249" y="164122"/>
                    <a:pt x="585420" y="99645"/>
                    <a:pt x="694592" y="35169"/>
                  </a:cubicBezTo>
                </a:path>
              </a:pathLst>
            </a:custGeom>
            <a:noFill/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1" lang="zh-Hans-HK" altLang="en-US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2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himes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2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2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2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2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2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2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42" grpId="0" autoUpdateAnimBg="0"/>
      <p:bldP spid="10243" grpId="0" uiExpand="1" build="p" bldLvl="5" autoUpdateAnimBg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AAD6CDA-4CFB-4D88-9ADB-3A11CE8AC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43138" y="2681409"/>
            <a:ext cx="4852254" cy="101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§"/>
              <a:defRPr kumimoji="1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3300"/>
              </a:buClr>
              <a:buFont typeface="Wingdings" panose="05000000000000000000" pitchFamily="2" charset="2"/>
              <a:buChar char="v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FF9900"/>
              </a:buClr>
              <a:buFont typeface="Wingdings" panose="05000000000000000000" pitchFamily="2" charset="2"/>
              <a:buChar char="l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zh-CN" altLang="en-US" sz="6000" dirty="0">
                <a:solidFill>
                  <a:schemeClr val="tx2"/>
                </a:solidFill>
              </a:rPr>
              <a:t>图的存储结构</a:t>
            </a:r>
          </a:p>
        </p:txBody>
      </p:sp>
    </p:spTree>
    <p:extLst>
      <p:ext uri="{BB962C8B-B14F-4D97-AF65-F5344CB8AC3E}">
        <p14:creationId xmlns:p14="http://schemas.microsoft.com/office/powerpoint/2010/main" val="15165626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bldLvl="5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39" name="Group 3">
            <a:extLst>
              <a:ext uri="{FF2B5EF4-FFF2-40B4-BE49-F238E27FC236}">
                <a16:creationId xmlns:a16="http://schemas.microsoft.com/office/drawing/2014/main" id="{1DE40A53-7FF7-40C0-891D-49BF28D7B15D}"/>
              </a:ext>
            </a:extLst>
          </p:cNvPr>
          <p:cNvGrpSpPr>
            <a:grpSpLocks/>
          </p:cNvGrpSpPr>
          <p:nvPr/>
        </p:nvGrpSpPr>
        <p:grpSpPr bwMode="auto">
          <a:xfrm>
            <a:off x="1139825" y="1651000"/>
            <a:ext cx="1963738" cy="1511300"/>
            <a:chOff x="718" y="1040"/>
            <a:chExt cx="1237" cy="952"/>
          </a:xfrm>
        </p:grpSpPr>
        <p:sp>
          <p:nvSpPr>
            <p:cNvPr id="19536" name="Text Box 4">
              <a:extLst>
                <a:ext uri="{FF2B5EF4-FFF2-40B4-BE49-F238E27FC236}">
                  <a16:creationId xmlns:a16="http://schemas.microsoft.com/office/drawing/2014/main" id="{47742EF7-9FC7-417C-ADE8-B98C8D0C060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37" name="Group 5">
              <a:extLst>
                <a:ext uri="{FF2B5EF4-FFF2-40B4-BE49-F238E27FC236}">
                  <a16:creationId xmlns:a16="http://schemas.microsoft.com/office/drawing/2014/main" id="{16F1AFB3-016B-4273-8F93-A4FB93C7E48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19538" name="Text Box 6">
                <a:extLst>
                  <a:ext uri="{FF2B5EF4-FFF2-40B4-BE49-F238E27FC236}">
                    <a16:creationId xmlns:a16="http://schemas.microsoft.com/office/drawing/2014/main" id="{6617F2B6-7F97-4699-84BF-E3878E84E01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19539" name="Group 7">
                <a:extLst>
                  <a:ext uri="{FF2B5EF4-FFF2-40B4-BE49-F238E27FC236}">
                    <a16:creationId xmlns:a16="http://schemas.microsoft.com/office/drawing/2014/main" id="{8265D902-0DC0-4D67-BE2F-A9F5B39006F8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19540" name="Oval 8">
                  <a:extLst>
                    <a:ext uri="{FF2B5EF4-FFF2-40B4-BE49-F238E27FC236}">
                      <a16:creationId xmlns:a16="http://schemas.microsoft.com/office/drawing/2014/main" id="{A3EADADB-9F4E-4D71-952B-5156CF8A59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9541" name="Oval 9">
                  <a:extLst>
                    <a:ext uri="{FF2B5EF4-FFF2-40B4-BE49-F238E27FC236}">
                      <a16:creationId xmlns:a16="http://schemas.microsoft.com/office/drawing/2014/main" id="{87FEDB52-ABBF-42FD-92E3-000A91FDDB8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9542" name="Oval 10">
                  <a:extLst>
                    <a:ext uri="{FF2B5EF4-FFF2-40B4-BE49-F238E27FC236}">
                      <a16:creationId xmlns:a16="http://schemas.microsoft.com/office/drawing/2014/main" id="{ABC83D5F-61CA-40F6-9F0D-CCF6E476A05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9543" name="Oval 11">
                  <a:extLst>
                    <a:ext uri="{FF2B5EF4-FFF2-40B4-BE49-F238E27FC236}">
                      <a16:creationId xmlns:a16="http://schemas.microsoft.com/office/drawing/2014/main" id="{6D03F6C4-08A2-4DD6-B1C1-8D45A70AAAB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9544" name="Line 12">
                  <a:extLst>
                    <a:ext uri="{FF2B5EF4-FFF2-40B4-BE49-F238E27FC236}">
                      <a16:creationId xmlns:a16="http://schemas.microsoft.com/office/drawing/2014/main" id="{0FDED055-0436-408D-A707-E4A62F50BF4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5" name="Line 13">
                  <a:extLst>
                    <a:ext uri="{FF2B5EF4-FFF2-40B4-BE49-F238E27FC236}">
                      <a16:creationId xmlns:a16="http://schemas.microsoft.com/office/drawing/2014/main" id="{04A00819-C1FF-43C5-B09B-597E21CD4D5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6" name="Line 14">
                  <a:extLst>
                    <a:ext uri="{FF2B5EF4-FFF2-40B4-BE49-F238E27FC236}">
                      <a16:creationId xmlns:a16="http://schemas.microsoft.com/office/drawing/2014/main" id="{8E75AF5F-3A49-4192-B213-BEEA9322513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9547" name="Line 15">
                  <a:extLst>
                    <a:ext uri="{FF2B5EF4-FFF2-40B4-BE49-F238E27FC236}">
                      <a16:creationId xmlns:a16="http://schemas.microsoft.com/office/drawing/2014/main" id="{C75084A5-9797-417C-9456-12DACF63839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4352" name="Group 16">
            <a:extLst>
              <a:ext uri="{FF2B5EF4-FFF2-40B4-BE49-F238E27FC236}">
                <a16:creationId xmlns:a16="http://schemas.microsoft.com/office/drawing/2014/main" id="{2498D41A-5245-46D7-B087-60B97409D66E}"/>
              </a:ext>
            </a:extLst>
          </p:cNvPr>
          <p:cNvGrpSpPr>
            <a:grpSpLocks/>
          </p:cNvGrpSpPr>
          <p:nvPr/>
        </p:nvGrpSpPr>
        <p:grpSpPr bwMode="auto">
          <a:xfrm>
            <a:off x="1096963" y="3657600"/>
            <a:ext cx="2039937" cy="1771650"/>
            <a:chOff x="691" y="2304"/>
            <a:chExt cx="1285" cy="1116"/>
          </a:xfrm>
        </p:grpSpPr>
        <p:sp>
          <p:nvSpPr>
            <p:cNvPr id="19522" name="Text Box 17">
              <a:extLst>
                <a:ext uri="{FF2B5EF4-FFF2-40B4-BE49-F238E27FC236}">
                  <a16:creationId xmlns:a16="http://schemas.microsoft.com/office/drawing/2014/main" id="{F57B15CA-16FD-440E-8199-B41D3FD7CA6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19523" name="Group 18">
              <a:extLst>
                <a:ext uri="{FF2B5EF4-FFF2-40B4-BE49-F238E27FC236}">
                  <a16:creationId xmlns:a16="http://schemas.microsoft.com/office/drawing/2014/main" id="{C27943F3-A1DC-49ED-8B6C-A093F748404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19524" name="Oval 19">
                <a:extLst>
                  <a:ext uri="{FF2B5EF4-FFF2-40B4-BE49-F238E27FC236}">
                    <a16:creationId xmlns:a16="http://schemas.microsoft.com/office/drawing/2014/main" id="{969CC119-CB79-4021-9B94-5F4CA9F0A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9525" name="Oval 20">
                <a:extLst>
                  <a:ext uri="{FF2B5EF4-FFF2-40B4-BE49-F238E27FC236}">
                    <a16:creationId xmlns:a16="http://schemas.microsoft.com/office/drawing/2014/main" id="{38BECAC5-6C77-499E-9320-F99383A968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9526" name="Oval 21">
                <a:extLst>
                  <a:ext uri="{FF2B5EF4-FFF2-40B4-BE49-F238E27FC236}">
                    <a16:creationId xmlns:a16="http://schemas.microsoft.com/office/drawing/2014/main" id="{39EA5F02-C992-4AAA-A9E4-89A333E518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9527" name="Oval 22">
                <a:extLst>
                  <a:ext uri="{FF2B5EF4-FFF2-40B4-BE49-F238E27FC236}">
                    <a16:creationId xmlns:a16="http://schemas.microsoft.com/office/drawing/2014/main" id="{8BC1737E-7957-4ADE-9B36-0723688DE8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9528" name="Oval 23">
                <a:extLst>
                  <a:ext uri="{FF2B5EF4-FFF2-40B4-BE49-F238E27FC236}">
                    <a16:creationId xmlns:a16="http://schemas.microsoft.com/office/drawing/2014/main" id="{D8A7172B-C092-4518-8EEA-F41EAEF120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9529" name="Text Box 24">
                <a:extLst>
                  <a:ext uri="{FF2B5EF4-FFF2-40B4-BE49-F238E27FC236}">
                    <a16:creationId xmlns:a16="http://schemas.microsoft.com/office/drawing/2014/main" id="{2D789BD4-1BFB-41CD-A7DE-3D6AA03BECE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19530" name="Line 25">
                <a:extLst>
                  <a:ext uri="{FF2B5EF4-FFF2-40B4-BE49-F238E27FC236}">
                    <a16:creationId xmlns:a16="http://schemas.microsoft.com/office/drawing/2014/main" id="{3FD9FEDD-A0AC-4967-A4AE-FD1CF4B4F7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1" name="Line 26">
                <a:extLst>
                  <a:ext uri="{FF2B5EF4-FFF2-40B4-BE49-F238E27FC236}">
                    <a16:creationId xmlns:a16="http://schemas.microsoft.com/office/drawing/2014/main" id="{29A18A1D-BD15-4118-8FB4-A5670C3561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2" name="Line 27">
                <a:extLst>
                  <a:ext uri="{FF2B5EF4-FFF2-40B4-BE49-F238E27FC236}">
                    <a16:creationId xmlns:a16="http://schemas.microsoft.com/office/drawing/2014/main" id="{24CD14FC-F149-4C85-A9C4-2C6DB8D29F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3" name="Line 28">
                <a:extLst>
                  <a:ext uri="{FF2B5EF4-FFF2-40B4-BE49-F238E27FC236}">
                    <a16:creationId xmlns:a16="http://schemas.microsoft.com/office/drawing/2014/main" id="{4FE59833-BDF7-45A1-8DAA-59DBAA6DD31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4" name="Line 29">
                <a:extLst>
                  <a:ext uri="{FF2B5EF4-FFF2-40B4-BE49-F238E27FC236}">
                    <a16:creationId xmlns:a16="http://schemas.microsoft.com/office/drawing/2014/main" id="{6485BB94-8C93-4BE8-91C9-B790E0B3997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35" name="Line 30">
                <a:extLst>
                  <a:ext uri="{FF2B5EF4-FFF2-40B4-BE49-F238E27FC236}">
                    <a16:creationId xmlns:a16="http://schemas.microsoft.com/office/drawing/2014/main" id="{E1847965-892C-4787-B614-DD0601CD32C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4367" name="Group 31">
            <a:extLst>
              <a:ext uri="{FF2B5EF4-FFF2-40B4-BE49-F238E27FC236}">
                <a16:creationId xmlns:a16="http://schemas.microsoft.com/office/drawing/2014/main" id="{11987A06-494A-43C0-BE26-E5F2BFDC96D1}"/>
              </a:ext>
            </a:extLst>
          </p:cNvPr>
          <p:cNvGrpSpPr>
            <a:grpSpLocks/>
          </p:cNvGrpSpPr>
          <p:nvPr/>
        </p:nvGrpSpPr>
        <p:grpSpPr bwMode="auto">
          <a:xfrm>
            <a:off x="4033838" y="1023938"/>
            <a:ext cx="3490912" cy="1895475"/>
            <a:chOff x="2541" y="645"/>
            <a:chExt cx="2199" cy="1194"/>
          </a:xfrm>
        </p:grpSpPr>
        <p:grpSp>
          <p:nvGrpSpPr>
            <p:cNvPr id="19502" name="Group 32">
              <a:extLst>
                <a:ext uri="{FF2B5EF4-FFF2-40B4-BE49-F238E27FC236}">
                  <a16:creationId xmlns:a16="http://schemas.microsoft.com/office/drawing/2014/main" id="{7644AD40-8605-4927-B98C-86327075116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11" y="645"/>
              <a:ext cx="755" cy="255"/>
              <a:chOff x="2889" y="1078"/>
              <a:chExt cx="755" cy="255"/>
            </a:xfrm>
          </p:grpSpPr>
          <p:sp>
            <p:nvSpPr>
              <p:cNvPr id="19519" name="Rectangle 33">
                <a:extLst>
                  <a:ext uri="{FF2B5EF4-FFF2-40B4-BE49-F238E27FC236}">
                    <a16:creationId xmlns:a16="http://schemas.microsoft.com/office/drawing/2014/main" id="{F674B270-2D60-42C7-91EF-5455E7AA7D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  <a:endPara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0" name="Line 34">
                <a:extLst>
                  <a:ext uri="{FF2B5EF4-FFF2-40B4-BE49-F238E27FC236}">
                    <a16:creationId xmlns:a16="http://schemas.microsoft.com/office/drawing/2014/main" id="{DD5EC878-7C95-4393-8B92-3A1F1266B9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21" name="Line 35">
                <a:extLst>
                  <a:ext uri="{FF2B5EF4-FFF2-40B4-BE49-F238E27FC236}">
                    <a16:creationId xmlns:a16="http://schemas.microsoft.com/office/drawing/2014/main" id="{16A20616-E681-4235-BE6F-48EF5A5F68E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3" name="Group 36">
              <a:extLst>
                <a:ext uri="{FF2B5EF4-FFF2-40B4-BE49-F238E27FC236}">
                  <a16:creationId xmlns:a16="http://schemas.microsoft.com/office/drawing/2014/main" id="{608F258E-3FFD-47FC-BD9B-7C918C433A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5" y="1130"/>
              <a:ext cx="755" cy="255"/>
              <a:chOff x="2889" y="1078"/>
              <a:chExt cx="755" cy="255"/>
            </a:xfrm>
          </p:grpSpPr>
          <p:sp>
            <p:nvSpPr>
              <p:cNvPr id="19516" name="Rectangle 37">
                <a:extLst>
                  <a:ext uri="{FF2B5EF4-FFF2-40B4-BE49-F238E27FC236}">
                    <a16:creationId xmlns:a16="http://schemas.microsoft.com/office/drawing/2014/main" id="{48EE9651-7647-4E63-BF8C-BCCCF37BE0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    ^</a:t>
                </a:r>
              </a:p>
            </p:txBody>
          </p:sp>
          <p:sp>
            <p:nvSpPr>
              <p:cNvPr id="19517" name="Line 38">
                <a:extLst>
                  <a:ext uri="{FF2B5EF4-FFF2-40B4-BE49-F238E27FC236}">
                    <a16:creationId xmlns:a16="http://schemas.microsoft.com/office/drawing/2014/main" id="{A52A7E38-41DD-487A-AEA6-4B386D7853C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8" name="Line 39">
                <a:extLst>
                  <a:ext uri="{FF2B5EF4-FFF2-40B4-BE49-F238E27FC236}">
                    <a16:creationId xmlns:a16="http://schemas.microsoft.com/office/drawing/2014/main" id="{7F043E81-BEDD-4081-BBAC-32CDEC5A617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4" name="Group 40">
              <a:extLst>
                <a:ext uri="{FF2B5EF4-FFF2-40B4-BE49-F238E27FC236}">
                  <a16:creationId xmlns:a16="http://schemas.microsoft.com/office/drawing/2014/main" id="{519E058D-9089-4863-980A-AE9A795BD5F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1" y="1119"/>
              <a:ext cx="755" cy="255"/>
              <a:chOff x="2889" y="1078"/>
              <a:chExt cx="755" cy="255"/>
            </a:xfrm>
          </p:grpSpPr>
          <p:sp>
            <p:nvSpPr>
              <p:cNvPr id="19513" name="Rectangle 41">
                <a:extLst>
                  <a:ext uri="{FF2B5EF4-FFF2-40B4-BE49-F238E27FC236}">
                    <a16:creationId xmlns:a16="http://schemas.microsoft.com/office/drawing/2014/main" id="{5D1812DC-075C-4DFB-AB1F-20E24F84D7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^</a:t>
                </a:r>
              </a:p>
            </p:txBody>
          </p:sp>
          <p:sp>
            <p:nvSpPr>
              <p:cNvPr id="19514" name="Line 42">
                <a:extLst>
                  <a:ext uri="{FF2B5EF4-FFF2-40B4-BE49-F238E27FC236}">
                    <a16:creationId xmlns:a16="http://schemas.microsoft.com/office/drawing/2014/main" id="{CBEAF484-49A7-41A6-AD4C-99D65A71C34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5" name="Line 43">
                <a:extLst>
                  <a:ext uri="{FF2B5EF4-FFF2-40B4-BE49-F238E27FC236}">
                    <a16:creationId xmlns:a16="http://schemas.microsoft.com/office/drawing/2014/main" id="{BA993F92-4DC0-4774-B6D2-FFB101D158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505" name="Group 44">
              <a:extLst>
                <a:ext uri="{FF2B5EF4-FFF2-40B4-BE49-F238E27FC236}">
                  <a16:creationId xmlns:a16="http://schemas.microsoft.com/office/drawing/2014/main" id="{88494B86-AAEF-4DF4-8778-BAA8C4A4A2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52" y="1584"/>
              <a:ext cx="755" cy="255"/>
              <a:chOff x="2889" y="1078"/>
              <a:chExt cx="755" cy="255"/>
            </a:xfrm>
          </p:grpSpPr>
          <p:sp>
            <p:nvSpPr>
              <p:cNvPr id="19510" name="Rectangle 45">
                <a:extLst>
                  <a:ext uri="{FF2B5EF4-FFF2-40B4-BE49-F238E27FC236}">
                    <a16:creationId xmlns:a16="http://schemas.microsoft.com/office/drawing/2014/main" id="{A296F3DF-D9CB-46AD-99C2-FE9620BB281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889" y="1078"/>
                <a:ext cx="755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            </a:t>
                </a: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511" name="Line 46">
                <a:extLst>
                  <a:ext uri="{FF2B5EF4-FFF2-40B4-BE49-F238E27FC236}">
                    <a16:creationId xmlns:a16="http://schemas.microsoft.com/office/drawing/2014/main" id="{F9914B98-6698-4077-95CD-0B4627E3BB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34" y="1078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12" name="Line 47">
                <a:extLst>
                  <a:ext uri="{FF2B5EF4-FFF2-40B4-BE49-F238E27FC236}">
                    <a16:creationId xmlns:a16="http://schemas.microsoft.com/office/drawing/2014/main" id="{C68D0D7F-F232-4C00-B197-366A4D66A62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78" y="1089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506" name="Line 48">
              <a:extLst>
                <a:ext uri="{FF2B5EF4-FFF2-40B4-BE49-F238E27FC236}">
                  <a16:creationId xmlns:a16="http://schemas.microsoft.com/office/drawing/2014/main" id="{8645460B-AC13-4721-9538-00516CD0EAE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822"/>
              <a:ext cx="411" cy="3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7" name="Line 49">
              <a:extLst>
                <a:ext uri="{FF2B5EF4-FFF2-40B4-BE49-F238E27FC236}">
                  <a16:creationId xmlns:a16="http://schemas.microsoft.com/office/drawing/2014/main" id="{A9A262F7-7007-4983-9AB5-2C2C3F9E8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156" y="900"/>
              <a:ext cx="300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8" name="Line 50">
              <a:extLst>
                <a:ext uri="{FF2B5EF4-FFF2-40B4-BE49-F238E27FC236}">
                  <a16:creationId xmlns:a16="http://schemas.microsoft.com/office/drawing/2014/main" id="{37949756-DDDB-4A59-91C7-9910B338D5E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89" y="811"/>
              <a:ext cx="0" cy="7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509" name="Line 51">
              <a:extLst>
                <a:ext uri="{FF2B5EF4-FFF2-40B4-BE49-F238E27FC236}">
                  <a16:creationId xmlns:a16="http://schemas.microsoft.com/office/drawing/2014/main" id="{B0665FEE-2357-437E-A8DF-E626ADA973A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3034" y="1378"/>
              <a:ext cx="555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14388" name="Group 52">
            <a:extLst>
              <a:ext uri="{FF2B5EF4-FFF2-40B4-BE49-F238E27FC236}">
                <a16:creationId xmlns:a16="http://schemas.microsoft.com/office/drawing/2014/main" id="{BBB0D24F-FD58-4FFF-B2F7-5966F85DBF73}"/>
              </a:ext>
            </a:extLst>
          </p:cNvPr>
          <p:cNvGrpSpPr>
            <a:grpSpLocks/>
          </p:cNvGrpSpPr>
          <p:nvPr/>
        </p:nvGrpSpPr>
        <p:grpSpPr bwMode="auto">
          <a:xfrm>
            <a:off x="4227513" y="3687763"/>
            <a:ext cx="3810000" cy="2251075"/>
            <a:chOff x="2930" y="2411"/>
            <a:chExt cx="2400" cy="1418"/>
          </a:xfrm>
        </p:grpSpPr>
        <p:grpSp>
          <p:nvGrpSpPr>
            <p:cNvPr id="19463" name="Group 53">
              <a:extLst>
                <a:ext uri="{FF2B5EF4-FFF2-40B4-BE49-F238E27FC236}">
                  <a16:creationId xmlns:a16="http://schemas.microsoft.com/office/drawing/2014/main" id="{72E39816-91CF-433A-BAF5-682C273D2E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4" y="2489"/>
              <a:ext cx="1033" cy="255"/>
              <a:chOff x="2934" y="2489"/>
              <a:chExt cx="1033" cy="255"/>
            </a:xfrm>
          </p:grpSpPr>
          <p:sp>
            <p:nvSpPr>
              <p:cNvPr id="19498" name="Rectangle 54">
                <a:extLst>
                  <a:ext uri="{FF2B5EF4-FFF2-40B4-BE49-F238E27FC236}">
                    <a16:creationId xmlns:a16="http://schemas.microsoft.com/office/drawing/2014/main" id="{3B080EA3-5E42-4952-9822-F8286966F0E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     </a:t>
                </a:r>
                <a:r>
                  <a:rPr kumimoji="1" lang="en-US" altLang="zh-CN" sz="2000" b="0" i="0" u="none" strike="noStrike" kern="1200" cap="none" spc="0" normalizeH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9" name="Line 55">
                <a:extLst>
                  <a:ext uri="{FF2B5EF4-FFF2-40B4-BE49-F238E27FC236}">
                    <a16:creationId xmlns:a16="http://schemas.microsoft.com/office/drawing/2014/main" id="{3B192F53-06C1-41EE-A8D0-D267D916983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0" name="Line 56">
                <a:extLst>
                  <a:ext uri="{FF2B5EF4-FFF2-40B4-BE49-F238E27FC236}">
                    <a16:creationId xmlns:a16="http://schemas.microsoft.com/office/drawing/2014/main" id="{4D42D47F-05FA-4F52-9429-EDF3992B348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501" name="Line 57">
                <a:extLst>
                  <a:ext uri="{FF2B5EF4-FFF2-40B4-BE49-F238E27FC236}">
                    <a16:creationId xmlns:a16="http://schemas.microsoft.com/office/drawing/2014/main" id="{6342F7E9-3590-4E5B-945F-125077E91E1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4" name="Group 58">
              <a:extLst>
                <a:ext uri="{FF2B5EF4-FFF2-40B4-BE49-F238E27FC236}">
                  <a16:creationId xmlns:a16="http://schemas.microsoft.com/office/drawing/2014/main" id="{A3AF195B-2CA9-4495-9B1A-C4BC8FF3CDA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2485"/>
              <a:ext cx="1033" cy="255"/>
              <a:chOff x="2934" y="2489"/>
              <a:chExt cx="1033" cy="255"/>
            </a:xfrm>
          </p:grpSpPr>
          <p:sp>
            <p:nvSpPr>
              <p:cNvPr id="19494" name="Rectangle 59">
                <a:extLst>
                  <a:ext uri="{FF2B5EF4-FFF2-40B4-BE49-F238E27FC236}">
                    <a16:creationId xmlns:a16="http://schemas.microsoft.com/office/drawing/2014/main" id="{F8BEBD4C-61E1-4FE3-A8BC-95FC4A9304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5" name="Line 60">
                <a:extLst>
                  <a:ext uri="{FF2B5EF4-FFF2-40B4-BE49-F238E27FC236}">
                    <a16:creationId xmlns:a16="http://schemas.microsoft.com/office/drawing/2014/main" id="{550FB14E-0269-43C0-AC42-73670EC415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6" name="Line 61">
                <a:extLst>
                  <a:ext uri="{FF2B5EF4-FFF2-40B4-BE49-F238E27FC236}">
                    <a16:creationId xmlns:a16="http://schemas.microsoft.com/office/drawing/2014/main" id="{C2849E9D-6AF9-4D07-B153-C8C0D5FCCE8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7" name="Line 62">
                <a:extLst>
                  <a:ext uri="{FF2B5EF4-FFF2-40B4-BE49-F238E27FC236}">
                    <a16:creationId xmlns:a16="http://schemas.microsoft.com/office/drawing/2014/main" id="{9DAD9449-BC93-4987-99B5-5E2A61813E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5" name="Group 63">
              <a:extLst>
                <a:ext uri="{FF2B5EF4-FFF2-40B4-BE49-F238E27FC236}">
                  <a16:creationId xmlns:a16="http://schemas.microsoft.com/office/drawing/2014/main" id="{CC98FBA4-2435-49BD-8120-6C45C892B49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30" y="3574"/>
              <a:ext cx="1033" cy="255"/>
              <a:chOff x="2934" y="2489"/>
              <a:chExt cx="1033" cy="255"/>
            </a:xfrm>
          </p:grpSpPr>
          <p:sp>
            <p:nvSpPr>
              <p:cNvPr id="19490" name="Rectangle 64">
                <a:extLst>
                  <a:ext uri="{FF2B5EF4-FFF2-40B4-BE49-F238E27FC236}">
                    <a16:creationId xmlns:a16="http://schemas.microsoft.com/office/drawing/2014/main" id="{727FA037-F6BD-4963-B623-F21ADC0F91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91" name="Line 65">
                <a:extLst>
                  <a:ext uri="{FF2B5EF4-FFF2-40B4-BE49-F238E27FC236}">
                    <a16:creationId xmlns:a16="http://schemas.microsoft.com/office/drawing/2014/main" id="{35580392-9157-4760-947D-AA3CA5AE14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2" name="Line 66">
                <a:extLst>
                  <a:ext uri="{FF2B5EF4-FFF2-40B4-BE49-F238E27FC236}">
                    <a16:creationId xmlns:a16="http://schemas.microsoft.com/office/drawing/2014/main" id="{9CF5AB02-93F4-4581-A206-ED9F00F716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93" name="Line 67">
                <a:extLst>
                  <a:ext uri="{FF2B5EF4-FFF2-40B4-BE49-F238E27FC236}">
                    <a16:creationId xmlns:a16="http://schemas.microsoft.com/office/drawing/2014/main" id="{83F8E8E1-1212-4992-9C87-A57BECA84C4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6" name="Group 68">
              <a:extLst>
                <a:ext uri="{FF2B5EF4-FFF2-40B4-BE49-F238E27FC236}">
                  <a16:creationId xmlns:a16="http://schemas.microsoft.com/office/drawing/2014/main" id="{3CDE1EE9-294D-4187-8BED-431137E790B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297" y="3574"/>
              <a:ext cx="1033" cy="255"/>
              <a:chOff x="2934" y="2489"/>
              <a:chExt cx="1033" cy="255"/>
            </a:xfrm>
          </p:grpSpPr>
          <p:sp>
            <p:nvSpPr>
              <p:cNvPr id="19486" name="Rectangle 69">
                <a:extLst>
                  <a:ext uri="{FF2B5EF4-FFF2-40B4-BE49-F238E27FC236}">
                    <a16:creationId xmlns:a16="http://schemas.microsoft.com/office/drawing/2014/main" id="{69C2778F-3879-4555-9FA7-E76702C7E43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                       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  <p:sp>
            <p:nvSpPr>
              <p:cNvPr id="19487" name="Line 70">
                <a:extLst>
                  <a:ext uri="{FF2B5EF4-FFF2-40B4-BE49-F238E27FC236}">
                    <a16:creationId xmlns:a16="http://schemas.microsoft.com/office/drawing/2014/main" id="{8FDA194C-C480-4D88-A7F8-631691B4105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8" name="Line 71">
                <a:extLst>
                  <a:ext uri="{FF2B5EF4-FFF2-40B4-BE49-F238E27FC236}">
                    <a16:creationId xmlns:a16="http://schemas.microsoft.com/office/drawing/2014/main" id="{9B8F1589-23BC-4E14-8971-12E4DADF43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9" name="Line 72">
                <a:extLst>
                  <a:ext uri="{FF2B5EF4-FFF2-40B4-BE49-F238E27FC236}">
                    <a16:creationId xmlns:a16="http://schemas.microsoft.com/office/drawing/2014/main" id="{9B0EA507-5D7F-4E3A-80C9-2F1F8E49AF6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19467" name="Group 73">
              <a:extLst>
                <a:ext uri="{FF2B5EF4-FFF2-40B4-BE49-F238E27FC236}">
                  <a16:creationId xmlns:a16="http://schemas.microsoft.com/office/drawing/2014/main" id="{029E725F-5BF8-4FB6-820D-E2040A6938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574" y="3029"/>
              <a:ext cx="1033" cy="255"/>
              <a:chOff x="2934" y="2489"/>
              <a:chExt cx="1033" cy="255"/>
            </a:xfrm>
          </p:grpSpPr>
          <p:sp>
            <p:nvSpPr>
              <p:cNvPr id="19482" name="Rectangle 74">
                <a:extLst>
                  <a:ext uri="{FF2B5EF4-FFF2-40B4-BE49-F238E27FC236}">
                    <a16:creationId xmlns:a16="http://schemas.microsoft.com/office/drawing/2014/main" id="{34D9B98B-42B7-458D-88C8-B0E6296F9D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34" y="2489"/>
                <a:ext cx="1033" cy="255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</a:t>
                </a:r>
                <a:r>
                  <a:rPr kumimoji="1" lang="en-US" altLang="zh-CN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3" name="Line 75">
                <a:extLst>
                  <a:ext uri="{FF2B5EF4-FFF2-40B4-BE49-F238E27FC236}">
                    <a16:creationId xmlns:a16="http://schemas.microsoft.com/office/drawing/2014/main" id="{E01AF262-F3E4-428B-9382-6A9E97E86E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56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4" name="Line 76">
                <a:extLst>
                  <a:ext uri="{FF2B5EF4-FFF2-40B4-BE49-F238E27FC236}">
                    <a16:creationId xmlns:a16="http://schemas.microsoft.com/office/drawing/2014/main" id="{64DBE1B0-DAC8-4C2D-B3BF-2A85C291B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00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485" name="Line 77">
                <a:extLst>
                  <a:ext uri="{FF2B5EF4-FFF2-40B4-BE49-F238E27FC236}">
                    <a16:creationId xmlns:a16="http://schemas.microsoft.com/office/drawing/2014/main" id="{D73F6F65-EFF3-4C2C-A66A-D7903FE469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12" y="2489"/>
                <a:ext cx="0" cy="25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19468" name="Line 78">
              <a:extLst>
                <a:ext uri="{FF2B5EF4-FFF2-40B4-BE49-F238E27FC236}">
                  <a16:creationId xmlns:a16="http://schemas.microsoft.com/office/drawing/2014/main" id="{B349E040-791A-4135-853C-268C753AAAF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474" y="2644"/>
              <a:ext cx="104" cy="93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69" name="Line 79">
              <a:extLst>
                <a:ext uri="{FF2B5EF4-FFF2-40B4-BE49-F238E27FC236}">
                  <a16:creationId xmlns:a16="http://schemas.microsoft.com/office/drawing/2014/main" id="{4D6A7FD0-C066-4B76-B809-F2477503018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5" y="2578"/>
              <a:ext cx="4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0" name="Line 80">
              <a:extLst>
                <a:ext uri="{FF2B5EF4-FFF2-40B4-BE49-F238E27FC236}">
                  <a16:creationId xmlns:a16="http://schemas.microsoft.com/office/drawing/2014/main" id="{08674745-F18D-454D-9778-76F6941AB81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934" y="2411"/>
              <a:ext cx="0" cy="1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1" name="Line 81">
              <a:extLst>
                <a:ext uri="{FF2B5EF4-FFF2-40B4-BE49-F238E27FC236}">
                  <a16:creationId xmlns:a16="http://schemas.microsoft.com/office/drawing/2014/main" id="{F8147D3F-777D-49B4-A86F-B02A51F2569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356" y="2422"/>
              <a:ext cx="158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2" name="Line 82">
              <a:extLst>
                <a:ext uri="{FF2B5EF4-FFF2-40B4-BE49-F238E27FC236}">
                  <a16:creationId xmlns:a16="http://schemas.microsoft.com/office/drawing/2014/main" id="{F227C21A-1B87-4352-84F7-5527E9A8D7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356" y="2422"/>
              <a:ext cx="0" cy="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3" name="Line 83">
              <a:extLst>
                <a:ext uri="{FF2B5EF4-FFF2-40B4-BE49-F238E27FC236}">
                  <a16:creationId xmlns:a16="http://schemas.microsoft.com/office/drawing/2014/main" id="{558DF405-1203-427A-B598-6B198CEE5DF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141" y="2629"/>
              <a:ext cx="560" cy="39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4" name="Line 84">
              <a:extLst>
                <a:ext uri="{FF2B5EF4-FFF2-40B4-BE49-F238E27FC236}">
                  <a16:creationId xmlns:a16="http://schemas.microsoft.com/office/drawing/2014/main" id="{87DD67E9-FA14-4031-809B-6A014AC537F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167" y="26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5" name="Line 85">
              <a:extLst>
                <a:ext uri="{FF2B5EF4-FFF2-40B4-BE49-F238E27FC236}">
                  <a16:creationId xmlns:a16="http://schemas.microsoft.com/office/drawing/2014/main" id="{C677E47D-60F8-49AB-8E25-AB1FF750B0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478" y="2744"/>
              <a:ext cx="367" cy="3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6" name="Line 86">
              <a:extLst>
                <a:ext uri="{FF2B5EF4-FFF2-40B4-BE49-F238E27FC236}">
                  <a16:creationId xmlns:a16="http://schemas.microsoft.com/office/drawing/2014/main" id="{DF11106B-082A-4C4A-9411-C880E98685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34" y="3211"/>
              <a:ext cx="367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7" name="Line 87">
              <a:extLst>
                <a:ext uri="{FF2B5EF4-FFF2-40B4-BE49-F238E27FC236}">
                  <a16:creationId xmlns:a16="http://schemas.microsoft.com/office/drawing/2014/main" id="{1E1CF5BD-E1FA-4CB5-8DEA-18E08105650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45" y="3177"/>
              <a:ext cx="437" cy="4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8" name="Line 88">
              <a:extLst>
                <a:ext uri="{FF2B5EF4-FFF2-40B4-BE49-F238E27FC236}">
                  <a16:creationId xmlns:a16="http://schemas.microsoft.com/office/drawing/2014/main" id="{AE32466B-FDA8-47E1-8B08-CB2B6820C35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307" y="2744"/>
              <a:ext cx="12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79" name="Line 89">
              <a:extLst>
                <a:ext uri="{FF2B5EF4-FFF2-40B4-BE49-F238E27FC236}">
                  <a16:creationId xmlns:a16="http://schemas.microsoft.com/office/drawing/2014/main" id="{5A4004EC-0A7D-4877-9AE8-304C5598B52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823" y="3289"/>
              <a:ext cx="155" cy="36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0" name="Line 90">
              <a:extLst>
                <a:ext uri="{FF2B5EF4-FFF2-40B4-BE49-F238E27FC236}">
                  <a16:creationId xmlns:a16="http://schemas.microsoft.com/office/drawing/2014/main" id="{3B3A58E4-D6F6-44B6-8E81-687571B8402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934" y="2744"/>
              <a:ext cx="0" cy="9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481" name="Line 91">
              <a:extLst>
                <a:ext uri="{FF2B5EF4-FFF2-40B4-BE49-F238E27FC236}">
                  <a16:creationId xmlns:a16="http://schemas.microsoft.com/office/drawing/2014/main" id="{6C9343A5-7B76-4027-B285-DB7B5B304B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 flipV="1">
              <a:off x="4123" y="3289"/>
              <a:ext cx="578" cy="3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94" name="文本框 93">
            <a:extLst>
              <a:ext uri="{FF2B5EF4-FFF2-40B4-BE49-F238E27FC236}">
                <a16:creationId xmlns:a16="http://schemas.microsoft.com/office/drawing/2014/main" id="{864F0A98-949C-4E36-82C6-5CAFCE573DEC}"/>
              </a:ext>
            </a:extLst>
          </p:cNvPr>
          <p:cNvSpPr txBox="1"/>
          <p:nvPr/>
        </p:nvSpPr>
        <p:spPr>
          <a:xfrm>
            <a:off x="1358900" y="544828"/>
            <a:ext cx="1859085" cy="5355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 eaLnBrk="1" hangingPunct="1">
              <a:lnSpc>
                <a:spcPct val="90000"/>
              </a:lnSpc>
            </a:pPr>
            <a:r>
              <a:rPr lang="zh-CN" altLang="en-US" sz="3200" dirty="0">
                <a:solidFill>
                  <a:schemeClr val="tx2"/>
                </a:solidFill>
              </a:rPr>
              <a:t>多重链表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3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3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43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438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1A23A785-9773-499A-805F-B6EC44A3F7C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0" y="63500"/>
            <a:ext cx="8453535" cy="2332038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邻接矩阵法</a:t>
            </a:r>
          </a:p>
          <a:p>
            <a:pPr lvl="2" eaLnBrk="1" hangingPunct="1"/>
            <a:r>
              <a:rPr lang="zh-CN" altLang="en-US" dirty="0"/>
              <a:t>邻接矩阵（二维数组）：设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G=(V,E)</a:t>
            </a:r>
            <a:r>
              <a:rPr lang="zh-CN" altLang="zh-CN" dirty="0"/>
              <a:t>是有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1</a:t>
            </a:r>
            <a:r>
              <a:rPr lang="zh-CN" altLang="zh-CN" dirty="0">
                <a:sym typeface="Symbol" panose="05050102010706020507" pitchFamily="18" charset="2"/>
              </a:rPr>
              <a:t>个顶点的图，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G</a:t>
            </a:r>
            <a:r>
              <a:rPr lang="zh-CN" altLang="zh-CN" dirty="0">
                <a:sym typeface="Symbol" panose="05050102010706020507" pitchFamily="18" charset="2"/>
              </a:rPr>
              <a:t>的邻接矩阵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A</a:t>
            </a:r>
            <a:r>
              <a:rPr lang="zh-CN" altLang="zh-CN" dirty="0">
                <a:sym typeface="Symbol" panose="05050102010706020507" pitchFamily="18" charset="2"/>
              </a:rPr>
              <a:t>是具有以下性质的</a:t>
            </a:r>
            <a:r>
              <a:rPr lang="en-US" altLang="zh-CN" dirty="0">
                <a:sym typeface="Symbol" panose="05050102010706020507" pitchFamily="18" charset="2"/>
              </a:rPr>
              <a:t>n</a:t>
            </a:r>
            <a:r>
              <a:rPr lang="zh-CN" altLang="zh-CN" dirty="0">
                <a:sym typeface="Symbol" panose="05050102010706020507" pitchFamily="18" charset="2"/>
              </a:rPr>
              <a:t>阶方阵</a:t>
            </a:r>
            <a:endParaRPr lang="zh-CN" altLang="en-US" dirty="0">
              <a:sym typeface="Symbol" panose="05050102010706020507" pitchFamily="18" charset="2"/>
            </a:endParaRPr>
          </a:p>
        </p:txBody>
      </p:sp>
      <p:graphicFrame>
        <p:nvGraphicFramePr>
          <p:cNvPr id="15363" name="Object 3">
            <a:extLst>
              <a:ext uri="{FF2B5EF4-FFF2-40B4-BE49-F238E27FC236}">
                <a16:creationId xmlns:a16="http://schemas.microsoft.com/office/drawing/2014/main" id="{0119479C-4B04-4B81-8374-039CD0EBA13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2781922"/>
              </p:ext>
            </p:extLst>
          </p:nvPr>
        </p:nvGraphicFramePr>
        <p:xfrm>
          <a:off x="2539812" y="1429393"/>
          <a:ext cx="4995863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53" name="公式" r:id="rId6" imgW="2552700" imgH="508000" progId="Equation.3">
                  <p:embed/>
                </p:oleObj>
              </mc:Choice>
              <mc:Fallback>
                <p:oleObj name="公式" r:id="rId6" imgW="2552700" imgH="508000" progId="Equation.3">
                  <p:embed/>
                  <p:pic>
                    <p:nvPicPr>
                      <p:cNvPr id="15363" name="Object 3">
                        <a:extLst>
                          <a:ext uri="{FF2B5EF4-FFF2-40B4-BE49-F238E27FC236}">
                            <a16:creationId xmlns:a16="http://schemas.microsoft.com/office/drawing/2014/main" id="{0119479C-4B04-4B81-8374-039CD0EBA13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539812" y="1429393"/>
                        <a:ext cx="4995863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5364" name="Group 4">
            <a:extLst>
              <a:ext uri="{FF2B5EF4-FFF2-40B4-BE49-F238E27FC236}">
                <a16:creationId xmlns:a16="http://schemas.microsoft.com/office/drawing/2014/main" id="{5B9CE350-3517-4F25-A55C-0C5364EAF935}"/>
              </a:ext>
            </a:extLst>
          </p:cNvPr>
          <p:cNvGrpSpPr>
            <a:grpSpLocks/>
          </p:cNvGrpSpPr>
          <p:nvPr/>
        </p:nvGrpSpPr>
        <p:grpSpPr bwMode="auto">
          <a:xfrm>
            <a:off x="2291556" y="2679378"/>
            <a:ext cx="1963738" cy="1511300"/>
            <a:chOff x="718" y="1040"/>
            <a:chExt cx="1237" cy="952"/>
          </a:xfrm>
        </p:grpSpPr>
        <p:sp>
          <p:nvSpPr>
            <p:cNvPr id="21551" name="Text Box 5">
              <a:extLst>
                <a:ext uri="{FF2B5EF4-FFF2-40B4-BE49-F238E27FC236}">
                  <a16:creationId xmlns:a16="http://schemas.microsoft.com/office/drawing/2014/main" id="{28485B86-8918-498A-B8A3-5BA7312391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52" name="Group 6">
              <a:extLst>
                <a:ext uri="{FF2B5EF4-FFF2-40B4-BE49-F238E27FC236}">
                  <a16:creationId xmlns:a16="http://schemas.microsoft.com/office/drawing/2014/main" id="{BE1FDBCD-C064-4AEE-8140-A3ACCC61F49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1553" name="Text Box 7">
                <a:extLst>
                  <a:ext uri="{FF2B5EF4-FFF2-40B4-BE49-F238E27FC236}">
                    <a16:creationId xmlns:a16="http://schemas.microsoft.com/office/drawing/2014/main" id="{DADF096F-1727-441D-85CC-DFFF25CB185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1554" name="Group 8">
                <a:extLst>
                  <a:ext uri="{FF2B5EF4-FFF2-40B4-BE49-F238E27FC236}">
                    <a16:creationId xmlns:a16="http://schemas.microsoft.com/office/drawing/2014/main" id="{55F96A8F-1AF7-495B-9FFF-8D5191233582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1555" name="Oval 9">
                  <a:extLst>
                    <a:ext uri="{FF2B5EF4-FFF2-40B4-BE49-F238E27FC236}">
                      <a16:creationId xmlns:a16="http://schemas.microsoft.com/office/drawing/2014/main" id="{AB1FE7B9-850D-448F-8DDE-DD9751B0241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21556" name="Oval 10">
                  <a:extLst>
                    <a:ext uri="{FF2B5EF4-FFF2-40B4-BE49-F238E27FC236}">
                      <a16:creationId xmlns:a16="http://schemas.microsoft.com/office/drawing/2014/main" id="{D85C5541-DE8A-44A3-BC38-568F11929DD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21557" name="Oval 11">
                  <a:extLst>
                    <a:ext uri="{FF2B5EF4-FFF2-40B4-BE49-F238E27FC236}">
                      <a16:creationId xmlns:a16="http://schemas.microsoft.com/office/drawing/2014/main" id="{ED99F3F9-56FD-4AAE-9875-888574949AE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21558" name="Oval 12">
                  <a:extLst>
                    <a:ext uri="{FF2B5EF4-FFF2-40B4-BE49-F238E27FC236}">
                      <a16:creationId xmlns:a16="http://schemas.microsoft.com/office/drawing/2014/main" id="{2C484174-003E-48A5-B992-44E063813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21559" name="Line 13">
                  <a:extLst>
                    <a:ext uri="{FF2B5EF4-FFF2-40B4-BE49-F238E27FC236}">
                      <a16:creationId xmlns:a16="http://schemas.microsoft.com/office/drawing/2014/main" id="{87C95CA4-6F76-4FC3-96A8-B50D63AF651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0" name="Line 14">
                  <a:extLst>
                    <a:ext uri="{FF2B5EF4-FFF2-40B4-BE49-F238E27FC236}">
                      <a16:creationId xmlns:a16="http://schemas.microsoft.com/office/drawing/2014/main" id="{2AB330F0-3BC2-4EA0-BBFA-F8D9C0575B0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1" name="Line 15">
                  <a:extLst>
                    <a:ext uri="{FF2B5EF4-FFF2-40B4-BE49-F238E27FC236}">
                      <a16:creationId xmlns:a16="http://schemas.microsoft.com/office/drawing/2014/main" id="{80091A2B-1B4D-4B30-AB0C-E1B117DE7FE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1562" name="Line 16">
                  <a:extLst>
                    <a:ext uri="{FF2B5EF4-FFF2-40B4-BE49-F238E27FC236}">
                      <a16:creationId xmlns:a16="http://schemas.microsoft.com/office/drawing/2014/main" id="{0CDF6F3D-6BF5-4C23-ADC1-FEB8F1D3C42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15389" name="Group 29">
            <a:extLst>
              <a:ext uri="{FF2B5EF4-FFF2-40B4-BE49-F238E27FC236}">
                <a16:creationId xmlns:a16="http://schemas.microsoft.com/office/drawing/2014/main" id="{BA9B156B-FB73-4F7D-84A1-F43109319551}"/>
              </a:ext>
            </a:extLst>
          </p:cNvPr>
          <p:cNvGrpSpPr>
            <a:grpSpLocks/>
          </p:cNvGrpSpPr>
          <p:nvPr/>
        </p:nvGrpSpPr>
        <p:grpSpPr bwMode="auto">
          <a:xfrm>
            <a:off x="2306451" y="4759289"/>
            <a:ext cx="2039938" cy="1748624"/>
            <a:chOff x="691" y="2304"/>
            <a:chExt cx="1285" cy="1116"/>
          </a:xfrm>
        </p:grpSpPr>
        <p:sp>
          <p:nvSpPr>
            <p:cNvPr id="21537" name="Text Box 30">
              <a:extLst>
                <a:ext uri="{FF2B5EF4-FFF2-40B4-BE49-F238E27FC236}">
                  <a16:creationId xmlns:a16="http://schemas.microsoft.com/office/drawing/2014/main" id="{85A1ADEA-7B57-4A0E-A44E-2DD8BDC887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1538" name="Group 31">
              <a:extLst>
                <a:ext uri="{FF2B5EF4-FFF2-40B4-BE49-F238E27FC236}">
                  <a16:creationId xmlns:a16="http://schemas.microsoft.com/office/drawing/2014/main" id="{2362081A-55AC-49AF-84E4-F59D216F2A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1539" name="Oval 32">
                <a:extLst>
                  <a:ext uri="{FF2B5EF4-FFF2-40B4-BE49-F238E27FC236}">
                    <a16:creationId xmlns:a16="http://schemas.microsoft.com/office/drawing/2014/main" id="{4520FC73-5EDB-425E-B4F2-0566758E0A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1540" name="Oval 33">
                <a:extLst>
                  <a:ext uri="{FF2B5EF4-FFF2-40B4-BE49-F238E27FC236}">
                    <a16:creationId xmlns:a16="http://schemas.microsoft.com/office/drawing/2014/main" id="{2F8C12AC-C4A7-42CB-983F-E1D6EB5F6D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1541" name="Oval 34">
                <a:extLst>
                  <a:ext uri="{FF2B5EF4-FFF2-40B4-BE49-F238E27FC236}">
                    <a16:creationId xmlns:a16="http://schemas.microsoft.com/office/drawing/2014/main" id="{D0D07C96-78F6-4AE2-BC2E-76F2B3962F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1542" name="Oval 35">
                <a:extLst>
                  <a:ext uri="{FF2B5EF4-FFF2-40B4-BE49-F238E27FC236}">
                    <a16:creationId xmlns:a16="http://schemas.microsoft.com/office/drawing/2014/main" id="{009CC4A0-45DC-48AF-991A-AAF9FE52D5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1543" name="Oval 36">
                <a:extLst>
                  <a:ext uri="{FF2B5EF4-FFF2-40B4-BE49-F238E27FC236}">
                    <a16:creationId xmlns:a16="http://schemas.microsoft.com/office/drawing/2014/main" id="{A582CDA6-F24D-4221-BE05-772161823C7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1544" name="Text Box 37">
                <a:extLst>
                  <a:ext uri="{FF2B5EF4-FFF2-40B4-BE49-F238E27FC236}">
                    <a16:creationId xmlns:a16="http://schemas.microsoft.com/office/drawing/2014/main" id="{6708594B-3A04-4B0E-A660-72E2902C493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accent5">
                        <a:lumMod val="25000"/>
                      </a:schemeClr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1545" name="Line 38">
                <a:extLst>
                  <a:ext uri="{FF2B5EF4-FFF2-40B4-BE49-F238E27FC236}">
                    <a16:creationId xmlns:a16="http://schemas.microsoft.com/office/drawing/2014/main" id="{E84387DE-5121-4618-8790-2BD51F2BB6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6" name="Line 39">
                <a:extLst>
                  <a:ext uri="{FF2B5EF4-FFF2-40B4-BE49-F238E27FC236}">
                    <a16:creationId xmlns:a16="http://schemas.microsoft.com/office/drawing/2014/main" id="{2D8BE644-AC37-484A-986B-015EE2765F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7" name="Line 40">
                <a:extLst>
                  <a:ext uri="{FF2B5EF4-FFF2-40B4-BE49-F238E27FC236}">
                    <a16:creationId xmlns:a16="http://schemas.microsoft.com/office/drawing/2014/main" id="{52C78B4D-DA3B-4035-B83E-DE9345EF8D2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8" name="Line 41">
                <a:extLst>
                  <a:ext uri="{FF2B5EF4-FFF2-40B4-BE49-F238E27FC236}">
                    <a16:creationId xmlns:a16="http://schemas.microsoft.com/office/drawing/2014/main" id="{63C3A13D-6DF0-4219-9033-FD98098953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49" name="Line 42">
                <a:extLst>
                  <a:ext uri="{FF2B5EF4-FFF2-40B4-BE49-F238E27FC236}">
                    <a16:creationId xmlns:a16="http://schemas.microsoft.com/office/drawing/2014/main" id="{68F9AA39-CFA0-4021-B819-50EC9C8EF8D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550" name="Line 43">
                <a:extLst>
                  <a:ext uri="{FF2B5EF4-FFF2-40B4-BE49-F238E27FC236}">
                    <a16:creationId xmlns:a16="http://schemas.microsoft.com/office/drawing/2014/main" id="{BC4E5FFF-C3EC-41A8-9965-A233D1434CF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5404" name="Group 44">
            <a:extLst>
              <a:ext uri="{FF2B5EF4-FFF2-40B4-BE49-F238E27FC236}">
                <a16:creationId xmlns:a16="http://schemas.microsoft.com/office/drawing/2014/main" id="{72C95179-CD7B-4AE7-9B70-7B518420B701}"/>
              </a:ext>
            </a:extLst>
          </p:cNvPr>
          <p:cNvGrpSpPr>
            <a:grpSpLocks/>
          </p:cNvGrpSpPr>
          <p:nvPr/>
        </p:nvGrpSpPr>
        <p:grpSpPr bwMode="auto">
          <a:xfrm>
            <a:off x="5037744" y="4528308"/>
            <a:ext cx="2316161" cy="2228851"/>
            <a:chOff x="3042" y="2774"/>
            <a:chExt cx="1459" cy="1404"/>
          </a:xfrm>
        </p:grpSpPr>
        <p:graphicFrame>
          <p:nvGraphicFramePr>
            <p:cNvPr id="21523" name="Object 45">
              <a:extLst>
                <a:ext uri="{FF2B5EF4-FFF2-40B4-BE49-F238E27FC236}">
                  <a16:creationId xmlns:a16="http://schemas.microsoft.com/office/drawing/2014/main" id="{64DD5B59-EF5D-4602-9391-2F37C75F153C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3273" y="3012"/>
            <a:ext cx="1192" cy="110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4" name="公式" r:id="rId8" imgW="1117600" imgH="1244600" progId="Equation.3">
                    <p:embed/>
                  </p:oleObj>
                </mc:Choice>
                <mc:Fallback>
                  <p:oleObj name="公式" r:id="rId8" imgW="1117600" imgH="1244600" progId="Equation.3">
                    <p:embed/>
                    <p:pic>
                      <p:nvPicPr>
                        <p:cNvPr id="21523" name="Object 45">
                          <a:extLst>
                            <a:ext uri="{FF2B5EF4-FFF2-40B4-BE49-F238E27FC236}">
                              <a16:creationId xmlns:a16="http://schemas.microsoft.com/office/drawing/2014/main" id="{64DD5B59-EF5D-4602-9391-2F37C75F153C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9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3273" y="3012"/>
                          <a:ext cx="1192" cy="1105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24" name="Group 46">
              <a:extLst>
                <a:ext uri="{FF2B5EF4-FFF2-40B4-BE49-F238E27FC236}">
                  <a16:creationId xmlns:a16="http://schemas.microsoft.com/office/drawing/2014/main" id="{8D439C32-1E0A-478A-A61B-E151F4CC0B8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9" y="2774"/>
              <a:ext cx="1232" cy="294"/>
              <a:chOff x="3269" y="2774"/>
              <a:chExt cx="1232" cy="294"/>
            </a:xfrm>
          </p:grpSpPr>
          <p:grpSp>
            <p:nvGrpSpPr>
              <p:cNvPr id="21531" name="Group 47">
                <a:extLst>
                  <a:ext uri="{FF2B5EF4-FFF2-40B4-BE49-F238E27FC236}">
                    <a16:creationId xmlns:a16="http://schemas.microsoft.com/office/drawing/2014/main" id="{3AC71B73-D130-409F-8AA5-4132570443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1533" name="Text Box 48">
                  <a:extLst>
                    <a:ext uri="{FF2B5EF4-FFF2-40B4-BE49-F238E27FC236}">
                      <a16:creationId xmlns:a16="http://schemas.microsoft.com/office/drawing/2014/main" id="{0A3C248C-A2F6-4EAB-8A85-511549E33461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1534" name="Text Box 49">
                  <a:extLst>
                    <a:ext uri="{FF2B5EF4-FFF2-40B4-BE49-F238E27FC236}">
                      <a16:creationId xmlns:a16="http://schemas.microsoft.com/office/drawing/2014/main" id="{5320BE06-A649-4BE5-A051-E95EE6A0F8D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1535" name="Text Box 50">
                  <a:extLst>
                    <a:ext uri="{FF2B5EF4-FFF2-40B4-BE49-F238E27FC236}">
                      <a16:creationId xmlns:a16="http://schemas.microsoft.com/office/drawing/2014/main" id="{01C6F580-BD53-4A58-A47C-48508964E81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1536" name="Text Box 51">
                  <a:extLst>
                    <a:ext uri="{FF2B5EF4-FFF2-40B4-BE49-F238E27FC236}">
                      <a16:creationId xmlns:a16="http://schemas.microsoft.com/office/drawing/2014/main" id="{407B246E-90DF-44C6-ADDF-1917614319F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1532" name="Text Box 52">
                <a:extLst>
                  <a:ext uri="{FF2B5EF4-FFF2-40B4-BE49-F238E27FC236}">
                    <a16:creationId xmlns:a16="http://schemas.microsoft.com/office/drawing/2014/main" id="{5042B096-B170-49C7-9488-53915CA3859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1525" name="Group 53">
              <a:extLst>
                <a:ext uri="{FF2B5EF4-FFF2-40B4-BE49-F238E27FC236}">
                  <a16:creationId xmlns:a16="http://schemas.microsoft.com/office/drawing/2014/main" id="{71A3B6A2-4DFD-41C7-8082-3080694B5A6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042" y="2961"/>
              <a:ext cx="300" cy="1217"/>
              <a:chOff x="3042" y="2961"/>
              <a:chExt cx="300" cy="1217"/>
            </a:xfrm>
          </p:grpSpPr>
          <p:sp>
            <p:nvSpPr>
              <p:cNvPr id="21526" name="Text Box 54">
                <a:extLst>
                  <a:ext uri="{FF2B5EF4-FFF2-40B4-BE49-F238E27FC236}">
                    <a16:creationId xmlns:a16="http://schemas.microsoft.com/office/drawing/2014/main" id="{2A99DD84-6EFF-4A37-BA32-BF73E89F706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7" name="Text Box 55">
                <a:extLst>
                  <a:ext uri="{FF2B5EF4-FFF2-40B4-BE49-F238E27FC236}">
                    <a16:creationId xmlns:a16="http://schemas.microsoft.com/office/drawing/2014/main" id="{621591F5-BED5-456C-B997-652419BB11F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8" name="Text Box 56">
                <a:extLst>
                  <a:ext uri="{FF2B5EF4-FFF2-40B4-BE49-F238E27FC236}">
                    <a16:creationId xmlns:a16="http://schemas.microsoft.com/office/drawing/2014/main" id="{1E417078-E9DE-4931-9E38-ECF79669436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9" name="Text Box 57">
                <a:extLst>
                  <a:ext uri="{FF2B5EF4-FFF2-40B4-BE49-F238E27FC236}">
                    <a16:creationId xmlns:a16="http://schemas.microsoft.com/office/drawing/2014/main" id="{4EA9B687-7501-4525-862D-C40478A95A9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30" name="Text Box 58">
                <a:extLst>
                  <a:ext uri="{FF2B5EF4-FFF2-40B4-BE49-F238E27FC236}">
                    <a16:creationId xmlns:a16="http://schemas.microsoft.com/office/drawing/2014/main" id="{10A77484-92D6-41AC-A489-4BAB9FFEFC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grpSp>
        <p:nvGrpSpPr>
          <p:cNvPr id="15432" name="Group 72">
            <a:extLst>
              <a:ext uri="{FF2B5EF4-FFF2-40B4-BE49-F238E27FC236}">
                <a16:creationId xmlns:a16="http://schemas.microsoft.com/office/drawing/2014/main" id="{C718DD52-2E2A-4BF2-BD93-89B142C3CE06}"/>
              </a:ext>
            </a:extLst>
          </p:cNvPr>
          <p:cNvGrpSpPr>
            <a:grpSpLocks/>
          </p:cNvGrpSpPr>
          <p:nvPr/>
        </p:nvGrpSpPr>
        <p:grpSpPr bwMode="auto">
          <a:xfrm>
            <a:off x="5163199" y="2251509"/>
            <a:ext cx="2012951" cy="1906588"/>
            <a:chOff x="2322" y="1623"/>
            <a:chExt cx="1268" cy="1201"/>
          </a:xfrm>
        </p:grpSpPr>
        <p:graphicFrame>
          <p:nvGraphicFramePr>
            <p:cNvPr id="21512" name="Object 18">
              <a:extLst>
                <a:ext uri="{FF2B5EF4-FFF2-40B4-BE49-F238E27FC236}">
                  <a16:creationId xmlns:a16="http://schemas.microsoft.com/office/drawing/2014/main" id="{E38173EC-7B68-4CC6-820D-169ADA582A2F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2544" y="1824"/>
            <a:ext cx="1046" cy="966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55" name="公式" r:id="rId10" imgW="901309" imgH="990170" progId="Equation.3">
                    <p:embed/>
                  </p:oleObj>
                </mc:Choice>
                <mc:Fallback>
                  <p:oleObj name="公式" r:id="rId10" imgW="901309" imgH="990170" progId="Equation.3">
                    <p:embed/>
                    <p:pic>
                      <p:nvPicPr>
                        <p:cNvPr id="21512" name="Object 18">
                          <a:extLst>
                            <a:ext uri="{FF2B5EF4-FFF2-40B4-BE49-F238E27FC236}">
                              <a16:creationId xmlns:a16="http://schemas.microsoft.com/office/drawing/2014/main" id="{E38173EC-7B68-4CC6-820D-169ADA582A2F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11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2544" y="1824"/>
                          <a:ext cx="1046" cy="966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1513" name="Group 19">
              <a:extLst>
                <a:ext uri="{FF2B5EF4-FFF2-40B4-BE49-F238E27FC236}">
                  <a16:creationId xmlns:a16="http://schemas.microsoft.com/office/drawing/2014/main" id="{43C87BA8-0958-4C66-B593-B39CBB5BC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322" y="1765"/>
              <a:ext cx="290" cy="1059"/>
              <a:chOff x="2300" y="1543"/>
              <a:chExt cx="290" cy="1059"/>
            </a:xfrm>
          </p:grpSpPr>
          <p:sp>
            <p:nvSpPr>
              <p:cNvPr id="21519" name="Text Box 20">
                <a:extLst>
                  <a:ext uri="{FF2B5EF4-FFF2-40B4-BE49-F238E27FC236}">
                    <a16:creationId xmlns:a16="http://schemas.microsoft.com/office/drawing/2014/main" id="{DDC8FE38-514D-4F81-AF7F-80FA4251808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0" y="15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1520" name="Text Box 21">
                <a:extLst>
                  <a:ext uri="{FF2B5EF4-FFF2-40B4-BE49-F238E27FC236}">
                    <a16:creationId xmlns:a16="http://schemas.microsoft.com/office/drawing/2014/main" id="{814F11C5-9880-456A-85B3-303C9FBB00E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1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21" name="Text Box 22">
                <a:extLst>
                  <a:ext uri="{FF2B5EF4-FFF2-40B4-BE49-F238E27FC236}">
                    <a16:creationId xmlns:a16="http://schemas.microsoft.com/office/drawing/2014/main" id="{30F419CC-33FB-4AA8-8063-43B298F9B2C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043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22" name="Text Box 23">
                <a:extLst>
                  <a:ext uri="{FF2B5EF4-FFF2-40B4-BE49-F238E27FC236}">
                    <a16:creationId xmlns:a16="http://schemas.microsoft.com/office/drawing/2014/main" id="{6171B571-F3B0-406B-B787-DFEC3D1E56D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301" y="231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</p:grpSp>
        <p:grpSp>
          <p:nvGrpSpPr>
            <p:cNvPr id="21514" name="Group 24">
              <a:extLst>
                <a:ext uri="{FF2B5EF4-FFF2-40B4-BE49-F238E27FC236}">
                  <a16:creationId xmlns:a16="http://schemas.microsoft.com/office/drawing/2014/main" id="{FC30CEE3-199D-4ABF-B5D1-545AAEE320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40" y="1623"/>
              <a:ext cx="1020" cy="291"/>
              <a:chOff x="2518" y="1401"/>
              <a:chExt cx="1020" cy="291"/>
            </a:xfrm>
          </p:grpSpPr>
          <p:sp>
            <p:nvSpPr>
              <p:cNvPr id="21515" name="Text Box 25">
                <a:extLst>
                  <a:ext uri="{FF2B5EF4-FFF2-40B4-BE49-F238E27FC236}">
                    <a16:creationId xmlns:a16="http://schemas.microsoft.com/office/drawing/2014/main" id="{D95A572F-EC4F-43D0-9FF0-0CBED7223B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246" y="1401"/>
                <a:ext cx="292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1516" name="Text Box 26">
                <a:extLst>
                  <a:ext uri="{FF2B5EF4-FFF2-40B4-BE49-F238E27FC236}">
                    <a16:creationId xmlns:a16="http://schemas.microsoft.com/office/drawing/2014/main" id="{BA7D8755-FCD8-405C-A9AE-AC6476220CD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986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1517" name="Text Box 27">
                <a:extLst>
                  <a:ext uri="{FF2B5EF4-FFF2-40B4-BE49-F238E27FC236}">
                    <a16:creationId xmlns:a16="http://schemas.microsoft.com/office/drawing/2014/main" id="{D41E4E4E-C8FC-4380-82B7-C2812880CEF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764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1518" name="Text Box 28">
                <a:extLst>
                  <a:ext uri="{FF2B5EF4-FFF2-40B4-BE49-F238E27FC236}">
                    <a16:creationId xmlns:a16="http://schemas.microsoft.com/office/drawing/2014/main" id="{2FFCF9E0-26AA-4FF0-8FB1-91DD5D812E8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18" y="140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36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536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53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536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1" dur="500"/>
                                        <p:tgtEl>
                                          <p:spTgt spid="154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 nodeType="clickPar">
                      <p:stCondLst>
                        <p:cond delay="indefinite"/>
                      </p:stCondLst>
                      <p:childTnLst>
                        <p:par>
                          <p:cTn id="3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538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54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2" grpId="0" build="p" bldLvl="5" autoUpdateAnimBg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53881107-E8A4-488F-8986-2D102BE9164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36245" y="688265"/>
            <a:ext cx="8211813" cy="518069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dirty="0">
                <a:solidFill>
                  <a:srgbClr val="FF0000"/>
                </a:solidFill>
              </a:rPr>
              <a:t>特点</a:t>
            </a:r>
            <a:r>
              <a:rPr lang="zh-CN" altLang="en-US" dirty="0"/>
              <a:t>：</a:t>
            </a:r>
          </a:p>
          <a:p>
            <a:pPr lvl="1" eaLnBrk="1" hangingPunct="1"/>
            <a:r>
              <a:rPr lang="zh-CN" altLang="en-US" dirty="0"/>
              <a:t>无向图的邻接矩阵对称，可压缩存储；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en-US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个顶点的无向图需存储空间为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n(n+1)/2</a:t>
            </a:r>
          </a:p>
          <a:p>
            <a:pPr lvl="1" eaLnBrk="1" hangingPunct="1"/>
            <a:r>
              <a:rPr lang="zh-CN" altLang="zh-CN" dirty="0"/>
              <a:t>有向图邻接矩阵不一定对称；</a:t>
            </a:r>
            <a:br>
              <a:rPr lang="en-US" altLang="zh-CN" dirty="0"/>
            </a:br>
            <a:r>
              <a:rPr lang="en-US" altLang="zh-CN" dirty="0"/>
              <a:t>    </a:t>
            </a:r>
            <a:r>
              <a:rPr lang="zh-CN" altLang="zh-CN" dirty="0"/>
              <a:t>有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</a:t>
            </a:r>
            <a:r>
              <a:rPr lang="zh-CN" altLang="zh-CN" dirty="0"/>
              <a:t>个顶点的有向图需存储空间为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n²</a:t>
            </a:r>
          </a:p>
          <a:p>
            <a:pPr lvl="1" eaLnBrk="1" hangingPunct="1"/>
            <a:endParaRPr lang="en-US" altLang="zh-CN" dirty="0">
              <a:solidFill>
                <a:schemeClr val="accent5">
                  <a:lumMod val="25000"/>
                </a:schemeClr>
              </a:solidFill>
            </a:endParaRPr>
          </a:p>
          <a:p>
            <a:pPr lvl="1" eaLnBrk="1" hangingPunct="1"/>
            <a:r>
              <a:rPr lang="zh-CN" altLang="zh-CN" dirty="0"/>
              <a:t>无向图中</a:t>
            </a:r>
            <a:r>
              <a:rPr lang="zh-CN" altLang="en-US" dirty="0"/>
              <a:t>，</a:t>
            </a:r>
            <a:endParaRPr lang="en-US" altLang="zh-CN" dirty="0"/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 </a:t>
            </a:r>
            <a:r>
              <a:rPr lang="zh-CN" altLang="zh-CN" dirty="0"/>
              <a:t>的度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deg(V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dirty="0"/>
              <a:t>是邻接矩阵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1" eaLnBrk="1" hangingPunct="1"/>
            <a:r>
              <a:rPr lang="zh-CN" altLang="zh-CN" dirty="0"/>
              <a:t>有向图中，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的出度是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行元素之和</a:t>
            </a:r>
          </a:p>
          <a:p>
            <a:pPr lvl="2" eaLnBrk="1" hangingPunct="1"/>
            <a:r>
              <a:rPr lang="zh-CN" altLang="zh-CN" dirty="0"/>
              <a:t>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8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的入度是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A</a:t>
            </a:r>
            <a:r>
              <a:rPr lang="zh-CN" altLang="zh-CN" dirty="0"/>
              <a:t>中第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列元素之和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63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63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638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638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638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638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638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638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386" grpId="0" build="p" bldLvl="5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组合 5">
            <a:extLst>
              <a:ext uri="{FF2B5EF4-FFF2-40B4-BE49-F238E27FC236}">
                <a16:creationId xmlns:a16="http://schemas.microsoft.com/office/drawing/2014/main" id="{BEAAAA5F-54E4-433D-BCD8-25B6206F63FB}"/>
              </a:ext>
            </a:extLst>
          </p:cNvPr>
          <p:cNvGrpSpPr>
            <a:grpSpLocks/>
          </p:cNvGrpSpPr>
          <p:nvPr/>
        </p:nvGrpSpPr>
        <p:grpSpPr bwMode="auto">
          <a:xfrm>
            <a:off x="3639501" y="2877911"/>
            <a:ext cx="2316637" cy="2228855"/>
            <a:chOff x="4106873" y="1506534"/>
            <a:chExt cx="2316156" cy="2228855"/>
          </a:xfrm>
        </p:grpSpPr>
        <p:graphicFrame>
          <p:nvGraphicFramePr>
            <p:cNvPr id="25642" name="Object 3">
              <a:extLst>
                <a:ext uri="{FF2B5EF4-FFF2-40B4-BE49-F238E27FC236}">
                  <a16:creationId xmlns:a16="http://schemas.microsoft.com/office/drawing/2014/main" id="{EA104C89-6FD5-4D9D-B804-AC09B27AF6EB}"/>
                </a:ext>
              </a:extLst>
            </p:cNvPr>
            <p:cNvGraphicFramePr>
              <a:graphicFrameLocks noChangeAspect="1"/>
            </p:cNvGraphicFramePr>
            <p:nvPr/>
          </p:nvGraphicFramePr>
          <p:xfrm>
            <a:off x="4508024" y="1886744"/>
            <a:ext cx="1914525" cy="1754187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68" name="公式" r:id="rId4" imgW="1130300" imgH="1244600" progId="Equation.3">
                    <p:embed/>
                  </p:oleObj>
                </mc:Choice>
                <mc:Fallback>
                  <p:oleObj name="公式" r:id="rId4" imgW="1130300" imgH="1244600" progId="Equation.3">
                    <p:embed/>
                    <p:pic>
                      <p:nvPicPr>
                        <p:cNvPr id="25642" name="Object 3">
                          <a:extLst>
                            <a:ext uri="{FF2B5EF4-FFF2-40B4-BE49-F238E27FC236}">
                              <a16:creationId xmlns:a16="http://schemas.microsoft.com/office/drawing/2014/main" id="{EA104C89-6FD5-4D9D-B804-AC09B27AF6EB}"/>
                            </a:ext>
                          </a:extLst>
                        </p:cNvPr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508024" y="1886744"/>
                          <a:ext cx="1914525" cy="1754187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rgbClr val="808080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pSp>
          <p:nvGrpSpPr>
            <p:cNvPr id="25643" name="Group 4">
              <a:extLst>
                <a:ext uri="{FF2B5EF4-FFF2-40B4-BE49-F238E27FC236}">
                  <a16:creationId xmlns:a16="http://schemas.microsoft.com/office/drawing/2014/main" id="{7FA9BBBE-9F11-40D2-8E97-B19F70691B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67228" y="1506534"/>
              <a:ext cx="1955801" cy="466724"/>
              <a:chOff x="3269" y="2774"/>
              <a:chExt cx="1232" cy="294"/>
            </a:xfrm>
          </p:grpSpPr>
          <p:grpSp>
            <p:nvGrpSpPr>
              <p:cNvPr id="25650" name="Group 5">
                <a:extLst>
                  <a:ext uri="{FF2B5EF4-FFF2-40B4-BE49-F238E27FC236}">
                    <a16:creationId xmlns:a16="http://schemas.microsoft.com/office/drawing/2014/main" id="{70E9DC74-1E66-419B-B7C8-6BA7E394A6E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69" y="2774"/>
                <a:ext cx="1020" cy="291"/>
                <a:chOff x="2518" y="1401"/>
                <a:chExt cx="1020" cy="291"/>
              </a:xfrm>
            </p:grpSpPr>
            <p:sp>
              <p:nvSpPr>
                <p:cNvPr id="25652" name="Text Box 6">
                  <a:extLst>
                    <a:ext uri="{FF2B5EF4-FFF2-40B4-BE49-F238E27FC236}">
                      <a16:creationId xmlns:a16="http://schemas.microsoft.com/office/drawing/2014/main" id="{A14C96BA-01DE-4325-81A7-82A2EE1CC19E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246" y="1401"/>
                  <a:ext cx="292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53" name="Text Box 7">
                  <a:extLst>
                    <a:ext uri="{FF2B5EF4-FFF2-40B4-BE49-F238E27FC236}">
                      <a16:creationId xmlns:a16="http://schemas.microsoft.com/office/drawing/2014/main" id="{AC80C47C-EF4E-4FB3-B70A-32FF299E88F2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86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54" name="Text Box 8">
                  <a:extLst>
                    <a:ext uri="{FF2B5EF4-FFF2-40B4-BE49-F238E27FC236}">
                      <a16:creationId xmlns:a16="http://schemas.microsoft.com/office/drawing/2014/main" id="{73B5E307-31FA-4F0B-9AA9-C6EFF11BB57F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64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55" name="Text Box 9">
                  <a:extLst>
                    <a:ext uri="{FF2B5EF4-FFF2-40B4-BE49-F238E27FC236}">
                      <a16:creationId xmlns:a16="http://schemas.microsoft.com/office/drawing/2014/main" id="{4794FA4C-F713-4F8A-9492-2E6E7C46C946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18" y="1401"/>
                  <a:ext cx="289" cy="291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51" name="Text Box 10">
                <a:extLst>
                  <a:ext uri="{FF2B5EF4-FFF2-40B4-BE49-F238E27FC236}">
                    <a16:creationId xmlns:a16="http://schemas.microsoft.com/office/drawing/2014/main" id="{5B25E488-249B-4D66-ABD5-8FE4E17399D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212" y="277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44" name="Group 11">
              <a:extLst>
                <a:ext uri="{FF2B5EF4-FFF2-40B4-BE49-F238E27FC236}">
                  <a16:creationId xmlns:a16="http://schemas.microsoft.com/office/drawing/2014/main" id="{F90E5482-00A9-49E7-80AD-22934931901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06873" y="1803401"/>
              <a:ext cx="476251" cy="1931988"/>
              <a:chOff x="3042" y="2961"/>
              <a:chExt cx="300" cy="1217"/>
            </a:xfrm>
          </p:grpSpPr>
          <p:sp>
            <p:nvSpPr>
              <p:cNvPr id="25645" name="Text Box 12">
                <a:extLst>
                  <a:ext uri="{FF2B5EF4-FFF2-40B4-BE49-F238E27FC236}">
                    <a16:creationId xmlns:a16="http://schemas.microsoft.com/office/drawing/2014/main" id="{1BA80F67-1E27-4CEA-81DA-2FAF96616D7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2" y="296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46" name="Text Box 13">
                <a:extLst>
                  <a:ext uri="{FF2B5EF4-FFF2-40B4-BE49-F238E27FC236}">
                    <a16:creationId xmlns:a16="http://schemas.microsoft.com/office/drawing/2014/main" id="{35589EBF-9959-408C-BC5B-9FEE19239BB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195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47" name="Text Box 14">
                <a:extLst>
                  <a:ext uri="{FF2B5EF4-FFF2-40B4-BE49-F238E27FC236}">
                    <a16:creationId xmlns:a16="http://schemas.microsoft.com/office/drawing/2014/main" id="{E31F2844-04D8-4B45-B70D-638D9184E64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2" y="3428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48" name="Text Box 15">
                <a:extLst>
                  <a:ext uri="{FF2B5EF4-FFF2-40B4-BE49-F238E27FC236}">
                    <a16:creationId xmlns:a16="http://schemas.microsoft.com/office/drawing/2014/main" id="{AA7303F8-A446-473A-B361-A7BE9D27F7A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53" y="3651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49" name="Text Box 16">
                <a:extLst>
                  <a:ext uri="{FF2B5EF4-FFF2-40B4-BE49-F238E27FC236}">
                    <a16:creationId xmlns:a16="http://schemas.microsoft.com/office/drawing/2014/main" id="{79B8C00A-AF16-4B6C-8DF1-BAB2AB1C07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46" y="3887"/>
                <a:ext cx="289" cy="291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25603" name="Text Box 18">
            <a:extLst>
              <a:ext uri="{FF2B5EF4-FFF2-40B4-BE49-F238E27FC236}">
                <a16:creationId xmlns:a16="http://schemas.microsoft.com/office/drawing/2014/main" id="{0EB464A6-8F61-4C88-B7CC-2F21376D34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023699" y="2731104"/>
            <a:ext cx="438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例</a:t>
            </a:r>
          </a:p>
        </p:txBody>
      </p:sp>
      <p:sp>
        <p:nvSpPr>
          <p:cNvPr id="25604" name="Oval 19">
            <a:extLst>
              <a:ext uri="{FF2B5EF4-FFF2-40B4-BE49-F238E27FC236}">
                <a16:creationId xmlns:a16="http://schemas.microsoft.com/office/drawing/2014/main" id="{5FF7C712-20C2-4EB1-8820-ACA3F7797B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3108100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25605" name="Oval 20">
            <a:extLst>
              <a:ext uri="{FF2B5EF4-FFF2-40B4-BE49-F238E27FC236}">
                <a16:creationId xmlns:a16="http://schemas.microsoft.com/office/drawing/2014/main" id="{2A4AB146-2471-4FA4-8906-9AD0A092DC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25606" name="Oval 21">
            <a:extLst>
              <a:ext uri="{FF2B5EF4-FFF2-40B4-BE49-F238E27FC236}">
                <a16:creationId xmlns:a16="http://schemas.microsoft.com/office/drawing/2014/main" id="{5B725CD1-B779-45A6-B83B-DE98C435E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57997" y="3719288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25607" name="Oval 22">
            <a:extLst>
              <a:ext uri="{FF2B5EF4-FFF2-40B4-BE49-F238E27FC236}">
                <a16:creationId xmlns:a16="http://schemas.microsoft.com/office/drawing/2014/main" id="{D21292E5-45D6-4535-BBB2-D3216C819D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80284" y="3119213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25608" name="Oval 23">
            <a:extLst>
              <a:ext uri="{FF2B5EF4-FFF2-40B4-BE49-F238E27FC236}">
                <a16:creationId xmlns:a16="http://schemas.microsoft.com/office/drawing/2014/main" id="{71A6BCBE-D88B-4B25-92D2-3E3EF7F81B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7772" y="4247925"/>
            <a:ext cx="317500" cy="336550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25609" name="Text Box 24">
            <a:extLst>
              <a:ext uri="{FF2B5EF4-FFF2-40B4-BE49-F238E27FC236}">
                <a16:creationId xmlns:a16="http://schemas.microsoft.com/office/drawing/2014/main" id="{52977123-52BE-43BA-8562-6CADA0D9F62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96097" y="4443188"/>
            <a:ext cx="18415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zh-CN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0" name="Line 25">
            <a:extLst>
              <a:ext uri="{FF2B5EF4-FFF2-40B4-BE49-F238E27FC236}">
                <a16:creationId xmlns:a16="http://schemas.microsoft.com/office/drawing/2014/main" id="{3DCAD234-15F0-4AC1-B1BF-5CFC5396C1B5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3290663"/>
            <a:ext cx="7413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1" name="Line 26">
            <a:extLst>
              <a:ext uri="{FF2B5EF4-FFF2-40B4-BE49-F238E27FC236}">
                <a16:creationId xmlns:a16="http://schemas.microsoft.com/office/drawing/2014/main" id="{3DAC4F30-3C6A-457B-8BA9-0BC93877A347}"/>
              </a:ext>
            </a:extLst>
          </p:cNvPr>
          <p:cNvSpPr>
            <a:spLocks noChangeShapeType="1"/>
          </p:cNvSpPr>
          <p:nvPr/>
        </p:nvSpPr>
        <p:spPr bwMode="auto">
          <a:xfrm>
            <a:off x="156588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2" name="Line 27">
            <a:extLst>
              <a:ext uri="{FF2B5EF4-FFF2-40B4-BE49-F238E27FC236}">
                <a16:creationId xmlns:a16="http://schemas.microsoft.com/office/drawing/2014/main" id="{E8EAF234-BF90-4798-AFE0-1FC652D517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677134" y="3449413"/>
            <a:ext cx="0" cy="79375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3" name="Line 28">
            <a:extLst>
              <a:ext uri="{FF2B5EF4-FFF2-40B4-BE49-F238E27FC236}">
                <a16:creationId xmlns:a16="http://schemas.microsoft.com/office/drawing/2014/main" id="{AE80C1C3-C013-43E5-849D-CADB2DA23E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200884" y="4014563"/>
            <a:ext cx="334963" cy="3349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4" name="Line 29">
            <a:extLst>
              <a:ext uri="{FF2B5EF4-FFF2-40B4-BE49-F238E27FC236}">
                <a16:creationId xmlns:a16="http://schemas.microsoft.com/office/drawing/2014/main" id="{74F930D3-AAB2-42AD-BA02-161D5D844E4A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183422" y="3431950"/>
            <a:ext cx="352425" cy="35401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5" name="Line 30">
            <a:extLst>
              <a:ext uri="{FF2B5EF4-FFF2-40B4-BE49-F238E27FC236}">
                <a16:creationId xmlns:a16="http://schemas.microsoft.com/office/drawing/2014/main" id="{0212C44D-619D-48A1-ADF0-B36AC6D5DD1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707172" y="4014563"/>
            <a:ext cx="300037" cy="3000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6" name="Line 31">
            <a:extLst>
              <a:ext uri="{FF2B5EF4-FFF2-40B4-BE49-F238E27FC236}">
                <a16:creationId xmlns:a16="http://schemas.microsoft.com/office/drawing/2014/main" id="{C11BC5FB-E98B-4F90-AFFA-941FEED2CC4A}"/>
              </a:ext>
            </a:extLst>
          </p:cNvPr>
          <p:cNvSpPr>
            <a:spLocks noChangeShapeType="1"/>
          </p:cNvSpPr>
          <p:nvPr/>
        </p:nvSpPr>
        <p:spPr bwMode="auto">
          <a:xfrm>
            <a:off x="1742097" y="4460650"/>
            <a:ext cx="776287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5617" name="Line 32">
            <a:extLst>
              <a:ext uri="{FF2B5EF4-FFF2-40B4-BE49-F238E27FC236}">
                <a16:creationId xmlns:a16="http://schemas.microsoft.com/office/drawing/2014/main" id="{ED9B33E1-CA3B-44A2-852C-C3DF8F3C171E}"/>
              </a:ext>
            </a:extLst>
          </p:cNvPr>
          <p:cNvSpPr>
            <a:spLocks noChangeShapeType="1"/>
          </p:cNvSpPr>
          <p:nvPr/>
        </p:nvSpPr>
        <p:spPr bwMode="auto">
          <a:xfrm>
            <a:off x="1654784" y="3366863"/>
            <a:ext cx="387350" cy="38893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12D5A09D-BD2F-4322-B25E-8752DF56A58A}"/>
              </a:ext>
            </a:extLst>
          </p:cNvPr>
          <p:cNvGrpSpPr>
            <a:grpSpLocks/>
          </p:cNvGrpSpPr>
          <p:nvPr/>
        </p:nvGrpSpPr>
        <p:grpSpPr bwMode="auto">
          <a:xfrm>
            <a:off x="1303947" y="2992213"/>
            <a:ext cx="1635125" cy="1792287"/>
            <a:chOff x="1925638" y="1741488"/>
            <a:chExt cx="1635125" cy="1792288"/>
          </a:xfrm>
        </p:grpSpPr>
        <p:sp>
          <p:nvSpPr>
            <p:cNvPr id="25634" name="Text Box 33">
              <a:extLst>
                <a:ext uri="{FF2B5EF4-FFF2-40B4-BE49-F238E27FC236}">
                  <a16:creationId xmlns:a16="http://schemas.microsoft.com/office/drawing/2014/main" id="{7EFE8DCE-6A3E-4930-9A8C-80A8E329B8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5638" y="2376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5635" name="Text Box 34">
              <a:extLst>
                <a:ext uri="{FF2B5EF4-FFF2-40B4-BE49-F238E27FC236}">
                  <a16:creationId xmlns:a16="http://schemas.microsoft.com/office/drawing/2014/main" id="{31FA8570-8133-4352-977A-A9C4D33B7E7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7151" y="17414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5636" name="Text Box 35">
              <a:extLst>
                <a:ext uri="{FF2B5EF4-FFF2-40B4-BE49-F238E27FC236}">
                  <a16:creationId xmlns:a16="http://schemas.microsoft.com/office/drawing/2014/main" id="{F61737AC-3118-4604-8029-3464B9B01F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01888" y="20764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5637" name="Text Box 36">
              <a:extLst>
                <a:ext uri="{FF2B5EF4-FFF2-40B4-BE49-F238E27FC236}">
                  <a16:creationId xmlns:a16="http://schemas.microsoft.com/office/drawing/2014/main" id="{DAFD963F-C28E-4E08-A02D-AA04701478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4576" y="262413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5638" name="Text Box 37">
              <a:extLst>
                <a:ext uri="{FF2B5EF4-FFF2-40B4-BE49-F238E27FC236}">
                  <a16:creationId xmlns:a16="http://schemas.microsoft.com/office/drawing/2014/main" id="{57AF5385-2617-4071-AC09-2A85A31FCD4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78138" y="23050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8</a:t>
              </a:r>
            </a:p>
          </p:txBody>
        </p:sp>
        <p:sp>
          <p:nvSpPr>
            <p:cNvPr id="25639" name="Text Box 38">
              <a:extLst>
                <a:ext uri="{FF2B5EF4-FFF2-40B4-BE49-F238E27FC236}">
                  <a16:creationId xmlns:a16="http://schemas.microsoft.com/office/drawing/2014/main" id="{716F104D-BC29-481E-BE22-FFD6AEC476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36851" y="2782888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640" name="Text Box 39">
              <a:extLst>
                <a:ext uri="{FF2B5EF4-FFF2-40B4-BE49-F238E27FC236}">
                  <a16:creationId xmlns:a16="http://schemas.microsoft.com/office/drawing/2014/main" id="{B99A80C9-B049-4CC3-9A21-06F671EF722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9613" y="239395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5641" name="Text Box 40">
              <a:extLst>
                <a:ext uri="{FF2B5EF4-FFF2-40B4-BE49-F238E27FC236}">
                  <a16:creationId xmlns:a16="http://schemas.microsoft.com/office/drawing/2014/main" id="{39E5504C-FD41-4E8A-AF97-DA03F2A1AE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78101" y="3136901"/>
              <a:ext cx="311150" cy="39687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</p:grpSp>
      <p:grpSp>
        <p:nvGrpSpPr>
          <p:cNvPr id="25619" name="组合 4">
            <a:extLst>
              <a:ext uri="{FF2B5EF4-FFF2-40B4-BE49-F238E27FC236}">
                <a16:creationId xmlns:a16="http://schemas.microsoft.com/office/drawing/2014/main" id="{ADB5FFBB-74FD-4D87-BAD9-262C179B5B98}"/>
              </a:ext>
            </a:extLst>
          </p:cNvPr>
          <p:cNvGrpSpPr>
            <a:grpSpLocks/>
          </p:cNvGrpSpPr>
          <p:nvPr/>
        </p:nvGrpSpPr>
        <p:grpSpPr bwMode="auto">
          <a:xfrm>
            <a:off x="6430528" y="2999941"/>
            <a:ext cx="2295175" cy="2016549"/>
            <a:chOff x="1510983" y="3823653"/>
            <a:chExt cx="1958476" cy="1734501"/>
          </a:xfrm>
        </p:grpSpPr>
        <p:sp>
          <p:nvSpPr>
            <p:cNvPr id="4" name="文本框 3">
              <a:extLst>
                <a:ext uri="{FF2B5EF4-FFF2-40B4-BE49-F238E27FC236}">
                  <a16:creationId xmlns:a16="http://schemas.microsoft.com/office/drawing/2014/main" id="{9121E645-B0F8-41AE-B153-C21E1CDD5306}"/>
                </a:ext>
              </a:extLst>
            </p:cNvPr>
            <p:cNvSpPr txBox="1">
              <a:spLocks noRot="1" noChangeAspect="1" noMove="1" noResize="1" noEditPoints="1" noAdjustHandles="1" noChangeArrowheads="1" noChangeShapeType="1" noTextEdit="1"/>
            </p:cNvSpPr>
            <p:nvPr/>
          </p:nvSpPr>
          <p:spPr>
            <a:xfrm>
              <a:off x="1839206" y="4137026"/>
              <a:ext cx="1630253" cy="1325427"/>
            </a:xfrm>
            <a:prstGeom prst="rect">
              <a:avLst/>
            </a:prstGeom>
            <a:blipFill>
              <a:blip r:embed="rId6"/>
              <a:stretch>
                <a:fillRect/>
              </a:stretch>
            </a:blipFill>
          </p:spPr>
          <p:txBody>
            <a:bodyPr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i="0" u="none" strike="noStrike" kern="1200" cap="none" spc="0" normalizeH="0" baseline="0" noProof="0">
                  <a:ln>
                    <a:noFill/>
                  </a:ln>
                  <a:noFill/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 </a:t>
              </a:r>
            </a:p>
          </p:txBody>
        </p:sp>
        <p:grpSp>
          <p:nvGrpSpPr>
            <p:cNvPr id="25621" name="Group 11">
              <a:extLst>
                <a:ext uri="{FF2B5EF4-FFF2-40B4-BE49-F238E27FC236}">
                  <a16:creationId xmlns:a16="http://schemas.microsoft.com/office/drawing/2014/main" id="{F19A1590-66F7-406D-9DA6-88E44E7828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10983" y="4075429"/>
              <a:ext cx="403225" cy="1482725"/>
              <a:chOff x="3067" y="2981"/>
              <a:chExt cx="254" cy="934"/>
            </a:xfrm>
          </p:grpSpPr>
          <p:sp>
            <p:nvSpPr>
              <p:cNvPr id="25629" name="Text Box 12">
                <a:extLst>
                  <a:ext uri="{FF2B5EF4-FFF2-40B4-BE49-F238E27FC236}">
                    <a16:creationId xmlns:a16="http://schemas.microsoft.com/office/drawing/2014/main" id="{44D8F1A6-0FBC-4FC9-8F4C-0B3838AEACB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2981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</a:t>
                </a:r>
              </a:p>
            </p:txBody>
          </p:sp>
          <p:sp>
            <p:nvSpPr>
              <p:cNvPr id="25630" name="Text Box 13">
                <a:extLst>
                  <a:ext uri="{FF2B5EF4-FFF2-40B4-BE49-F238E27FC236}">
                    <a16:creationId xmlns:a16="http://schemas.microsoft.com/office/drawing/2014/main" id="{6E055886-700D-4007-A86C-61CCC18EF84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14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</a:t>
                </a:r>
              </a:p>
            </p:txBody>
          </p:sp>
          <p:sp>
            <p:nvSpPr>
              <p:cNvPr id="25631" name="Text Box 14">
                <a:extLst>
                  <a:ext uri="{FF2B5EF4-FFF2-40B4-BE49-F238E27FC236}">
                    <a16:creationId xmlns:a16="http://schemas.microsoft.com/office/drawing/2014/main" id="{3259183B-0194-4D87-A1E5-BD457D0C415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3" y="3318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</a:t>
                </a:r>
              </a:p>
            </p:txBody>
          </p:sp>
          <p:sp>
            <p:nvSpPr>
              <p:cNvPr id="25632" name="Text Box 15">
                <a:extLst>
                  <a:ext uri="{FF2B5EF4-FFF2-40B4-BE49-F238E27FC236}">
                    <a16:creationId xmlns:a16="http://schemas.microsoft.com/office/drawing/2014/main" id="{89684539-ADAE-4B67-BB51-1CC973AF8AE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74" y="3506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</a:t>
                </a:r>
              </a:p>
            </p:txBody>
          </p:sp>
          <p:sp>
            <p:nvSpPr>
              <p:cNvPr id="25633" name="Text Box 16">
                <a:extLst>
                  <a:ext uri="{FF2B5EF4-FFF2-40B4-BE49-F238E27FC236}">
                    <a16:creationId xmlns:a16="http://schemas.microsoft.com/office/drawing/2014/main" id="{10B53143-7A24-488E-BB88-62E7611D2B28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067" y="3665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  <p:grpSp>
          <p:nvGrpSpPr>
            <p:cNvPr id="25622" name="Group 4">
              <a:extLst>
                <a:ext uri="{FF2B5EF4-FFF2-40B4-BE49-F238E27FC236}">
                  <a16:creationId xmlns:a16="http://schemas.microsoft.com/office/drawing/2014/main" id="{288AC430-2B05-4672-9793-AA57E88484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827231" y="3823653"/>
              <a:ext cx="1639892" cy="401637"/>
              <a:chOff x="3290" y="2794"/>
              <a:chExt cx="1033" cy="253"/>
            </a:xfrm>
          </p:grpSpPr>
          <p:grpSp>
            <p:nvGrpSpPr>
              <p:cNvPr id="25623" name="Group 5">
                <a:extLst>
                  <a:ext uri="{FF2B5EF4-FFF2-40B4-BE49-F238E27FC236}">
                    <a16:creationId xmlns:a16="http://schemas.microsoft.com/office/drawing/2014/main" id="{3478B0F7-E31C-4D3E-9803-5E878F342EEA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290" y="2794"/>
                <a:ext cx="849" cy="250"/>
                <a:chOff x="2539" y="1421"/>
                <a:chExt cx="849" cy="250"/>
              </a:xfrm>
            </p:grpSpPr>
            <p:sp>
              <p:nvSpPr>
                <p:cNvPr id="25625" name="Text Box 6">
                  <a:extLst>
                    <a:ext uri="{FF2B5EF4-FFF2-40B4-BE49-F238E27FC236}">
                      <a16:creationId xmlns:a16="http://schemas.microsoft.com/office/drawing/2014/main" id="{5E42CB01-4797-40ED-AEE6-3B7F529F0DFD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3096" y="1421"/>
                  <a:ext cx="292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</a:t>
                  </a:r>
                </a:p>
              </p:txBody>
            </p:sp>
            <p:sp>
              <p:nvSpPr>
                <p:cNvPr id="25626" name="Text Box 7">
                  <a:extLst>
                    <a:ext uri="{FF2B5EF4-FFF2-40B4-BE49-F238E27FC236}">
                      <a16:creationId xmlns:a16="http://schemas.microsoft.com/office/drawing/2014/main" id="{4D547FE9-3A73-49BA-9792-9D1F5AC7CD7C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928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</a:t>
                  </a:r>
                </a:p>
              </p:txBody>
            </p:sp>
            <p:sp>
              <p:nvSpPr>
                <p:cNvPr id="25627" name="Text Box 8">
                  <a:extLst>
                    <a:ext uri="{FF2B5EF4-FFF2-40B4-BE49-F238E27FC236}">
                      <a16:creationId xmlns:a16="http://schemas.microsoft.com/office/drawing/2014/main" id="{E92078E4-4B51-4CAD-BD7D-F5D50BEA9DA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740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</a:t>
                  </a:r>
                </a:p>
              </p:txBody>
            </p:sp>
            <p:sp>
              <p:nvSpPr>
                <p:cNvPr id="25628" name="Text Box 9">
                  <a:extLst>
                    <a:ext uri="{FF2B5EF4-FFF2-40B4-BE49-F238E27FC236}">
                      <a16:creationId xmlns:a16="http://schemas.microsoft.com/office/drawing/2014/main" id="{92B410CF-8806-4FDE-8E98-D4B540CD6C79}"/>
                    </a:ext>
                  </a:extLst>
                </p:cNvPr>
                <p:cNvSpPr txBox="1">
                  <a:spLocks noChangeArrowheads="1"/>
                </p:cNvSpPr>
                <p:nvPr/>
              </p:nvSpPr>
              <p:spPr bwMode="auto">
                <a:xfrm>
                  <a:off x="2539" y="1421"/>
                  <a:ext cx="247" cy="250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40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  <a:sym typeface="Wingdings" panose="05000000000000000000" pitchFamily="2" charset="2"/>
                    </a:rPr>
                    <a:t></a:t>
                  </a:r>
                </a:p>
              </p:txBody>
            </p:sp>
          </p:grpSp>
          <p:sp>
            <p:nvSpPr>
              <p:cNvPr id="25624" name="Text Box 10">
                <a:extLst>
                  <a:ext uri="{FF2B5EF4-FFF2-40B4-BE49-F238E27FC236}">
                    <a16:creationId xmlns:a16="http://schemas.microsoft.com/office/drawing/2014/main" id="{1357B0B0-5BC3-42AE-9DF5-8C8BD83F9F5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76" y="2797"/>
                <a:ext cx="24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4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  <a:sym typeface="Wingdings" panose="05000000000000000000" pitchFamily="2" charset="2"/>
                  </a:rPr>
                  <a:t></a:t>
                </a:r>
              </a:p>
            </p:txBody>
          </p:sp>
        </p:grpSp>
      </p:grpSp>
      <p:sp>
        <p:nvSpPr>
          <p:cNvPr id="57" name="文本框 56">
            <a:extLst>
              <a:ext uri="{FF2B5EF4-FFF2-40B4-BE49-F238E27FC236}">
                <a16:creationId xmlns:a16="http://schemas.microsoft.com/office/drawing/2014/main" id="{AD190808-06EC-4E6C-8044-145390A7CFFA}"/>
              </a:ext>
            </a:extLst>
          </p:cNvPr>
          <p:cNvSpPr txBox="1"/>
          <p:nvPr/>
        </p:nvSpPr>
        <p:spPr>
          <a:xfrm>
            <a:off x="1779026" y="826453"/>
            <a:ext cx="531223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800" dirty="0">
                <a:solidFill>
                  <a:schemeClr val="tx2"/>
                </a:solidFill>
              </a:rPr>
              <a:t>带权</a:t>
            </a:r>
            <a:r>
              <a:rPr lang="zh-CN" altLang="zh-CN" sz="2800" dirty="0">
                <a:solidFill>
                  <a:schemeClr val="tx2"/>
                </a:solidFill>
              </a:rPr>
              <a:t>的邻接矩阵可定义为：</a:t>
            </a:r>
            <a:endParaRPr lang="zh-CN" altLang="en-US" sz="2800" dirty="0">
              <a:solidFill>
                <a:schemeClr val="tx2"/>
              </a:solidFill>
            </a:endParaRPr>
          </a:p>
        </p:txBody>
      </p:sp>
      <p:graphicFrame>
        <p:nvGraphicFramePr>
          <p:cNvPr id="58" name="Object 3">
            <a:extLst>
              <a:ext uri="{FF2B5EF4-FFF2-40B4-BE49-F238E27FC236}">
                <a16:creationId xmlns:a16="http://schemas.microsoft.com/office/drawing/2014/main" id="{45533413-BE36-4BF2-9B36-5CCAE675B3BF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4576604"/>
              </p:ext>
            </p:extLst>
          </p:nvPr>
        </p:nvGraphicFramePr>
        <p:xfrm>
          <a:off x="2200884" y="1414394"/>
          <a:ext cx="5219700" cy="993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9" name="Equation" r:id="rId7" imgW="2667000" imgH="508000" progId="Equation.DSMT4">
                  <p:embed/>
                </p:oleObj>
              </mc:Choice>
              <mc:Fallback>
                <p:oleObj name="Equation" r:id="rId7" imgW="2667000" imgH="508000" progId="Equation.DSMT4">
                  <p:embed/>
                  <p:pic>
                    <p:nvPicPr>
                      <p:cNvPr id="16387" name="Object 3">
                        <a:extLst>
                          <a:ext uri="{FF2B5EF4-FFF2-40B4-BE49-F238E27FC236}">
                            <a16:creationId xmlns:a16="http://schemas.microsoft.com/office/drawing/2014/main" id="{2EF8B1A2-7BF7-4C59-8BD0-3A742ADD1AB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0884" y="1414394"/>
                        <a:ext cx="5219700" cy="993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>
            <a:extLst>
              <a:ext uri="{FF2B5EF4-FFF2-40B4-BE49-F238E27FC236}">
                <a16:creationId xmlns:a16="http://schemas.microsoft.com/office/drawing/2014/main" id="{59175B36-617D-47DF-B2F9-8AC3A87EF82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288925"/>
            <a:ext cx="6396037" cy="1616075"/>
          </a:xfrm>
        </p:spPr>
        <p:txBody>
          <a:bodyPr/>
          <a:lstStyle/>
          <a:p>
            <a:pPr lvl="1" eaLnBrk="1" hangingPunct="1"/>
            <a:r>
              <a:rPr lang="zh-CN" altLang="en-US" dirty="0">
                <a:solidFill>
                  <a:schemeClr val="tx2"/>
                </a:solidFill>
              </a:rPr>
              <a:t>邻接表</a:t>
            </a:r>
          </a:p>
          <a:p>
            <a:pPr lvl="2" eaLnBrk="1" hangingPunct="1"/>
            <a:r>
              <a:rPr lang="zh-CN" altLang="en-US" dirty="0"/>
              <a:t>为图中每个顶点建立一个单链表，第</a:t>
            </a:r>
            <a:r>
              <a:rPr lang="en-US" altLang="zh-CN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个单链表中的结点表示依附于顶点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的边（有向图中指以</a:t>
            </a:r>
            <a:r>
              <a:rPr lang="en-US" altLang="zh-CN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en-US" altLang="zh-CN" sz="1400" dirty="0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dirty="0"/>
              <a:t>为尾的弧）</a:t>
            </a:r>
            <a:endParaRPr lang="zh-CN" altLang="en-US" dirty="0"/>
          </a:p>
        </p:txBody>
      </p:sp>
      <p:grpSp>
        <p:nvGrpSpPr>
          <p:cNvPr id="22539" name="Group 11">
            <a:extLst>
              <a:ext uri="{FF2B5EF4-FFF2-40B4-BE49-F238E27FC236}">
                <a16:creationId xmlns:a16="http://schemas.microsoft.com/office/drawing/2014/main" id="{B1CC06C3-2F5E-457B-966D-25FA706E085B}"/>
              </a:ext>
            </a:extLst>
          </p:cNvPr>
          <p:cNvGrpSpPr>
            <a:grpSpLocks/>
          </p:cNvGrpSpPr>
          <p:nvPr/>
        </p:nvGrpSpPr>
        <p:grpSpPr bwMode="auto">
          <a:xfrm>
            <a:off x="927100" y="2039938"/>
            <a:ext cx="8139113" cy="1611313"/>
            <a:chOff x="584" y="1285"/>
            <a:chExt cx="5127" cy="1015"/>
          </a:xfrm>
        </p:grpSpPr>
        <p:sp>
          <p:nvSpPr>
            <p:cNvPr id="27657" name="Text Box 3">
              <a:extLst>
                <a:ext uri="{FF2B5EF4-FFF2-40B4-BE49-F238E27FC236}">
                  <a16:creationId xmlns:a16="http://schemas.microsoft.com/office/drawing/2014/main" id="{B08DF774-759F-4BB1-B29F-CC041892C67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4" y="1285"/>
              <a:ext cx="5127" cy="98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node{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存放与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Vi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邻接的点在表头数组中的位置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*next;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链域，指示下一条边或弧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27658" name="Group 5">
              <a:extLst>
                <a:ext uri="{FF2B5EF4-FFF2-40B4-BE49-F238E27FC236}">
                  <a16:creationId xmlns:a16="http://schemas.microsoft.com/office/drawing/2014/main" id="{3AB820AE-3E15-405F-90F8-FD1E9A6DE5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434" y="2033"/>
              <a:ext cx="1000" cy="267"/>
              <a:chOff x="3434" y="2033"/>
              <a:chExt cx="1000" cy="267"/>
            </a:xfrm>
          </p:grpSpPr>
          <p:sp>
            <p:nvSpPr>
              <p:cNvPr id="27659" name="Rectangle 6">
                <a:extLst>
                  <a:ext uri="{FF2B5EF4-FFF2-40B4-BE49-F238E27FC236}">
                    <a16:creationId xmlns:a16="http://schemas.microsoft.com/office/drawing/2014/main" id="{71443498-3E0B-47F7-988B-9DE0839D9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434" y="2033"/>
                <a:ext cx="1000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adjvex   next</a:t>
                </a:r>
              </a:p>
            </p:txBody>
          </p:sp>
          <p:sp>
            <p:nvSpPr>
              <p:cNvPr id="27660" name="Line 7">
                <a:extLst>
                  <a:ext uri="{FF2B5EF4-FFF2-40B4-BE49-F238E27FC236}">
                    <a16:creationId xmlns:a16="http://schemas.microsoft.com/office/drawing/2014/main" id="{517ACF96-CD05-4980-BF47-8E479B300D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34" y="2033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2540" name="Group 12">
            <a:extLst>
              <a:ext uri="{FF2B5EF4-FFF2-40B4-BE49-F238E27FC236}">
                <a16:creationId xmlns:a16="http://schemas.microsoft.com/office/drawing/2014/main" id="{1E07D555-A76C-4C6F-BF19-E50D3FE56A85}"/>
              </a:ext>
            </a:extLst>
          </p:cNvPr>
          <p:cNvGrpSpPr>
            <a:grpSpLocks/>
          </p:cNvGrpSpPr>
          <p:nvPr/>
        </p:nvGrpSpPr>
        <p:grpSpPr bwMode="auto">
          <a:xfrm>
            <a:off x="771525" y="4033841"/>
            <a:ext cx="6931025" cy="2308225"/>
            <a:chOff x="486" y="2541"/>
            <a:chExt cx="4366" cy="1454"/>
          </a:xfrm>
        </p:grpSpPr>
        <p:sp>
          <p:nvSpPr>
            <p:cNvPr id="27653" name="Text Box 4">
              <a:extLst>
                <a:ext uri="{FF2B5EF4-FFF2-40B4-BE49-F238E27FC236}">
                  <a16:creationId xmlns:a16="http://schemas.microsoft.com/office/drawing/2014/main" id="{564DF6EF-864D-4CB8-BFB1-C1EE38B22C8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6" y="2541"/>
              <a:ext cx="3174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表头接点：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存放顶点信息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指示第一个邻接点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TD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AdjList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7654" name="Group 8">
              <a:extLst>
                <a:ext uri="{FF2B5EF4-FFF2-40B4-BE49-F238E27FC236}">
                  <a16:creationId xmlns:a16="http://schemas.microsoft.com/office/drawing/2014/main" id="{B4C835E8-4F2F-405A-BF41-6EFBD0ECF6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730" y="2818"/>
              <a:ext cx="1122" cy="268"/>
              <a:chOff x="3730" y="2818"/>
              <a:chExt cx="1122" cy="268"/>
            </a:xfrm>
          </p:grpSpPr>
          <p:sp>
            <p:nvSpPr>
              <p:cNvPr id="27655" name="Rectangle 9">
                <a:extLst>
                  <a:ext uri="{FF2B5EF4-FFF2-40B4-BE49-F238E27FC236}">
                    <a16:creationId xmlns:a16="http://schemas.microsoft.com/office/drawing/2014/main" id="{46780432-F66D-4C7E-8C2D-09DD7CC575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0" y="2818"/>
                <a:ext cx="1122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vexdata  firstarc</a:t>
                </a:r>
              </a:p>
            </p:txBody>
          </p:sp>
          <p:sp>
            <p:nvSpPr>
              <p:cNvPr id="27656" name="Line 10">
                <a:extLst>
                  <a:ext uri="{FF2B5EF4-FFF2-40B4-BE49-F238E27FC236}">
                    <a16:creationId xmlns:a16="http://schemas.microsoft.com/office/drawing/2014/main" id="{4F1883BB-6F23-4605-B610-12FB0338C09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19" y="2819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25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253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253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254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0" grpId="0" build="p" bldLvl="5" autoUpdateAnimBg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554" name="Group 2">
            <a:extLst>
              <a:ext uri="{FF2B5EF4-FFF2-40B4-BE49-F238E27FC236}">
                <a16:creationId xmlns:a16="http://schemas.microsoft.com/office/drawing/2014/main" id="{222CAADC-135A-4248-BBA6-969E963CB06F}"/>
              </a:ext>
            </a:extLst>
          </p:cNvPr>
          <p:cNvGrpSpPr>
            <a:grpSpLocks/>
          </p:cNvGrpSpPr>
          <p:nvPr/>
        </p:nvGrpSpPr>
        <p:grpSpPr bwMode="auto">
          <a:xfrm>
            <a:off x="892175" y="785813"/>
            <a:ext cx="1963738" cy="1511300"/>
            <a:chOff x="718" y="1040"/>
            <a:chExt cx="1237" cy="952"/>
          </a:xfrm>
        </p:grpSpPr>
        <p:sp>
          <p:nvSpPr>
            <p:cNvPr id="29836" name="Text Box 3">
              <a:extLst>
                <a:ext uri="{FF2B5EF4-FFF2-40B4-BE49-F238E27FC236}">
                  <a16:creationId xmlns:a16="http://schemas.microsoft.com/office/drawing/2014/main" id="{93B7B5A9-93B8-4211-AC00-F789EF42DE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37" name="Group 4">
              <a:extLst>
                <a:ext uri="{FF2B5EF4-FFF2-40B4-BE49-F238E27FC236}">
                  <a16:creationId xmlns:a16="http://schemas.microsoft.com/office/drawing/2014/main" id="{3997DA08-B0FB-4B17-80B3-361FD5C3F25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29838" name="Text Box 5">
                <a:extLst>
                  <a:ext uri="{FF2B5EF4-FFF2-40B4-BE49-F238E27FC236}">
                    <a16:creationId xmlns:a16="http://schemas.microsoft.com/office/drawing/2014/main" id="{FFC8473C-52B7-4AEE-B3EC-818D6D7A6B1D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29839" name="Group 6">
                <a:extLst>
                  <a:ext uri="{FF2B5EF4-FFF2-40B4-BE49-F238E27FC236}">
                    <a16:creationId xmlns:a16="http://schemas.microsoft.com/office/drawing/2014/main" id="{1558BF1E-B453-4785-9A13-BAC19BE01A5D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29840" name="Oval 7">
                  <a:extLst>
                    <a:ext uri="{FF2B5EF4-FFF2-40B4-BE49-F238E27FC236}">
                      <a16:creationId xmlns:a16="http://schemas.microsoft.com/office/drawing/2014/main" id="{1E2EBE99-D179-4A1C-A773-9D5FA189363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29841" name="Oval 8">
                  <a:extLst>
                    <a:ext uri="{FF2B5EF4-FFF2-40B4-BE49-F238E27FC236}">
                      <a16:creationId xmlns:a16="http://schemas.microsoft.com/office/drawing/2014/main" id="{AE1CE41A-8046-42CF-8462-2F2D70FB5CB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29842" name="Oval 9">
                  <a:extLst>
                    <a:ext uri="{FF2B5EF4-FFF2-40B4-BE49-F238E27FC236}">
                      <a16:creationId xmlns:a16="http://schemas.microsoft.com/office/drawing/2014/main" id="{BA604F3C-C6D8-44FE-937F-CDA5383EF37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29843" name="Oval 10">
                  <a:extLst>
                    <a:ext uri="{FF2B5EF4-FFF2-40B4-BE49-F238E27FC236}">
                      <a16:creationId xmlns:a16="http://schemas.microsoft.com/office/drawing/2014/main" id="{062F3C1A-BE39-4EEE-910F-FE0DCD38F42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29844" name="Line 11">
                  <a:extLst>
                    <a:ext uri="{FF2B5EF4-FFF2-40B4-BE49-F238E27FC236}">
                      <a16:creationId xmlns:a16="http://schemas.microsoft.com/office/drawing/2014/main" id="{FF76FFC4-2607-476E-B53B-0D1338F54D57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5" name="Line 12">
                  <a:extLst>
                    <a:ext uri="{FF2B5EF4-FFF2-40B4-BE49-F238E27FC236}">
                      <a16:creationId xmlns:a16="http://schemas.microsoft.com/office/drawing/2014/main" id="{2A2DAA46-74B0-47B7-A280-5B77A57F796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6" name="Line 13">
                  <a:extLst>
                    <a:ext uri="{FF2B5EF4-FFF2-40B4-BE49-F238E27FC236}">
                      <a16:creationId xmlns:a16="http://schemas.microsoft.com/office/drawing/2014/main" id="{45B5395D-E4D6-4F51-996B-EC17B2C89C3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29847" name="Line 14">
                  <a:extLst>
                    <a:ext uri="{FF2B5EF4-FFF2-40B4-BE49-F238E27FC236}">
                      <a16:creationId xmlns:a16="http://schemas.microsoft.com/office/drawing/2014/main" id="{6760FA5E-613A-40D7-B4C7-B633D90D7D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3567" name="Group 15">
            <a:extLst>
              <a:ext uri="{FF2B5EF4-FFF2-40B4-BE49-F238E27FC236}">
                <a16:creationId xmlns:a16="http://schemas.microsoft.com/office/drawing/2014/main" id="{528A5D0E-306C-4FF5-9DFB-B549EC505C15}"/>
              </a:ext>
            </a:extLst>
          </p:cNvPr>
          <p:cNvGrpSpPr>
            <a:grpSpLocks/>
          </p:cNvGrpSpPr>
          <p:nvPr/>
        </p:nvGrpSpPr>
        <p:grpSpPr bwMode="auto">
          <a:xfrm>
            <a:off x="523681" y="3755442"/>
            <a:ext cx="2039938" cy="1771650"/>
            <a:chOff x="691" y="2304"/>
            <a:chExt cx="1285" cy="1116"/>
          </a:xfrm>
        </p:grpSpPr>
        <p:sp>
          <p:nvSpPr>
            <p:cNvPr id="29822" name="Text Box 16">
              <a:extLst>
                <a:ext uri="{FF2B5EF4-FFF2-40B4-BE49-F238E27FC236}">
                  <a16:creationId xmlns:a16="http://schemas.microsoft.com/office/drawing/2014/main" id="{D08A84D0-2CC6-43FC-8D8A-2B269F097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29823" name="Group 17">
              <a:extLst>
                <a:ext uri="{FF2B5EF4-FFF2-40B4-BE49-F238E27FC236}">
                  <a16:creationId xmlns:a16="http://schemas.microsoft.com/office/drawing/2014/main" id="{F066EE3E-15CD-46CB-BD32-40E7D2D9A31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29824" name="Oval 18">
                <a:extLst>
                  <a:ext uri="{FF2B5EF4-FFF2-40B4-BE49-F238E27FC236}">
                    <a16:creationId xmlns:a16="http://schemas.microsoft.com/office/drawing/2014/main" id="{2D01E81A-D277-4834-A363-26279896AD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25" name="Oval 19">
                <a:extLst>
                  <a:ext uri="{FF2B5EF4-FFF2-40B4-BE49-F238E27FC236}">
                    <a16:creationId xmlns:a16="http://schemas.microsoft.com/office/drawing/2014/main" id="{4E4FEDA0-1045-4CD7-8CA4-D296BDFE5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29826" name="Oval 20">
                <a:extLst>
                  <a:ext uri="{FF2B5EF4-FFF2-40B4-BE49-F238E27FC236}">
                    <a16:creationId xmlns:a16="http://schemas.microsoft.com/office/drawing/2014/main" id="{F4CDF733-9F6B-4EAF-8B1D-487B4E4F59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7" name="Oval 21">
                <a:extLst>
                  <a:ext uri="{FF2B5EF4-FFF2-40B4-BE49-F238E27FC236}">
                    <a16:creationId xmlns:a16="http://schemas.microsoft.com/office/drawing/2014/main" id="{5EEAD6F3-CA48-49ED-9131-3419FBB602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29828" name="Oval 22">
                <a:extLst>
                  <a:ext uri="{FF2B5EF4-FFF2-40B4-BE49-F238E27FC236}">
                    <a16:creationId xmlns:a16="http://schemas.microsoft.com/office/drawing/2014/main" id="{6CE4D8F2-C3AF-432D-9D99-808B212C3B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9" name="Text Box 23">
                <a:extLst>
                  <a:ext uri="{FF2B5EF4-FFF2-40B4-BE49-F238E27FC236}">
                    <a16:creationId xmlns:a16="http://schemas.microsoft.com/office/drawing/2014/main" id="{48733168-5DB5-4F7C-8C8F-ADB47FC62C0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896" y="3392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G2</a:t>
                </a:r>
              </a:p>
            </p:txBody>
          </p:sp>
          <p:sp>
            <p:nvSpPr>
              <p:cNvPr id="29830" name="Line 24">
                <a:extLst>
                  <a:ext uri="{FF2B5EF4-FFF2-40B4-BE49-F238E27FC236}">
                    <a16:creationId xmlns:a16="http://schemas.microsoft.com/office/drawing/2014/main" id="{9E2BC4C2-BC63-4622-9C38-EC7D8D079A6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1" name="Line 25">
                <a:extLst>
                  <a:ext uri="{FF2B5EF4-FFF2-40B4-BE49-F238E27FC236}">
                    <a16:creationId xmlns:a16="http://schemas.microsoft.com/office/drawing/2014/main" id="{D5D12726-E6BF-4942-8819-443BD434CA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2" name="Line 26">
                <a:extLst>
                  <a:ext uri="{FF2B5EF4-FFF2-40B4-BE49-F238E27FC236}">
                    <a16:creationId xmlns:a16="http://schemas.microsoft.com/office/drawing/2014/main" id="{3157E18C-AB41-4216-87D2-9C9E5CDE8D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3" name="Line 27">
                <a:extLst>
                  <a:ext uri="{FF2B5EF4-FFF2-40B4-BE49-F238E27FC236}">
                    <a16:creationId xmlns:a16="http://schemas.microsoft.com/office/drawing/2014/main" id="{FC97E810-277A-42D8-A3A4-EB96CD89C95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4" name="Line 28">
                <a:extLst>
                  <a:ext uri="{FF2B5EF4-FFF2-40B4-BE49-F238E27FC236}">
                    <a16:creationId xmlns:a16="http://schemas.microsoft.com/office/drawing/2014/main" id="{A6964F43-1D8C-4525-9617-C8E5D1A9801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835" name="Line 29">
                <a:extLst>
                  <a:ext uri="{FF2B5EF4-FFF2-40B4-BE49-F238E27FC236}">
                    <a16:creationId xmlns:a16="http://schemas.microsoft.com/office/drawing/2014/main" id="{FD9E8142-27CC-4C2D-9F58-0039274BA71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3582" name="Group 30">
            <a:extLst>
              <a:ext uri="{FF2B5EF4-FFF2-40B4-BE49-F238E27FC236}">
                <a16:creationId xmlns:a16="http://schemas.microsoft.com/office/drawing/2014/main" id="{BE4DE7F6-536D-498A-B444-B4180894D78F}"/>
              </a:ext>
            </a:extLst>
          </p:cNvPr>
          <p:cNvGrpSpPr>
            <a:grpSpLocks/>
          </p:cNvGrpSpPr>
          <p:nvPr/>
        </p:nvGrpSpPr>
        <p:grpSpPr bwMode="auto">
          <a:xfrm>
            <a:off x="3548063" y="701675"/>
            <a:ext cx="4381500" cy="2139950"/>
            <a:chOff x="2058" y="786"/>
            <a:chExt cx="2760" cy="1348"/>
          </a:xfrm>
        </p:grpSpPr>
        <p:sp>
          <p:nvSpPr>
            <p:cNvPr id="29784" name="Rectangle 31">
              <a:extLst>
                <a:ext uri="{FF2B5EF4-FFF2-40B4-BE49-F238E27FC236}">
                  <a16:creationId xmlns:a16="http://schemas.microsoft.com/office/drawing/2014/main" id="{785E9CE0-81E8-4DF2-905C-33F23DCD7C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1022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5" name="Line 32">
              <a:extLst>
                <a:ext uri="{FF2B5EF4-FFF2-40B4-BE49-F238E27FC236}">
                  <a16:creationId xmlns:a16="http://schemas.microsoft.com/office/drawing/2014/main" id="{E3E27E1F-3AB8-43A9-B813-5E0FD89B8E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3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6" name="Line 33">
              <a:extLst>
                <a:ext uri="{FF2B5EF4-FFF2-40B4-BE49-F238E27FC236}">
                  <a16:creationId xmlns:a16="http://schemas.microsoft.com/office/drawing/2014/main" id="{8819C031-D3CE-4BC2-94EC-5F4BD288944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577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7" name="Line 34">
              <a:extLst>
                <a:ext uri="{FF2B5EF4-FFF2-40B4-BE49-F238E27FC236}">
                  <a16:creationId xmlns:a16="http://schemas.microsoft.com/office/drawing/2014/main" id="{9C3780D5-4218-42BE-82EF-4F89429B5A3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1" y="185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8" name="Line 35">
              <a:extLst>
                <a:ext uri="{FF2B5EF4-FFF2-40B4-BE49-F238E27FC236}">
                  <a16:creationId xmlns:a16="http://schemas.microsoft.com/office/drawing/2014/main" id="{206F8A37-7359-42B7-91CF-CEA09EC6CB4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0" y="1022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89" name="Text Box 36">
              <a:extLst>
                <a:ext uri="{FF2B5EF4-FFF2-40B4-BE49-F238E27FC236}">
                  <a16:creationId xmlns:a16="http://schemas.microsoft.com/office/drawing/2014/main" id="{72A94468-50D8-481D-8FCB-0FC78276C95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02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90" name="Text Box 37">
              <a:extLst>
                <a:ext uri="{FF2B5EF4-FFF2-40B4-BE49-F238E27FC236}">
                  <a16:creationId xmlns:a16="http://schemas.microsoft.com/office/drawing/2014/main" id="{FC1188A1-6790-47FB-A0AB-F30D47AC28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29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91" name="Text Box 38">
              <a:extLst>
                <a:ext uri="{FF2B5EF4-FFF2-40B4-BE49-F238E27FC236}">
                  <a16:creationId xmlns:a16="http://schemas.microsoft.com/office/drawing/2014/main" id="{9880C10E-607C-43C8-9FD2-7B07438DEF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92" name="Text Box 39">
              <a:extLst>
                <a:ext uri="{FF2B5EF4-FFF2-40B4-BE49-F238E27FC236}">
                  <a16:creationId xmlns:a16="http://schemas.microsoft.com/office/drawing/2014/main" id="{21D78995-F9AF-4B28-AC92-C44F8961B4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58" y="1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29793" name="Group 40">
              <a:extLst>
                <a:ext uri="{FF2B5EF4-FFF2-40B4-BE49-F238E27FC236}">
                  <a16:creationId xmlns:a16="http://schemas.microsoft.com/office/drawing/2014/main" id="{A25F43F8-BF25-42A9-A659-B8543D766AC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37" y="1042"/>
              <a:ext cx="196" cy="1075"/>
              <a:chOff x="2504" y="1320"/>
              <a:chExt cx="196" cy="1075"/>
            </a:xfrm>
          </p:grpSpPr>
          <p:sp>
            <p:nvSpPr>
              <p:cNvPr id="29818" name="Text Box 41">
                <a:extLst>
                  <a:ext uri="{FF2B5EF4-FFF2-40B4-BE49-F238E27FC236}">
                    <a16:creationId xmlns:a16="http://schemas.microsoft.com/office/drawing/2014/main" id="{018A1BB5-7F2F-4960-89FB-3BEE214C6F7E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29819" name="Text Box 42">
                <a:extLst>
                  <a:ext uri="{FF2B5EF4-FFF2-40B4-BE49-F238E27FC236}">
                    <a16:creationId xmlns:a16="http://schemas.microsoft.com/office/drawing/2014/main" id="{D4876817-27DA-471A-B570-FD6213F0F34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29820" name="Text Box 43">
                <a:extLst>
                  <a:ext uri="{FF2B5EF4-FFF2-40B4-BE49-F238E27FC236}">
                    <a16:creationId xmlns:a16="http://schemas.microsoft.com/office/drawing/2014/main" id="{B40A6CBA-9F81-458E-BE6B-1E1F09220F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29821" name="Text Box 44">
                <a:extLst>
                  <a:ext uri="{FF2B5EF4-FFF2-40B4-BE49-F238E27FC236}">
                    <a16:creationId xmlns:a16="http://schemas.microsoft.com/office/drawing/2014/main" id="{82A85000-B753-46B8-BBA9-3B2194AF5C23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29794" name="Text Box 45">
              <a:extLst>
                <a:ext uri="{FF2B5EF4-FFF2-40B4-BE49-F238E27FC236}">
                  <a16:creationId xmlns:a16="http://schemas.microsoft.com/office/drawing/2014/main" id="{CF69D58C-FB87-4FDD-9ACD-7FAB091AF64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196" y="786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95" name="Text Box 46">
              <a:extLst>
                <a:ext uri="{FF2B5EF4-FFF2-40B4-BE49-F238E27FC236}">
                  <a16:creationId xmlns:a16="http://schemas.microsoft.com/office/drawing/2014/main" id="{B4073408-EAC9-4DFF-8821-BC0C7659D29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743" y="797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96" name="Group 47">
              <a:extLst>
                <a:ext uri="{FF2B5EF4-FFF2-40B4-BE49-F238E27FC236}">
                  <a16:creationId xmlns:a16="http://schemas.microsoft.com/office/drawing/2014/main" id="{70357C34-4743-491F-9453-E45FF483AD5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94" y="1038"/>
              <a:ext cx="643" cy="256"/>
              <a:chOff x="4056" y="2215"/>
              <a:chExt cx="643" cy="256"/>
            </a:xfrm>
          </p:grpSpPr>
          <p:sp>
            <p:nvSpPr>
              <p:cNvPr id="29816" name="Rectangle 48">
                <a:extLst>
                  <a:ext uri="{FF2B5EF4-FFF2-40B4-BE49-F238E27FC236}">
                    <a16:creationId xmlns:a16="http://schemas.microsoft.com/office/drawing/2014/main" id="{E2C1CCC3-2AA3-4F87-A625-C53314DAE3A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</a:t>
                </a:r>
              </a:p>
            </p:txBody>
          </p:sp>
          <p:sp>
            <p:nvSpPr>
              <p:cNvPr id="29817" name="Line 49">
                <a:extLst>
                  <a:ext uri="{FF2B5EF4-FFF2-40B4-BE49-F238E27FC236}">
                    <a16:creationId xmlns:a16="http://schemas.microsoft.com/office/drawing/2014/main" id="{DF8C512D-77EA-446C-9A4F-45EF02E10A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7" name="Group 50">
              <a:extLst>
                <a:ext uri="{FF2B5EF4-FFF2-40B4-BE49-F238E27FC236}">
                  <a16:creationId xmlns:a16="http://schemas.microsoft.com/office/drawing/2014/main" id="{C4726907-9523-4B1E-A7DD-1FFF9F6B22A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137" y="1037"/>
              <a:ext cx="643" cy="256"/>
              <a:chOff x="4056" y="2215"/>
              <a:chExt cx="643" cy="256"/>
            </a:xfrm>
          </p:grpSpPr>
          <p:sp>
            <p:nvSpPr>
              <p:cNvPr id="29814" name="Rectangle 51">
                <a:extLst>
                  <a:ext uri="{FF2B5EF4-FFF2-40B4-BE49-F238E27FC236}">
                    <a16:creationId xmlns:a16="http://schemas.microsoft.com/office/drawing/2014/main" id="{A02CDC52-AF7A-43F1-A7B8-2D5A1AA657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815" name="Line 52">
                <a:extLst>
                  <a:ext uri="{FF2B5EF4-FFF2-40B4-BE49-F238E27FC236}">
                    <a16:creationId xmlns:a16="http://schemas.microsoft.com/office/drawing/2014/main" id="{4DFFFC48-CCDA-470D-87A8-F23F3820BA4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8" name="Group 53">
              <a:extLst>
                <a:ext uri="{FF2B5EF4-FFF2-40B4-BE49-F238E27FC236}">
                  <a16:creationId xmlns:a16="http://schemas.microsoft.com/office/drawing/2014/main" id="{F122C696-EFDC-4881-96CC-8BDC26DACF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578"/>
              <a:ext cx="643" cy="256"/>
              <a:chOff x="4056" y="2215"/>
              <a:chExt cx="643" cy="256"/>
            </a:xfrm>
          </p:grpSpPr>
          <p:sp>
            <p:nvSpPr>
              <p:cNvPr id="29812" name="Rectangle 54">
                <a:extLst>
                  <a:ext uri="{FF2B5EF4-FFF2-40B4-BE49-F238E27FC236}">
                    <a16:creationId xmlns:a16="http://schemas.microsoft.com/office/drawing/2014/main" id="{0EE52AB1-2226-42E4-82FC-3545201C2A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813" name="Line 55">
                <a:extLst>
                  <a:ext uri="{FF2B5EF4-FFF2-40B4-BE49-F238E27FC236}">
                    <a16:creationId xmlns:a16="http://schemas.microsoft.com/office/drawing/2014/main" id="{6861464D-C1AC-4DFD-992F-E5958CE1B54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99" name="Group 56">
              <a:extLst>
                <a:ext uri="{FF2B5EF4-FFF2-40B4-BE49-F238E27FC236}">
                  <a16:creationId xmlns:a16="http://schemas.microsoft.com/office/drawing/2014/main" id="{C2CB4DC6-3C81-4C8D-BE79-CAEB129357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382" y="1862"/>
              <a:ext cx="643" cy="256"/>
              <a:chOff x="4056" y="2215"/>
              <a:chExt cx="643" cy="256"/>
            </a:xfrm>
          </p:grpSpPr>
          <p:sp>
            <p:nvSpPr>
              <p:cNvPr id="29810" name="Rectangle 57">
                <a:extLst>
                  <a:ext uri="{FF2B5EF4-FFF2-40B4-BE49-F238E27FC236}">
                    <a16:creationId xmlns:a16="http://schemas.microsoft.com/office/drawing/2014/main" id="{FF70E268-261D-4558-A94B-FA8211562AD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811" name="Line 58">
                <a:extLst>
                  <a:ext uri="{FF2B5EF4-FFF2-40B4-BE49-F238E27FC236}">
                    <a16:creationId xmlns:a16="http://schemas.microsoft.com/office/drawing/2014/main" id="{5700C410-B290-4726-9843-89DC7889C3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800" name="Line 59">
              <a:extLst>
                <a:ext uri="{FF2B5EF4-FFF2-40B4-BE49-F238E27FC236}">
                  <a16:creationId xmlns:a16="http://schemas.microsoft.com/office/drawing/2014/main" id="{EEDE7ABE-F342-4B2D-944B-2D39E21383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5" y="1179"/>
              <a:ext cx="3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1" name="Line 60">
              <a:extLst>
                <a:ext uri="{FF2B5EF4-FFF2-40B4-BE49-F238E27FC236}">
                  <a16:creationId xmlns:a16="http://schemas.microsoft.com/office/drawing/2014/main" id="{7F5DA7AC-1CA0-407A-AE0D-7987C9210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166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2" name="Line 61">
              <a:extLst>
                <a:ext uri="{FF2B5EF4-FFF2-40B4-BE49-F238E27FC236}">
                  <a16:creationId xmlns:a16="http://schemas.microsoft.com/office/drawing/2014/main" id="{9D4F815D-5497-476D-9551-A792986B0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34" y="1711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3" name="Line 62">
              <a:extLst>
                <a:ext uri="{FF2B5EF4-FFF2-40B4-BE49-F238E27FC236}">
                  <a16:creationId xmlns:a16="http://schemas.microsoft.com/office/drawing/2014/main" id="{921F7BFD-D17E-41F4-B6DF-69B0834318A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56" y="2011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804" name="Text Box 63">
              <a:extLst>
                <a:ext uri="{FF2B5EF4-FFF2-40B4-BE49-F238E27FC236}">
                  <a16:creationId xmlns:a16="http://schemas.microsoft.com/office/drawing/2014/main" id="{876C3C53-3808-4EC7-9852-01FA5F79329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538" y="1042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5" name="Text Box 64">
              <a:extLst>
                <a:ext uri="{FF2B5EF4-FFF2-40B4-BE49-F238E27FC236}">
                  <a16:creationId xmlns:a16="http://schemas.microsoft.com/office/drawing/2014/main" id="{786E223C-1943-4102-870A-3E14E12016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60" y="1609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6" name="Text Box 65">
              <a:extLst>
                <a:ext uri="{FF2B5EF4-FFF2-40B4-BE49-F238E27FC236}">
                  <a16:creationId xmlns:a16="http://schemas.microsoft.com/office/drawing/2014/main" id="{A1BF5487-91C9-48D3-B901-069E25F8A1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839" y="132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7" name="Text Box 66">
              <a:extLst>
                <a:ext uri="{FF2B5EF4-FFF2-40B4-BE49-F238E27FC236}">
                  <a16:creationId xmlns:a16="http://schemas.microsoft.com/office/drawing/2014/main" id="{44572288-A39A-4E7B-A0B8-AEFF873AF52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771" y="187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808" name="Text Box 67">
              <a:extLst>
                <a:ext uri="{FF2B5EF4-FFF2-40B4-BE49-F238E27FC236}">
                  <a16:creationId xmlns:a16="http://schemas.microsoft.com/office/drawing/2014/main" id="{87CD2A7E-3F1D-4157-8548-29A461AE027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52" y="808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809" name="Text Box 68">
              <a:extLst>
                <a:ext uri="{FF2B5EF4-FFF2-40B4-BE49-F238E27FC236}">
                  <a16:creationId xmlns:a16="http://schemas.microsoft.com/office/drawing/2014/main" id="{E2BDB5F9-7B5F-4639-BAFC-C65F791784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427" y="819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grpSp>
        <p:nvGrpSpPr>
          <p:cNvPr id="23621" name="Group 69">
            <a:extLst>
              <a:ext uri="{FF2B5EF4-FFF2-40B4-BE49-F238E27FC236}">
                <a16:creationId xmlns:a16="http://schemas.microsoft.com/office/drawing/2014/main" id="{8AC395D6-A636-4E1D-85E5-FDC206957195}"/>
              </a:ext>
            </a:extLst>
          </p:cNvPr>
          <p:cNvGrpSpPr>
            <a:grpSpLocks/>
          </p:cNvGrpSpPr>
          <p:nvPr/>
        </p:nvGrpSpPr>
        <p:grpSpPr bwMode="auto">
          <a:xfrm>
            <a:off x="3038281" y="3458580"/>
            <a:ext cx="5686425" cy="2668587"/>
            <a:chOff x="1908" y="2449"/>
            <a:chExt cx="3582" cy="1681"/>
          </a:xfrm>
        </p:grpSpPr>
        <p:sp>
          <p:nvSpPr>
            <p:cNvPr id="29702" name="Rectangle 70">
              <a:extLst>
                <a:ext uri="{FF2B5EF4-FFF2-40B4-BE49-F238E27FC236}">
                  <a16:creationId xmlns:a16="http://schemas.microsoft.com/office/drawing/2014/main" id="{D2A77899-64DD-4D8E-9238-DF42771BDD0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58" y="2685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3" name="Line 71">
              <a:extLst>
                <a:ext uri="{FF2B5EF4-FFF2-40B4-BE49-F238E27FC236}">
                  <a16:creationId xmlns:a16="http://schemas.microsoft.com/office/drawing/2014/main" id="{3147185C-1E27-4286-8CA3-9E634A944D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2963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4" name="Line 72">
              <a:extLst>
                <a:ext uri="{FF2B5EF4-FFF2-40B4-BE49-F238E27FC236}">
                  <a16:creationId xmlns:a16="http://schemas.microsoft.com/office/drawing/2014/main" id="{4810B377-3ABE-4333-B955-9E81F62F7A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24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5" name="Line 73">
              <a:extLst>
                <a:ext uri="{FF2B5EF4-FFF2-40B4-BE49-F238E27FC236}">
                  <a16:creationId xmlns:a16="http://schemas.microsoft.com/office/drawing/2014/main" id="{59B041B3-9E4E-4026-A52F-C4A4FC4D5D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51" y="35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6" name="Line 74">
              <a:extLst>
                <a:ext uri="{FF2B5EF4-FFF2-40B4-BE49-F238E27FC236}">
                  <a16:creationId xmlns:a16="http://schemas.microsoft.com/office/drawing/2014/main" id="{C9ABA621-219C-4976-8854-0AEF68F419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0" y="2685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07" name="Text Box 75">
              <a:extLst>
                <a:ext uri="{FF2B5EF4-FFF2-40B4-BE49-F238E27FC236}">
                  <a16:creationId xmlns:a16="http://schemas.microsoft.com/office/drawing/2014/main" id="{75610805-2097-4E47-A674-9D19A3D2CCE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6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9708" name="Text Box 76">
              <a:extLst>
                <a:ext uri="{FF2B5EF4-FFF2-40B4-BE49-F238E27FC236}">
                  <a16:creationId xmlns:a16="http://schemas.microsoft.com/office/drawing/2014/main" id="{87FBB961-44C8-49FE-BEA0-EBDEC2F5BF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296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9709" name="Text Box 77">
              <a:extLst>
                <a:ext uri="{FF2B5EF4-FFF2-40B4-BE49-F238E27FC236}">
                  <a16:creationId xmlns:a16="http://schemas.microsoft.com/office/drawing/2014/main" id="{D22F44AA-A9D1-47C0-B27C-66DA3BAB5D4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23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710" name="Text Box 78">
              <a:extLst>
                <a:ext uri="{FF2B5EF4-FFF2-40B4-BE49-F238E27FC236}">
                  <a16:creationId xmlns:a16="http://schemas.microsoft.com/office/drawing/2014/main" id="{32CDDC7F-B6D3-4E61-AF13-E3B994AB4DE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08" y="350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9711" name="Text Box 79">
              <a:extLst>
                <a:ext uri="{FF2B5EF4-FFF2-40B4-BE49-F238E27FC236}">
                  <a16:creationId xmlns:a16="http://schemas.microsoft.com/office/drawing/2014/main" id="{D37F72A5-423C-48C7-B21D-6B8E7A706D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70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29712" name="Text Box 80">
              <a:extLst>
                <a:ext uri="{FF2B5EF4-FFF2-40B4-BE49-F238E27FC236}">
                  <a16:creationId xmlns:a16="http://schemas.microsoft.com/office/drawing/2014/main" id="{856A6EC6-46DE-4250-AB99-9F16FD3D30A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25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29713" name="Text Box 81">
              <a:extLst>
                <a:ext uri="{FF2B5EF4-FFF2-40B4-BE49-F238E27FC236}">
                  <a16:creationId xmlns:a16="http://schemas.microsoft.com/office/drawing/2014/main" id="{904FF06A-7604-4D0F-9D42-46DB1F6D27C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353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29714" name="Text Box 82">
              <a:extLst>
                <a:ext uri="{FF2B5EF4-FFF2-40B4-BE49-F238E27FC236}">
                  <a16:creationId xmlns:a16="http://schemas.microsoft.com/office/drawing/2014/main" id="{98FD93B8-9688-4E0B-B5BC-DCB03DA3AE8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7" y="2957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29715" name="Text Box 83">
              <a:extLst>
                <a:ext uri="{FF2B5EF4-FFF2-40B4-BE49-F238E27FC236}">
                  <a16:creationId xmlns:a16="http://schemas.microsoft.com/office/drawing/2014/main" id="{4365A51E-35CF-431B-AA47-3EAA864FA41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046" y="2449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</a:p>
          </p:txBody>
        </p:sp>
        <p:sp>
          <p:nvSpPr>
            <p:cNvPr id="29716" name="Text Box 84">
              <a:extLst>
                <a:ext uri="{FF2B5EF4-FFF2-40B4-BE49-F238E27FC236}">
                  <a16:creationId xmlns:a16="http://schemas.microsoft.com/office/drawing/2014/main" id="{20FCB0E5-159F-4436-9560-6410D1A144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93" y="2460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29717" name="Group 85">
              <a:extLst>
                <a:ext uri="{FF2B5EF4-FFF2-40B4-BE49-F238E27FC236}">
                  <a16:creationId xmlns:a16="http://schemas.microsoft.com/office/drawing/2014/main" id="{3E1EF12C-CDFF-4617-8FD7-0735F4F069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987" y="2678"/>
              <a:ext cx="643" cy="256"/>
              <a:chOff x="4056" y="2215"/>
              <a:chExt cx="643" cy="256"/>
            </a:xfrm>
          </p:grpSpPr>
          <p:sp>
            <p:nvSpPr>
              <p:cNvPr id="29782" name="Rectangle 86">
                <a:extLst>
                  <a:ext uri="{FF2B5EF4-FFF2-40B4-BE49-F238E27FC236}">
                    <a16:creationId xmlns:a16="http://schemas.microsoft.com/office/drawing/2014/main" id="{A9909AE5-46C4-4B36-B646-6E01D4402C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</a:t>
                </a:r>
              </a:p>
            </p:txBody>
          </p:sp>
          <p:sp>
            <p:nvSpPr>
              <p:cNvPr id="29783" name="Line 87">
                <a:extLst>
                  <a:ext uri="{FF2B5EF4-FFF2-40B4-BE49-F238E27FC236}">
                    <a16:creationId xmlns:a16="http://schemas.microsoft.com/office/drawing/2014/main" id="{FD6BC8A4-8C9F-49E7-B5C4-EC92F6C308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8" name="Group 88">
              <a:extLst>
                <a:ext uri="{FF2B5EF4-FFF2-40B4-BE49-F238E27FC236}">
                  <a16:creationId xmlns:a16="http://schemas.microsoft.com/office/drawing/2014/main" id="{F676A47C-4697-4790-A215-332FF40C9A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275"/>
              <a:ext cx="643" cy="256"/>
              <a:chOff x="4056" y="2215"/>
              <a:chExt cx="643" cy="256"/>
            </a:xfrm>
          </p:grpSpPr>
          <p:sp>
            <p:nvSpPr>
              <p:cNvPr id="29780" name="Rectangle 89">
                <a:extLst>
                  <a:ext uri="{FF2B5EF4-FFF2-40B4-BE49-F238E27FC236}">
                    <a16:creationId xmlns:a16="http://schemas.microsoft.com/office/drawing/2014/main" id="{6E925CCC-DA72-4C5F-B6AF-0B356EECC9C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2</a:t>
                </a:r>
              </a:p>
            </p:txBody>
          </p:sp>
          <p:sp>
            <p:nvSpPr>
              <p:cNvPr id="29781" name="Line 90">
                <a:extLst>
                  <a:ext uri="{FF2B5EF4-FFF2-40B4-BE49-F238E27FC236}">
                    <a16:creationId xmlns:a16="http://schemas.microsoft.com/office/drawing/2014/main" id="{1D3C233B-CC1F-42FD-8522-7C95AD1F92D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19" name="Group 91">
              <a:extLst>
                <a:ext uri="{FF2B5EF4-FFF2-40B4-BE49-F238E27FC236}">
                  <a16:creationId xmlns:a16="http://schemas.microsoft.com/office/drawing/2014/main" id="{C79B444A-49F2-4255-8E09-1237285F6E5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32" y="3569"/>
              <a:ext cx="643" cy="256"/>
              <a:chOff x="4056" y="2215"/>
              <a:chExt cx="643" cy="256"/>
            </a:xfrm>
          </p:grpSpPr>
          <p:sp>
            <p:nvSpPr>
              <p:cNvPr id="29778" name="Rectangle 92">
                <a:extLst>
                  <a:ext uri="{FF2B5EF4-FFF2-40B4-BE49-F238E27FC236}">
                    <a16:creationId xmlns:a16="http://schemas.microsoft.com/office/drawing/2014/main" id="{A274D3F2-AE97-4467-999E-6211C59073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056" y="2215"/>
                <a:ext cx="643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</a:t>
                </a:r>
              </a:p>
            </p:txBody>
          </p:sp>
          <p:sp>
            <p:nvSpPr>
              <p:cNvPr id="29779" name="Line 93">
                <a:extLst>
                  <a:ext uri="{FF2B5EF4-FFF2-40B4-BE49-F238E27FC236}">
                    <a16:creationId xmlns:a16="http://schemas.microsoft.com/office/drawing/2014/main" id="{25F1D9BF-B3DA-40EA-B093-E19DD3D9A5C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8" y="2222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20" name="Group 94">
              <a:extLst>
                <a:ext uri="{FF2B5EF4-FFF2-40B4-BE49-F238E27FC236}">
                  <a16:creationId xmlns:a16="http://schemas.microsoft.com/office/drawing/2014/main" id="{0554FC39-7966-4A35-B582-8D6FEAF97EC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85" y="2679"/>
              <a:ext cx="1002" cy="256"/>
              <a:chOff x="2785" y="2701"/>
              <a:chExt cx="1002" cy="256"/>
            </a:xfrm>
          </p:grpSpPr>
          <p:grpSp>
            <p:nvGrpSpPr>
              <p:cNvPr id="29774" name="Group 95">
                <a:extLst>
                  <a:ext uri="{FF2B5EF4-FFF2-40B4-BE49-F238E27FC236}">
                    <a16:creationId xmlns:a16="http://schemas.microsoft.com/office/drawing/2014/main" id="{A6ACABE6-06AE-4804-98EE-65998B773A4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6" name="Rectangle 96">
                  <a:extLst>
                    <a:ext uri="{FF2B5EF4-FFF2-40B4-BE49-F238E27FC236}">
                      <a16:creationId xmlns:a16="http://schemas.microsoft.com/office/drawing/2014/main" id="{760A94DF-A455-4386-90B6-4D933261A24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77" name="Line 97">
                  <a:extLst>
                    <a:ext uri="{FF2B5EF4-FFF2-40B4-BE49-F238E27FC236}">
                      <a16:creationId xmlns:a16="http://schemas.microsoft.com/office/drawing/2014/main" id="{F365DFFF-96E0-4405-9EC7-1893E10A61A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5" name="Line 98">
                <a:extLst>
                  <a:ext uri="{FF2B5EF4-FFF2-40B4-BE49-F238E27FC236}">
                    <a16:creationId xmlns:a16="http://schemas.microsoft.com/office/drawing/2014/main" id="{D57399DB-CEB0-4166-9837-23BE0CA60CC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21" name="Line 99">
              <a:extLst>
                <a:ext uri="{FF2B5EF4-FFF2-40B4-BE49-F238E27FC236}">
                  <a16:creationId xmlns:a16="http://schemas.microsoft.com/office/drawing/2014/main" id="{C88D03E3-043A-416D-941D-A6E32BED9B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06" y="2807"/>
              <a:ext cx="27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2" name="Line 100">
              <a:extLst>
                <a:ext uri="{FF2B5EF4-FFF2-40B4-BE49-F238E27FC236}">
                  <a16:creationId xmlns:a16="http://schemas.microsoft.com/office/drawing/2014/main" id="{7B9B3AC5-449D-4B5F-A733-D129FE7605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385"/>
              <a:ext cx="3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3" name="Line 101">
              <a:extLst>
                <a:ext uri="{FF2B5EF4-FFF2-40B4-BE49-F238E27FC236}">
                  <a16:creationId xmlns:a16="http://schemas.microsoft.com/office/drawing/2014/main" id="{1987A4D3-5A90-4084-99AD-B372F6AD17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06" y="3718"/>
              <a:ext cx="3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24" name="Text Box 102">
              <a:extLst>
                <a:ext uri="{FF2B5EF4-FFF2-40B4-BE49-F238E27FC236}">
                  <a16:creationId xmlns:a16="http://schemas.microsoft.com/office/drawing/2014/main" id="{2BCDFD6A-F8CB-48DE-A857-1CBDF32394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270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5" name="Text Box 103">
              <a:extLst>
                <a:ext uri="{FF2B5EF4-FFF2-40B4-BE49-F238E27FC236}">
                  <a16:creationId xmlns:a16="http://schemas.microsoft.com/office/drawing/2014/main" id="{1FF28AC4-D1B5-4606-BB7D-C5819467B2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1" y="3261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6" name="Text Box 104">
              <a:extLst>
                <a:ext uri="{FF2B5EF4-FFF2-40B4-BE49-F238E27FC236}">
                  <a16:creationId xmlns:a16="http://schemas.microsoft.com/office/drawing/2014/main" id="{9ECC1FEE-52AE-4BAA-B997-CB696A2210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88" y="3584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sp>
          <p:nvSpPr>
            <p:cNvPr id="29727" name="Text Box 105">
              <a:extLst>
                <a:ext uri="{FF2B5EF4-FFF2-40B4-BE49-F238E27FC236}">
                  <a16:creationId xmlns:a16="http://schemas.microsoft.com/office/drawing/2014/main" id="{188054D1-8140-41EF-9309-A923E939CB7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802" y="247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29728" name="Text Box 106">
              <a:extLst>
                <a:ext uri="{FF2B5EF4-FFF2-40B4-BE49-F238E27FC236}">
                  <a16:creationId xmlns:a16="http://schemas.microsoft.com/office/drawing/2014/main" id="{2F9A0953-3E10-42CC-9E39-57BDABC4D43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277" y="248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  <p:sp>
          <p:nvSpPr>
            <p:cNvPr id="29729" name="Line 107">
              <a:extLst>
                <a:ext uri="{FF2B5EF4-FFF2-40B4-BE49-F238E27FC236}">
                  <a16:creationId xmlns:a16="http://schemas.microsoft.com/office/drawing/2014/main" id="{DCD1A5FF-6EA2-4B75-9CA0-EA54DF3E2C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68" y="3811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730" name="Text Box 108">
              <a:extLst>
                <a:ext uri="{FF2B5EF4-FFF2-40B4-BE49-F238E27FC236}">
                  <a16:creationId xmlns:a16="http://schemas.microsoft.com/office/drawing/2014/main" id="{725570A1-CDC3-466B-907D-4855A18A3C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15" y="38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9731" name="Text Box 109">
              <a:extLst>
                <a:ext uri="{FF2B5EF4-FFF2-40B4-BE49-F238E27FC236}">
                  <a16:creationId xmlns:a16="http://schemas.microsoft.com/office/drawing/2014/main" id="{CD65FD56-5B23-4154-8292-1761E59CC2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288" y="3837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29732" name="Group 110">
              <a:extLst>
                <a:ext uri="{FF2B5EF4-FFF2-40B4-BE49-F238E27FC236}">
                  <a16:creationId xmlns:a16="http://schemas.microsoft.com/office/drawing/2014/main" id="{96F1B82C-6726-4049-AB68-4C5091B82C1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25" y="3275"/>
              <a:ext cx="1002" cy="256"/>
              <a:chOff x="2785" y="2701"/>
              <a:chExt cx="1002" cy="256"/>
            </a:xfrm>
          </p:grpSpPr>
          <p:grpSp>
            <p:nvGrpSpPr>
              <p:cNvPr id="29770" name="Group 111">
                <a:extLst>
                  <a:ext uri="{FF2B5EF4-FFF2-40B4-BE49-F238E27FC236}">
                    <a16:creationId xmlns:a16="http://schemas.microsoft.com/office/drawing/2014/main" id="{3824F8A6-AECB-4A0B-8A49-07F24E39CB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72" name="Rectangle 112">
                  <a:extLst>
                    <a:ext uri="{FF2B5EF4-FFF2-40B4-BE49-F238E27FC236}">
                      <a16:creationId xmlns:a16="http://schemas.microsoft.com/office/drawing/2014/main" id="{D19495E4-A73B-4BEB-9B90-1948C97B88A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29773" name="Line 113">
                  <a:extLst>
                    <a:ext uri="{FF2B5EF4-FFF2-40B4-BE49-F238E27FC236}">
                      <a16:creationId xmlns:a16="http://schemas.microsoft.com/office/drawing/2014/main" id="{21A9529A-2B99-4C0F-B223-04EBE24D5BB6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71" name="Line 114">
                <a:extLst>
                  <a:ext uri="{FF2B5EF4-FFF2-40B4-BE49-F238E27FC236}">
                    <a16:creationId xmlns:a16="http://schemas.microsoft.com/office/drawing/2014/main" id="{270EE56D-3FD0-4DB2-B632-9B6F7CB652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3" name="Group 115">
              <a:extLst>
                <a:ext uri="{FF2B5EF4-FFF2-40B4-BE49-F238E27FC236}">
                  <a16:creationId xmlns:a16="http://schemas.microsoft.com/office/drawing/2014/main" id="{10F59D55-202E-45B0-9B77-20E124643AE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33" y="2982"/>
              <a:ext cx="1002" cy="256"/>
              <a:chOff x="2785" y="2701"/>
              <a:chExt cx="1002" cy="256"/>
            </a:xfrm>
          </p:grpSpPr>
          <p:grpSp>
            <p:nvGrpSpPr>
              <p:cNvPr id="29766" name="Group 116">
                <a:extLst>
                  <a:ext uri="{FF2B5EF4-FFF2-40B4-BE49-F238E27FC236}">
                    <a16:creationId xmlns:a16="http://schemas.microsoft.com/office/drawing/2014/main" id="{8EB658BB-FB7B-4980-B848-B34D2B7646B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8" name="Rectangle 117">
                  <a:extLst>
                    <a:ext uri="{FF2B5EF4-FFF2-40B4-BE49-F238E27FC236}">
                      <a16:creationId xmlns:a16="http://schemas.microsoft.com/office/drawing/2014/main" id="{6E51177B-BFEB-49F0-9B39-673AB052F01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69" name="Line 118">
                  <a:extLst>
                    <a:ext uri="{FF2B5EF4-FFF2-40B4-BE49-F238E27FC236}">
                      <a16:creationId xmlns:a16="http://schemas.microsoft.com/office/drawing/2014/main" id="{DC19F6D7-E1A1-48F4-B95F-2D295CF79DE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7" name="Line 119">
                <a:extLst>
                  <a:ext uri="{FF2B5EF4-FFF2-40B4-BE49-F238E27FC236}">
                    <a16:creationId xmlns:a16="http://schemas.microsoft.com/office/drawing/2014/main" id="{B63AC315-458A-41B1-8657-4CC30D59E7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4" name="Group 120">
              <a:extLst>
                <a:ext uri="{FF2B5EF4-FFF2-40B4-BE49-F238E27FC236}">
                  <a16:creationId xmlns:a16="http://schemas.microsoft.com/office/drawing/2014/main" id="{267BB368-7104-46EB-9EB9-A9994901372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88" y="2960"/>
              <a:ext cx="1002" cy="256"/>
              <a:chOff x="2785" y="2701"/>
              <a:chExt cx="1002" cy="256"/>
            </a:xfrm>
          </p:grpSpPr>
          <p:grpSp>
            <p:nvGrpSpPr>
              <p:cNvPr id="29762" name="Group 121">
                <a:extLst>
                  <a:ext uri="{FF2B5EF4-FFF2-40B4-BE49-F238E27FC236}">
                    <a16:creationId xmlns:a16="http://schemas.microsoft.com/office/drawing/2014/main" id="{D2E990BD-FF58-47C9-9FF1-224550F5C6D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4" name="Rectangle 122">
                  <a:extLst>
                    <a:ext uri="{FF2B5EF4-FFF2-40B4-BE49-F238E27FC236}">
                      <a16:creationId xmlns:a16="http://schemas.microsoft.com/office/drawing/2014/main" id="{9F63B739-D246-45B4-BC9C-5F585E3EB05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65" name="Line 123">
                  <a:extLst>
                    <a:ext uri="{FF2B5EF4-FFF2-40B4-BE49-F238E27FC236}">
                      <a16:creationId xmlns:a16="http://schemas.microsoft.com/office/drawing/2014/main" id="{CC418AF4-2128-433C-9DE8-7578CF558AD0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63" name="Line 124">
                <a:extLst>
                  <a:ext uri="{FF2B5EF4-FFF2-40B4-BE49-F238E27FC236}">
                    <a16:creationId xmlns:a16="http://schemas.microsoft.com/office/drawing/2014/main" id="{3437942C-CBC7-49BC-AEB2-AE12133E66E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35" name="Text Box 125">
              <a:extLst>
                <a:ext uri="{FF2B5EF4-FFF2-40B4-BE49-F238E27FC236}">
                  <a16:creationId xmlns:a16="http://schemas.microsoft.com/office/drawing/2014/main" id="{3605BBF2-6E59-4817-B0FA-B39F5AFF79C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9" y="2956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29736" name="Group 126">
              <a:extLst>
                <a:ext uri="{FF2B5EF4-FFF2-40B4-BE49-F238E27FC236}">
                  <a16:creationId xmlns:a16="http://schemas.microsoft.com/office/drawing/2014/main" id="{FDDE9C21-7CC6-41AD-B8B6-791D7912515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7" y="2983"/>
              <a:ext cx="1002" cy="256"/>
              <a:chOff x="2785" y="2701"/>
              <a:chExt cx="1002" cy="256"/>
            </a:xfrm>
          </p:grpSpPr>
          <p:grpSp>
            <p:nvGrpSpPr>
              <p:cNvPr id="29758" name="Group 127">
                <a:extLst>
                  <a:ext uri="{FF2B5EF4-FFF2-40B4-BE49-F238E27FC236}">
                    <a16:creationId xmlns:a16="http://schemas.microsoft.com/office/drawing/2014/main" id="{1524D4E2-3AE6-40F1-9847-FA0B50160E2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60" name="Rectangle 128">
                  <a:extLst>
                    <a:ext uri="{FF2B5EF4-FFF2-40B4-BE49-F238E27FC236}">
                      <a16:creationId xmlns:a16="http://schemas.microsoft.com/office/drawing/2014/main" id="{4E885CF5-6D90-4C5F-A02D-2648C1CD54C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29761" name="Line 129">
                  <a:extLst>
                    <a:ext uri="{FF2B5EF4-FFF2-40B4-BE49-F238E27FC236}">
                      <a16:creationId xmlns:a16="http://schemas.microsoft.com/office/drawing/2014/main" id="{33487DAE-10FD-4349-B890-CB5092EE556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9" name="Line 130">
                <a:extLst>
                  <a:ext uri="{FF2B5EF4-FFF2-40B4-BE49-F238E27FC236}">
                    <a16:creationId xmlns:a16="http://schemas.microsoft.com/office/drawing/2014/main" id="{10279985-C66D-4F11-9A6F-ABA2DFF6AD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7" name="Group 131">
              <a:extLst>
                <a:ext uri="{FF2B5EF4-FFF2-40B4-BE49-F238E27FC236}">
                  <a16:creationId xmlns:a16="http://schemas.microsoft.com/office/drawing/2014/main" id="{1B23AE2E-AD5D-43A9-B014-20FFB71CDD6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470" y="3253"/>
              <a:ext cx="1002" cy="256"/>
              <a:chOff x="2785" y="2701"/>
              <a:chExt cx="1002" cy="256"/>
            </a:xfrm>
          </p:grpSpPr>
          <p:grpSp>
            <p:nvGrpSpPr>
              <p:cNvPr id="29754" name="Group 132">
                <a:extLst>
                  <a:ext uri="{FF2B5EF4-FFF2-40B4-BE49-F238E27FC236}">
                    <a16:creationId xmlns:a16="http://schemas.microsoft.com/office/drawing/2014/main" id="{32F5C3EF-C9B4-4FB8-96AC-FDC627E9AF7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6" name="Rectangle 133">
                  <a:extLst>
                    <a:ext uri="{FF2B5EF4-FFF2-40B4-BE49-F238E27FC236}">
                      <a16:creationId xmlns:a16="http://schemas.microsoft.com/office/drawing/2014/main" id="{BC0B88DC-9C93-46EE-8172-76C7379ECD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5</a:t>
                  </a:r>
                </a:p>
              </p:txBody>
            </p:sp>
            <p:sp>
              <p:nvSpPr>
                <p:cNvPr id="29757" name="Line 134">
                  <a:extLst>
                    <a:ext uri="{FF2B5EF4-FFF2-40B4-BE49-F238E27FC236}">
                      <a16:creationId xmlns:a16="http://schemas.microsoft.com/office/drawing/2014/main" id="{71C9AAE2-344D-4B48-AEF4-08DE95B701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5" name="Line 135">
                <a:extLst>
                  <a:ext uri="{FF2B5EF4-FFF2-40B4-BE49-F238E27FC236}">
                    <a16:creationId xmlns:a16="http://schemas.microsoft.com/office/drawing/2014/main" id="{96FFE8AE-C3B5-4FB5-AC74-AB89E1EB200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8" name="Group 136">
              <a:extLst>
                <a:ext uri="{FF2B5EF4-FFF2-40B4-BE49-F238E27FC236}">
                  <a16:creationId xmlns:a16="http://schemas.microsoft.com/office/drawing/2014/main" id="{ACF18CB0-6C76-4615-A183-5936CC91254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17" y="3579"/>
              <a:ext cx="1002" cy="256"/>
              <a:chOff x="2785" y="2701"/>
              <a:chExt cx="1002" cy="256"/>
            </a:xfrm>
          </p:grpSpPr>
          <p:grpSp>
            <p:nvGrpSpPr>
              <p:cNvPr id="29750" name="Group 137">
                <a:extLst>
                  <a:ext uri="{FF2B5EF4-FFF2-40B4-BE49-F238E27FC236}">
                    <a16:creationId xmlns:a16="http://schemas.microsoft.com/office/drawing/2014/main" id="{1E874AE5-22F0-4E40-BFAB-1088377CF07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52" name="Rectangle 138">
                  <a:extLst>
                    <a:ext uri="{FF2B5EF4-FFF2-40B4-BE49-F238E27FC236}">
                      <a16:creationId xmlns:a16="http://schemas.microsoft.com/office/drawing/2014/main" id="{67E309C5-CE83-430B-926C-34CFC8DD25A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53" name="Line 139">
                  <a:extLst>
                    <a:ext uri="{FF2B5EF4-FFF2-40B4-BE49-F238E27FC236}">
                      <a16:creationId xmlns:a16="http://schemas.microsoft.com/office/drawing/2014/main" id="{50BCE915-10D3-43CC-BC62-E6CFCCF71DB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51" name="Line 140">
                <a:extLst>
                  <a:ext uri="{FF2B5EF4-FFF2-40B4-BE49-F238E27FC236}">
                    <a16:creationId xmlns:a16="http://schemas.microsoft.com/office/drawing/2014/main" id="{74EC5ADC-6583-4FE8-B85D-64B336B5049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39" name="Group 141">
              <a:extLst>
                <a:ext uri="{FF2B5EF4-FFF2-40B4-BE49-F238E27FC236}">
                  <a16:creationId xmlns:a16="http://schemas.microsoft.com/office/drawing/2014/main" id="{DDE13FC3-AC60-4D92-8828-19DFA93BC6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73" y="3856"/>
              <a:ext cx="1002" cy="256"/>
              <a:chOff x="2785" y="2701"/>
              <a:chExt cx="1002" cy="256"/>
            </a:xfrm>
          </p:grpSpPr>
          <p:grpSp>
            <p:nvGrpSpPr>
              <p:cNvPr id="29746" name="Group 142">
                <a:extLst>
                  <a:ext uri="{FF2B5EF4-FFF2-40B4-BE49-F238E27FC236}">
                    <a16:creationId xmlns:a16="http://schemas.microsoft.com/office/drawing/2014/main" id="{CC13EB2C-2632-49E0-B4D7-CF12697908F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8" name="Rectangle 143">
                  <a:extLst>
                    <a:ext uri="{FF2B5EF4-FFF2-40B4-BE49-F238E27FC236}">
                      <a16:creationId xmlns:a16="http://schemas.microsoft.com/office/drawing/2014/main" id="{63A2C608-CE41-4EE3-9B60-21E20F9E4C38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2</a:t>
                  </a:r>
                </a:p>
              </p:txBody>
            </p:sp>
            <p:sp>
              <p:nvSpPr>
                <p:cNvPr id="29749" name="Line 144">
                  <a:extLst>
                    <a:ext uri="{FF2B5EF4-FFF2-40B4-BE49-F238E27FC236}">
                      <a16:creationId xmlns:a16="http://schemas.microsoft.com/office/drawing/2014/main" id="{FBD3D7CE-462B-4F3F-8C17-B129672AA1B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7" name="Line 145">
                <a:extLst>
                  <a:ext uri="{FF2B5EF4-FFF2-40B4-BE49-F238E27FC236}">
                    <a16:creationId xmlns:a16="http://schemas.microsoft.com/office/drawing/2014/main" id="{FBDE37FF-26BB-46BC-8AB7-92DEAFE5655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29740" name="Group 146">
              <a:extLst>
                <a:ext uri="{FF2B5EF4-FFF2-40B4-BE49-F238E27FC236}">
                  <a16:creationId xmlns:a16="http://schemas.microsoft.com/office/drawing/2014/main" id="{53B7DECD-0FA2-4101-BF19-B91EC8E493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606" y="3868"/>
              <a:ext cx="1002" cy="256"/>
              <a:chOff x="2785" y="2701"/>
              <a:chExt cx="1002" cy="256"/>
            </a:xfrm>
          </p:grpSpPr>
          <p:grpSp>
            <p:nvGrpSpPr>
              <p:cNvPr id="29742" name="Group 147">
                <a:extLst>
                  <a:ext uri="{FF2B5EF4-FFF2-40B4-BE49-F238E27FC236}">
                    <a16:creationId xmlns:a16="http://schemas.microsoft.com/office/drawing/2014/main" id="{302CC40C-44A0-4D8E-B62D-BDE009508433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144" y="2701"/>
                <a:ext cx="643" cy="256"/>
                <a:chOff x="4056" y="2215"/>
                <a:chExt cx="643" cy="256"/>
              </a:xfrm>
            </p:grpSpPr>
            <p:sp>
              <p:nvSpPr>
                <p:cNvPr id="29744" name="Rectangle 148">
                  <a:extLst>
                    <a:ext uri="{FF2B5EF4-FFF2-40B4-BE49-F238E27FC236}">
                      <a16:creationId xmlns:a16="http://schemas.microsoft.com/office/drawing/2014/main" id="{D05F9FD6-7FD4-4E37-9D80-2E9D79260C8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29745" name="Line 149">
                  <a:extLst>
                    <a:ext uri="{FF2B5EF4-FFF2-40B4-BE49-F238E27FC236}">
                      <a16:creationId xmlns:a16="http://schemas.microsoft.com/office/drawing/2014/main" id="{2633DB2A-D7E4-496A-866E-A9C651D0D6E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29743" name="Line 150">
                <a:extLst>
                  <a:ext uri="{FF2B5EF4-FFF2-40B4-BE49-F238E27FC236}">
                    <a16:creationId xmlns:a16="http://schemas.microsoft.com/office/drawing/2014/main" id="{98AF5B4A-EF2B-4F28-8852-50C139E3BB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785" y="2842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9741" name="Text Box 151">
              <a:extLst>
                <a:ext uri="{FF2B5EF4-FFF2-40B4-BE49-F238E27FC236}">
                  <a16:creationId xmlns:a16="http://schemas.microsoft.com/office/drawing/2014/main" id="{05780F99-1AD4-45A5-820A-54862B5B4E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61" y="3880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35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35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356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36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>
            <a:extLst>
              <a:ext uri="{FF2B5EF4-FFF2-40B4-BE49-F238E27FC236}">
                <a16:creationId xmlns:a16="http://schemas.microsoft.com/office/drawing/2014/main" id="{1893C5CA-9757-44FC-B3D8-B6C3C20A8CA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482600"/>
            <a:ext cx="8501062" cy="2322513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>
                <a:solidFill>
                  <a:srgbClr val="FF0000"/>
                </a:solidFill>
              </a:rPr>
              <a:t>特点</a:t>
            </a:r>
          </a:p>
          <a:p>
            <a:pPr lvl="1" eaLnBrk="1" hangingPunct="1"/>
            <a:r>
              <a:rPr lang="zh-CN" altLang="en-US" sz="2400" dirty="0"/>
              <a:t>无向图中顶点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400" dirty="0"/>
              <a:t>的度为第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400" dirty="0"/>
              <a:t>个单链表中的结点数</a:t>
            </a:r>
          </a:p>
          <a:p>
            <a:pPr lvl="1" eaLnBrk="1" hangingPunct="1"/>
            <a:r>
              <a:rPr lang="zh-CN" altLang="zh-CN" sz="2400" dirty="0"/>
              <a:t>有向图中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的出度为第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个单链表中的结点个数</a:t>
            </a:r>
          </a:p>
          <a:p>
            <a:pPr lvl="2" eaLnBrk="1" hangingPunct="1"/>
            <a:r>
              <a:rPr lang="zh-CN" altLang="en-US" sz="2000" dirty="0"/>
              <a:t>顶点</a:t>
            </a:r>
            <a:r>
              <a:rPr lang="en-US" altLang="zh-CN" sz="2000" dirty="0">
                <a:solidFill>
                  <a:schemeClr val="accent5">
                    <a:lumMod val="25000"/>
                  </a:schemeClr>
                </a:solidFill>
              </a:rPr>
              <a:t>Vi</a:t>
            </a:r>
            <a:r>
              <a:rPr lang="zh-CN" altLang="en-US" sz="2000" dirty="0"/>
              <a:t>的入度为整个</a:t>
            </a:r>
            <a:r>
              <a:rPr lang="zh-CN" altLang="zh-CN" sz="2000" dirty="0"/>
              <a:t>单链表中值是</a:t>
            </a:r>
            <a:r>
              <a:rPr lang="en-US" altLang="zh-CN" sz="2000" dirty="0" err="1">
                <a:solidFill>
                  <a:schemeClr val="accent5">
                    <a:lumMod val="25000"/>
                  </a:schemeClr>
                </a:solidFill>
              </a:rPr>
              <a:t>i</a:t>
            </a:r>
            <a:r>
              <a:rPr lang="zh-CN" altLang="zh-CN" sz="2000" dirty="0"/>
              <a:t>的结点个数</a:t>
            </a:r>
          </a:p>
        </p:txBody>
      </p:sp>
      <p:grpSp>
        <p:nvGrpSpPr>
          <p:cNvPr id="24579" name="Group 3">
            <a:extLst>
              <a:ext uri="{FF2B5EF4-FFF2-40B4-BE49-F238E27FC236}">
                <a16:creationId xmlns:a16="http://schemas.microsoft.com/office/drawing/2014/main" id="{A5A0B7C5-8111-4D80-8A38-33C861A4A8E5}"/>
              </a:ext>
            </a:extLst>
          </p:cNvPr>
          <p:cNvGrpSpPr>
            <a:grpSpLocks/>
          </p:cNvGrpSpPr>
          <p:nvPr/>
        </p:nvGrpSpPr>
        <p:grpSpPr bwMode="auto">
          <a:xfrm>
            <a:off x="1191696" y="4008538"/>
            <a:ext cx="1963737" cy="1511300"/>
            <a:chOff x="718" y="1040"/>
            <a:chExt cx="1237" cy="952"/>
          </a:xfrm>
        </p:grpSpPr>
        <p:sp>
          <p:nvSpPr>
            <p:cNvPr id="30767" name="Text Box 4">
              <a:extLst>
                <a:ext uri="{FF2B5EF4-FFF2-40B4-BE49-F238E27FC236}">
                  <a16:creationId xmlns:a16="http://schemas.microsoft.com/office/drawing/2014/main" id="{C78A7CC6-2391-4891-9730-91CAFCBD8C1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18" y="1041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30768" name="Group 5">
              <a:extLst>
                <a:ext uri="{FF2B5EF4-FFF2-40B4-BE49-F238E27FC236}">
                  <a16:creationId xmlns:a16="http://schemas.microsoft.com/office/drawing/2014/main" id="{8CB7B439-CB97-4FB5-8A3D-642918BCE0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49" y="1040"/>
              <a:ext cx="806" cy="952"/>
              <a:chOff x="1238" y="2285"/>
              <a:chExt cx="806" cy="952"/>
            </a:xfrm>
          </p:grpSpPr>
          <p:sp>
            <p:nvSpPr>
              <p:cNvPr id="30769" name="Text Box 6">
                <a:extLst>
                  <a:ext uri="{FF2B5EF4-FFF2-40B4-BE49-F238E27FC236}">
                    <a16:creationId xmlns:a16="http://schemas.microsoft.com/office/drawing/2014/main" id="{7D3F8083-34C4-4938-AB42-251AF2A21547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1479" y="2987"/>
                <a:ext cx="312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B05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G1</a:t>
                </a:r>
              </a:p>
            </p:txBody>
          </p:sp>
          <p:grpSp>
            <p:nvGrpSpPr>
              <p:cNvPr id="30770" name="Group 7">
                <a:extLst>
                  <a:ext uri="{FF2B5EF4-FFF2-40B4-BE49-F238E27FC236}">
                    <a16:creationId xmlns:a16="http://schemas.microsoft.com/office/drawing/2014/main" id="{55DEF37D-98DE-4AB4-9801-81B5B830F15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38" y="2285"/>
                <a:ext cx="806" cy="734"/>
                <a:chOff x="1238" y="2285"/>
                <a:chExt cx="806" cy="734"/>
              </a:xfrm>
            </p:grpSpPr>
            <p:sp>
              <p:nvSpPr>
                <p:cNvPr id="30771" name="Oval 8">
                  <a:extLst>
                    <a:ext uri="{FF2B5EF4-FFF2-40B4-BE49-F238E27FC236}">
                      <a16:creationId xmlns:a16="http://schemas.microsoft.com/office/drawing/2014/main" id="{82B2DA3A-A629-463C-8085-8CE4D222D7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b</a:t>
                  </a:r>
                </a:p>
              </p:txBody>
            </p:sp>
            <p:sp>
              <p:nvSpPr>
                <p:cNvPr id="30772" name="Oval 9">
                  <a:extLst>
                    <a:ext uri="{FF2B5EF4-FFF2-40B4-BE49-F238E27FC236}">
                      <a16:creationId xmlns:a16="http://schemas.microsoft.com/office/drawing/2014/main" id="{22C41A07-4D06-49EC-9352-D2E905DF5B0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844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d</a:t>
                  </a:r>
                </a:p>
              </p:txBody>
            </p:sp>
            <p:sp>
              <p:nvSpPr>
                <p:cNvPr id="30773" name="Oval 10">
                  <a:extLst>
                    <a:ext uri="{FF2B5EF4-FFF2-40B4-BE49-F238E27FC236}">
                      <a16:creationId xmlns:a16="http://schemas.microsoft.com/office/drawing/2014/main" id="{DF92AD29-FE9E-4BF8-802D-F8DFBB7B5D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28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a</a:t>
                  </a:r>
                </a:p>
              </p:txBody>
            </p:sp>
            <p:sp>
              <p:nvSpPr>
                <p:cNvPr id="30774" name="Oval 11">
                  <a:extLst>
                    <a:ext uri="{FF2B5EF4-FFF2-40B4-BE49-F238E27FC236}">
                      <a16:creationId xmlns:a16="http://schemas.microsoft.com/office/drawing/2014/main" id="{64118661-EBB3-48FF-821F-7CD6269D052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8" y="2807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c</a:t>
                  </a:r>
                </a:p>
              </p:txBody>
            </p:sp>
            <p:sp>
              <p:nvSpPr>
                <p:cNvPr id="30775" name="Line 12">
                  <a:extLst>
                    <a:ext uri="{FF2B5EF4-FFF2-40B4-BE49-F238E27FC236}">
                      <a16:creationId xmlns:a16="http://schemas.microsoft.com/office/drawing/2014/main" id="{556ACA2B-98E1-4859-A5CD-9118CC23393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400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6" name="Line 13">
                  <a:extLst>
                    <a:ext uri="{FF2B5EF4-FFF2-40B4-BE49-F238E27FC236}">
                      <a16:creationId xmlns:a16="http://schemas.microsoft.com/office/drawing/2014/main" id="{D99D1745-AD5F-4559-BBA6-D0F600177CA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434" y="2933"/>
                  <a:ext cx="411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7" name="Line 14">
                  <a:extLst>
                    <a:ext uri="{FF2B5EF4-FFF2-40B4-BE49-F238E27FC236}">
                      <a16:creationId xmlns:a16="http://schemas.microsoft.com/office/drawing/2014/main" id="{762A2AA4-C313-49AC-94D5-16A3217E43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334" y="2500"/>
                  <a:ext cx="0" cy="322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30778" name="Line 15">
                  <a:extLst>
                    <a:ext uri="{FF2B5EF4-FFF2-40B4-BE49-F238E27FC236}">
                      <a16:creationId xmlns:a16="http://schemas.microsoft.com/office/drawing/2014/main" id="{1FCB422E-2C72-4129-9172-92F99CAA9F2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 flipV="1">
                  <a:off x="1400" y="2466"/>
                  <a:ext cx="467" cy="389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</p:grpSp>
      </p:grpSp>
      <p:grpSp>
        <p:nvGrpSpPr>
          <p:cNvPr id="24592" name="Group 16">
            <a:extLst>
              <a:ext uri="{FF2B5EF4-FFF2-40B4-BE49-F238E27FC236}">
                <a16:creationId xmlns:a16="http://schemas.microsoft.com/office/drawing/2014/main" id="{4FDE944C-D5BD-48A5-BB4E-0A32D4AD9235}"/>
              </a:ext>
            </a:extLst>
          </p:cNvPr>
          <p:cNvGrpSpPr>
            <a:grpSpLocks/>
          </p:cNvGrpSpPr>
          <p:nvPr/>
        </p:nvGrpSpPr>
        <p:grpSpPr bwMode="auto">
          <a:xfrm>
            <a:off x="3670300" y="3700463"/>
            <a:ext cx="3216275" cy="2139950"/>
            <a:chOff x="2312" y="2331"/>
            <a:chExt cx="2026" cy="1348"/>
          </a:xfrm>
        </p:grpSpPr>
        <p:sp>
          <p:nvSpPr>
            <p:cNvPr id="30725" name="Rectangle 17">
              <a:extLst>
                <a:ext uri="{FF2B5EF4-FFF2-40B4-BE49-F238E27FC236}">
                  <a16:creationId xmlns:a16="http://schemas.microsoft.com/office/drawing/2014/main" id="{300E1EDF-09EB-4FE8-9859-80B0FEF7816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2" y="2567"/>
              <a:ext cx="815" cy="11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6" name="Line 18">
              <a:extLst>
                <a:ext uri="{FF2B5EF4-FFF2-40B4-BE49-F238E27FC236}">
                  <a16:creationId xmlns:a16="http://schemas.microsoft.com/office/drawing/2014/main" id="{218EE67E-7418-43C1-80E0-A710BEF2F45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2845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7" name="Line 19">
              <a:extLst>
                <a:ext uri="{FF2B5EF4-FFF2-40B4-BE49-F238E27FC236}">
                  <a16:creationId xmlns:a16="http://schemas.microsoft.com/office/drawing/2014/main" id="{3619C1E8-6616-48FE-9EEA-23F4FB85049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122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8" name="Line 20">
              <a:extLst>
                <a:ext uri="{FF2B5EF4-FFF2-40B4-BE49-F238E27FC236}">
                  <a16:creationId xmlns:a16="http://schemas.microsoft.com/office/drawing/2014/main" id="{098EDB7F-A679-41C0-8F4F-FB20722CBF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55" y="3400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29" name="Line 21">
              <a:extLst>
                <a:ext uri="{FF2B5EF4-FFF2-40B4-BE49-F238E27FC236}">
                  <a16:creationId xmlns:a16="http://schemas.microsoft.com/office/drawing/2014/main" id="{4EA9D054-01AE-4039-B055-DCDDD9F37C5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84" y="2567"/>
              <a:ext cx="0" cy="11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0" name="Text Box 22">
              <a:extLst>
                <a:ext uri="{FF2B5EF4-FFF2-40B4-BE49-F238E27FC236}">
                  <a16:creationId xmlns:a16="http://schemas.microsoft.com/office/drawing/2014/main" id="{1FA029A5-825A-4ECC-B360-451BEEF0F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570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0731" name="Text Box 23">
              <a:extLst>
                <a:ext uri="{FF2B5EF4-FFF2-40B4-BE49-F238E27FC236}">
                  <a16:creationId xmlns:a16="http://schemas.microsoft.com/office/drawing/2014/main" id="{DDAF8115-DC95-4094-9EAE-DC1A9BAD913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284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0732" name="Text Box 24">
              <a:extLst>
                <a:ext uri="{FF2B5EF4-FFF2-40B4-BE49-F238E27FC236}">
                  <a16:creationId xmlns:a16="http://schemas.microsoft.com/office/drawing/2014/main" id="{2F7F80B9-80C6-4750-8D32-91CE5B53A0C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11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0733" name="Text Box 25">
              <a:extLst>
                <a:ext uri="{FF2B5EF4-FFF2-40B4-BE49-F238E27FC236}">
                  <a16:creationId xmlns:a16="http://schemas.microsoft.com/office/drawing/2014/main" id="{D260C808-FC14-43E7-830A-99082F97039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2" y="338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grpSp>
          <p:nvGrpSpPr>
            <p:cNvPr id="30734" name="Group 26">
              <a:extLst>
                <a:ext uri="{FF2B5EF4-FFF2-40B4-BE49-F238E27FC236}">
                  <a16:creationId xmlns:a16="http://schemas.microsoft.com/office/drawing/2014/main" id="{BCE59CC1-E65E-4CD4-9F24-D5C19B09898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691" y="2587"/>
              <a:ext cx="196" cy="1075"/>
              <a:chOff x="2504" y="1320"/>
              <a:chExt cx="196" cy="1075"/>
            </a:xfrm>
          </p:grpSpPr>
          <p:sp>
            <p:nvSpPr>
              <p:cNvPr id="30763" name="Text Box 27">
                <a:extLst>
                  <a:ext uri="{FF2B5EF4-FFF2-40B4-BE49-F238E27FC236}">
                    <a16:creationId xmlns:a16="http://schemas.microsoft.com/office/drawing/2014/main" id="{FA56BE7A-6C33-46B7-9A73-864445FBBB2F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32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30764" name="Text Box 28">
                <a:extLst>
                  <a:ext uri="{FF2B5EF4-FFF2-40B4-BE49-F238E27FC236}">
                    <a16:creationId xmlns:a16="http://schemas.microsoft.com/office/drawing/2014/main" id="{86D29517-DCDD-4FE4-97F0-3771863274C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870"/>
                <a:ext cx="187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30765" name="Text Box 29">
                <a:extLst>
                  <a:ext uri="{FF2B5EF4-FFF2-40B4-BE49-F238E27FC236}">
                    <a16:creationId xmlns:a16="http://schemas.microsoft.com/office/drawing/2014/main" id="{D1230AA5-97EE-4B04-924E-2E044151CF1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2145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30766" name="Text Box 30">
                <a:extLst>
                  <a:ext uri="{FF2B5EF4-FFF2-40B4-BE49-F238E27FC236}">
                    <a16:creationId xmlns:a16="http://schemas.microsoft.com/office/drawing/2014/main" id="{2D278EF4-F980-41B2-9666-2E1345114F9A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2504" y="1572"/>
                <a:ext cx="19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</p:grpSp>
        <p:sp>
          <p:nvSpPr>
            <p:cNvPr id="30735" name="Text Box 31">
              <a:extLst>
                <a:ext uri="{FF2B5EF4-FFF2-40B4-BE49-F238E27FC236}">
                  <a16:creationId xmlns:a16="http://schemas.microsoft.com/office/drawing/2014/main" id="{09F90516-8974-45B2-9EBA-3D7EF7FF4BD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450" y="2331"/>
              <a:ext cx="613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vexdata</a:t>
              </a:r>
              <a:endParaRPr kumimoji="1" lang="en-US" altLang="zh-CN" sz="20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736" name="Text Box 32">
              <a:extLst>
                <a:ext uri="{FF2B5EF4-FFF2-40B4-BE49-F238E27FC236}">
                  <a16:creationId xmlns:a16="http://schemas.microsoft.com/office/drawing/2014/main" id="{085B90BA-F2A7-4F58-BA83-82BEC20236C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97" y="2342"/>
              <a:ext cx="56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firstarc</a:t>
              </a:r>
            </a:p>
          </p:txBody>
        </p:sp>
        <p:grpSp>
          <p:nvGrpSpPr>
            <p:cNvPr id="30737" name="Group 33">
              <a:extLst>
                <a:ext uri="{FF2B5EF4-FFF2-40B4-BE49-F238E27FC236}">
                  <a16:creationId xmlns:a16="http://schemas.microsoft.com/office/drawing/2014/main" id="{97AAF657-F7D2-4622-BF8A-8DD21E437CC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89" y="2571"/>
              <a:ext cx="1002" cy="256"/>
              <a:chOff x="3189" y="2583"/>
              <a:chExt cx="1002" cy="256"/>
            </a:xfrm>
          </p:grpSpPr>
          <p:grpSp>
            <p:nvGrpSpPr>
              <p:cNvPr id="30759" name="Group 34">
                <a:extLst>
                  <a:ext uri="{FF2B5EF4-FFF2-40B4-BE49-F238E27FC236}">
                    <a16:creationId xmlns:a16="http://schemas.microsoft.com/office/drawing/2014/main" id="{E728F8BD-4AAF-4F32-A9AA-78FCC6C9CB06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548" y="2583"/>
                <a:ext cx="643" cy="256"/>
                <a:chOff x="4056" y="2215"/>
                <a:chExt cx="643" cy="256"/>
              </a:xfrm>
            </p:grpSpPr>
            <p:sp>
              <p:nvSpPr>
                <p:cNvPr id="30761" name="Rectangle 35">
                  <a:extLst>
                    <a:ext uri="{FF2B5EF4-FFF2-40B4-BE49-F238E27FC236}">
                      <a16:creationId xmlns:a16="http://schemas.microsoft.com/office/drawing/2014/main" id="{55202551-693B-4A70-A03A-C127F5B1E60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4</a:t>
                  </a:r>
                </a:p>
              </p:txBody>
            </p:sp>
            <p:sp>
              <p:nvSpPr>
                <p:cNvPr id="30762" name="Line 36">
                  <a:extLst>
                    <a:ext uri="{FF2B5EF4-FFF2-40B4-BE49-F238E27FC236}">
                      <a16:creationId xmlns:a16="http://schemas.microsoft.com/office/drawing/2014/main" id="{6FD95C4C-89C7-4A59-A931-5E6AFF324901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60" name="Line 37">
                <a:extLst>
                  <a:ext uri="{FF2B5EF4-FFF2-40B4-BE49-F238E27FC236}">
                    <a16:creationId xmlns:a16="http://schemas.microsoft.com/office/drawing/2014/main" id="{3CED1FE8-7C77-4B6E-B996-85E56FE54A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89" y="2724"/>
                <a:ext cx="3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30738" name="Group 38">
              <a:extLst>
                <a:ext uri="{FF2B5EF4-FFF2-40B4-BE49-F238E27FC236}">
                  <a16:creationId xmlns:a16="http://schemas.microsoft.com/office/drawing/2014/main" id="{7547CF43-71E3-4BFA-817D-7AEA20DC8A3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65" y="2849"/>
              <a:ext cx="924" cy="256"/>
              <a:chOff x="4110" y="2582"/>
              <a:chExt cx="924" cy="256"/>
            </a:xfrm>
          </p:grpSpPr>
          <p:grpSp>
            <p:nvGrpSpPr>
              <p:cNvPr id="30755" name="Group 39">
                <a:extLst>
                  <a:ext uri="{FF2B5EF4-FFF2-40B4-BE49-F238E27FC236}">
                    <a16:creationId xmlns:a16="http://schemas.microsoft.com/office/drawing/2014/main" id="{5C7B4D67-05FA-4409-BF56-BB51CE4392A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4391" y="2582"/>
                <a:ext cx="643" cy="256"/>
                <a:chOff x="4056" y="2215"/>
                <a:chExt cx="643" cy="256"/>
              </a:xfrm>
            </p:grpSpPr>
            <p:sp>
              <p:nvSpPr>
                <p:cNvPr id="30757" name="Rectangle 40">
                  <a:extLst>
                    <a:ext uri="{FF2B5EF4-FFF2-40B4-BE49-F238E27FC236}">
                      <a16:creationId xmlns:a16="http://schemas.microsoft.com/office/drawing/2014/main" id="{B08EBBDC-0EA9-4404-9135-920AE572D039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8" name="Line 41">
                  <a:extLst>
                    <a:ext uri="{FF2B5EF4-FFF2-40B4-BE49-F238E27FC236}">
                      <a16:creationId xmlns:a16="http://schemas.microsoft.com/office/drawing/2014/main" id="{5C9EF784-C270-4C1B-AF7A-600FA9D3C113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6" name="Line 42">
                <a:extLst>
                  <a:ext uri="{FF2B5EF4-FFF2-40B4-BE49-F238E27FC236}">
                    <a16:creationId xmlns:a16="http://schemas.microsoft.com/office/drawing/2014/main" id="{0510D470-C870-474F-9DC4-1AF1DA37985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10" y="2711"/>
                <a:ext cx="27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30739" name="Text Box 43">
              <a:extLst>
                <a:ext uri="{FF2B5EF4-FFF2-40B4-BE49-F238E27FC236}">
                  <a16:creationId xmlns:a16="http://schemas.microsoft.com/office/drawing/2014/main" id="{61BC54ED-F1B8-4801-846A-2E6FC40F98A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8" y="2865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0" name="Group 44">
              <a:extLst>
                <a:ext uri="{FF2B5EF4-FFF2-40B4-BE49-F238E27FC236}">
                  <a16:creationId xmlns:a16="http://schemas.microsoft.com/office/drawing/2014/main" id="{3DA5A910-A922-46CB-911A-EEE7F3260CD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199" y="3123"/>
              <a:ext cx="991" cy="281"/>
              <a:chOff x="3288" y="3123"/>
              <a:chExt cx="991" cy="281"/>
            </a:xfrm>
          </p:grpSpPr>
          <p:grpSp>
            <p:nvGrpSpPr>
              <p:cNvPr id="30750" name="Group 45">
                <a:extLst>
                  <a:ext uri="{FF2B5EF4-FFF2-40B4-BE49-F238E27FC236}">
                    <a16:creationId xmlns:a16="http://schemas.microsoft.com/office/drawing/2014/main" id="{E4AC9A1A-3C88-4A73-951B-8D6B29573E9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123"/>
                <a:ext cx="643" cy="256"/>
                <a:chOff x="4056" y="2215"/>
                <a:chExt cx="643" cy="256"/>
              </a:xfrm>
            </p:grpSpPr>
            <p:sp>
              <p:nvSpPr>
                <p:cNvPr id="30753" name="Rectangle 46">
                  <a:extLst>
                    <a:ext uri="{FF2B5EF4-FFF2-40B4-BE49-F238E27FC236}">
                      <a16:creationId xmlns:a16="http://schemas.microsoft.com/office/drawing/2014/main" id="{BF01E246-FFA2-446B-A48E-48EA1739E5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1</a:t>
                  </a:r>
                </a:p>
              </p:txBody>
            </p:sp>
            <p:sp>
              <p:nvSpPr>
                <p:cNvPr id="30754" name="Line 47">
                  <a:extLst>
                    <a:ext uri="{FF2B5EF4-FFF2-40B4-BE49-F238E27FC236}">
                      <a16:creationId xmlns:a16="http://schemas.microsoft.com/office/drawing/2014/main" id="{57720C2C-78E1-4DC7-A440-32A8B3D841A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51" name="Line 48">
                <a:extLst>
                  <a:ext uri="{FF2B5EF4-FFF2-40B4-BE49-F238E27FC236}">
                    <a16:creationId xmlns:a16="http://schemas.microsoft.com/office/drawing/2014/main" id="{619FB3BF-C6AA-4172-8F43-DF328679CE1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288" y="3256"/>
                <a:ext cx="344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52" name="Text Box 49">
                <a:extLst>
                  <a:ext uri="{FF2B5EF4-FFF2-40B4-BE49-F238E27FC236}">
                    <a16:creationId xmlns:a16="http://schemas.microsoft.com/office/drawing/2014/main" id="{49C26490-DE6A-4B91-8A98-2AE14243EFD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14" y="3154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1" name="Text Box 50">
              <a:extLst>
                <a:ext uri="{FF2B5EF4-FFF2-40B4-BE49-F238E27FC236}">
                  <a16:creationId xmlns:a16="http://schemas.microsoft.com/office/drawing/2014/main" id="{40677701-58A3-4108-9A72-FFA56A30C9D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27" y="2587"/>
              <a:ext cx="1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^</a:t>
              </a:r>
            </a:p>
          </p:txBody>
        </p:sp>
        <p:grpSp>
          <p:nvGrpSpPr>
            <p:cNvPr id="30742" name="Group 51">
              <a:extLst>
                <a:ext uri="{FF2B5EF4-FFF2-40B4-BE49-F238E27FC236}">
                  <a16:creationId xmlns:a16="http://schemas.microsoft.com/office/drawing/2014/main" id="{7153CF0B-C960-422F-BDF9-95A9765DD82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21" y="3407"/>
              <a:ext cx="969" cy="264"/>
              <a:chOff x="3310" y="3407"/>
              <a:chExt cx="969" cy="264"/>
            </a:xfrm>
          </p:grpSpPr>
          <p:grpSp>
            <p:nvGrpSpPr>
              <p:cNvPr id="30745" name="Group 52">
                <a:extLst>
                  <a:ext uri="{FF2B5EF4-FFF2-40B4-BE49-F238E27FC236}">
                    <a16:creationId xmlns:a16="http://schemas.microsoft.com/office/drawing/2014/main" id="{DDD69AA4-2C0E-405A-A1B8-9285A3D33039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3636" y="3407"/>
                <a:ext cx="643" cy="256"/>
                <a:chOff x="4056" y="2215"/>
                <a:chExt cx="643" cy="256"/>
              </a:xfrm>
            </p:grpSpPr>
            <p:sp>
              <p:nvSpPr>
                <p:cNvPr id="30748" name="Rectangle 53">
                  <a:extLst>
                    <a:ext uri="{FF2B5EF4-FFF2-40B4-BE49-F238E27FC236}">
                      <a16:creationId xmlns:a16="http://schemas.microsoft.com/office/drawing/2014/main" id="{F35F3C1A-1B98-4D92-83D0-D8312401256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056" y="2215"/>
                  <a:ext cx="643" cy="256"/>
                </a:xfrm>
                <a:prstGeom prst="rect">
                  <a:avLst/>
                </a:prstGeom>
                <a:noFill/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CFDC6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anchor="ctr">
                  <a:spAutoFit/>
                </a:bodyPr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l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660066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 3</a:t>
                  </a:r>
                </a:p>
              </p:txBody>
            </p:sp>
            <p:sp>
              <p:nvSpPr>
                <p:cNvPr id="30749" name="Line 54">
                  <a:extLst>
                    <a:ext uri="{FF2B5EF4-FFF2-40B4-BE49-F238E27FC236}">
                      <a16:creationId xmlns:a16="http://schemas.microsoft.com/office/drawing/2014/main" id="{E3DC39B6-1304-4F14-AA63-78C71C946EF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4378" y="2222"/>
                  <a:ext cx="0" cy="2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30746" name="Line 55">
                <a:extLst>
                  <a:ext uri="{FF2B5EF4-FFF2-40B4-BE49-F238E27FC236}">
                    <a16:creationId xmlns:a16="http://schemas.microsoft.com/office/drawing/2014/main" id="{F09D349C-86E1-481C-B969-347C28B3CB5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10" y="3556"/>
                <a:ext cx="322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747" name="Text Box 56">
                <a:extLst>
                  <a:ext uri="{FF2B5EF4-FFF2-40B4-BE49-F238E27FC236}">
                    <a16:creationId xmlns:a16="http://schemas.microsoft.com/office/drawing/2014/main" id="{60145DFE-92C4-4B4C-9487-25CBF3EC89C6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025" y="3421"/>
                <a:ext cx="191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CFDC6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^</a:t>
                </a:r>
              </a:p>
            </p:txBody>
          </p:sp>
        </p:grpSp>
        <p:sp>
          <p:nvSpPr>
            <p:cNvPr id="30743" name="Text Box 57">
              <a:extLst>
                <a:ext uri="{FF2B5EF4-FFF2-40B4-BE49-F238E27FC236}">
                  <a16:creationId xmlns:a16="http://schemas.microsoft.com/office/drawing/2014/main" id="{BFD79300-83AA-4E86-B7CF-2AB31AED4EF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72" y="2331"/>
              <a:ext cx="542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adjvex</a:t>
              </a:r>
            </a:p>
          </p:txBody>
        </p:sp>
        <p:sp>
          <p:nvSpPr>
            <p:cNvPr id="30744" name="Text Box 58">
              <a:extLst>
                <a:ext uri="{FF2B5EF4-FFF2-40B4-BE49-F238E27FC236}">
                  <a16:creationId xmlns:a16="http://schemas.microsoft.com/office/drawing/2014/main" id="{99F7C90C-7838-40BF-B615-5C9866F903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7" y="2342"/>
              <a:ext cx="391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next</a:t>
              </a:r>
            </a:p>
          </p:txBody>
        </p:sp>
      </p:grpSp>
      <p:sp>
        <p:nvSpPr>
          <p:cNvPr id="60" name="文本框 59">
            <a:extLst>
              <a:ext uri="{FF2B5EF4-FFF2-40B4-BE49-F238E27FC236}">
                <a16:creationId xmlns:a16="http://schemas.microsoft.com/office/drawing/2014/main" id="{801DDFBF-48B5-4A7A-A11F-A6670EBF56BD}"/>
              </a:ext>
            </a:extLst>
          </p:cNvPr>
          <p:cNvSpPr txBox="1"/>
          <p:nvPr/>
        </p:nvSpPr>
        <p:spPr>
          <a:xfrm>
            <a:off x="992543" y="2824198"/>
            <a:ext cx="815145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zh-CN" sz="2400" dirty="0">
                <a:solidFill>
                  <a:schemeClr val="tx2"/>
                </a:solidFill>
              </a:rPr>
              <a:t>逆邻接表</a:t>
            </a:r>
            <a:r>
              <a:rPr lang="zh-CN" altLang="zh-CN" sz="2400" dirty="0"/>
              <a:t>：</a:t>
            </a:r>
            <a:br>
              <a:rPr lang="en-US" altLang="zh-CN" sz="2400" dirty="0"/>
            </a:br>
            <a:r>
              <a:rPr lang="en-US" altLang="zh-CN" sz="2400" dirty="0"/>
              <a:t>    </a:t>
            </a:r>
            <a:r>
              <a:rPr lang="zh-CN" altLang="zh-CN" sz="2400" dirty="0"/>
              <a:t>有向图中对每个结点建立以</a:t>
            </a:r>
            <a:r>
              <a:rPr lang="en-US" altLang="zh-CN" sz="2400" dirty="0">
                <a:solidFill>
                  <a:srgbClr val="00B050"/>
                </a:solidFill>
              </a:rPr>
              <a:t>Vi</a:t>
            </a:r>
            <a:r>
              <a:rPr lang="zh-CN" altLang="zh-CN" sz="2400" dirty="0"/>
              <a:t>为头的弧的单链表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45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45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245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245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2457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 nodeType="clickPar">
                      <p:stCondLst>
                        <p:cond delay="indefinite"/>
                      </p:stCondLst>
                      <p:childTnLst>
                        <p:par>
                          <p:cTn id="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245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578" grpId="0" uiExpand="1" build="p" bldLvl="5" autoUpdateAnimBg="0"/>
      <p:bldP spid="6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>
            <a:extLst>
              <a:ext uri="{FF2B5EF4-FFF2-40B4-BE49-F238E27FC236}">
                <a16:creationId xmlns:a16="http://schemas.microsoft.com/office/drawing/2014/main" id="{7FFA8AAB-DCCB-4825-8158-853B684E75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04352" y="900325"/>
            <a:ext cx="7465208" cy="5148263"/>
          </a:xfrm>
        </p:spPr>
        <p:txBody>
          <a:bodyPr/>
          <a:lstStyle/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zh-CN" alt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利用邻接表，可方便的实现图的基本操作。</a:t>
            </a:r>
            <a:r>
              <a:rPr lang="en-US" altLang="zh-CN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endParaRPr lang="en-US" altLang="zh-CN" b="1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(1)  </a:t>
            </a:r>
            <a:r>
              <a:rPr lang="zh-CN" altLang="en-US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图的创建</a:t>
            </a:r>
          </a:p>
          <a:p>
            <a:pPr marL="0" indent="0" eaLnBrk="1" hangingPunct="1">
              <a:lnSpc>
                <a:spcPct val="110000"/>
              </a:lnSpc>
              <a:buFont typeface="Wingdings" panose="05000000000000000000" pitchFamily="2" charset="2"/>
              <a:buNone/>
            </a:pP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Create_Graph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ALGraph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* G){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printf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</a:t>
            </a:r>
            <a:r>
              <a:rPr lang="zh-CN" altLang="en-US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请输入图的种类标志：”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scanf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(“%d”, &amp;G-&gt;kind) ;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G-&gt;</a:t>
            </a:r>
            <a:r>
              <a:rPr lang="en-US" altLang="zh-CN" sz="24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vexnum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=0 ;       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/*  </a:t>
            </a:r>
            <a:r>
              <a:rPr lang="zh-CN" alt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初始化顶点个数  *</a:t>
            </a:r>
            <a:r>
              <a:rPr lang="en-US" altLang="zh-CN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</a:t>
            </a:r>
          </a:p>
          <a:p>
            <a:pPr marL="35560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return</a:t>
            </a: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(G) ; </a:t>
            </a:r>
          </a:p>
          <a:p>
            <a:pPr marL="0" lvl="1" indent="0" eaLnBrk="1" hangingPunct="1">
              <a:lnSpc>
                <a:spcPct val="110000"/>
              </a:lnSpc>
              <a:buFontTx/>
              <a:buNone/>
            </a:pPr>
            <a:r>
              <a:rPr lang="en-US" altLang="zh-CN" sz="24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5010" name="Rectangle 2">
            <a:extLst>
              <a:ext uri="{FF2B5EF4-FFF2-40B4-BE49-F238E27FC236}">
                <a16:creationId xmlns:a16="http://schemas.microsoft.com/office/drawing/2014/main" id="{150FFE20-CE09-4E9D-8368-437B72AF19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920024" y="775934"/>
            <a:ext cx="7356231" cy="5204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55963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7131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703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275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84763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(2)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图的顶点定位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 图的顶点定位实际上是确定一个顶点在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数组中的某个元素的</a:t>
            </a:r>
            <a:r>
              <a:rPr kumimoji="1" lang="en-US" altLang="zh-CN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data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域内容。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006600"/>
                </a:solidFill>
                <a:effectLst/>
                <a:uLnTx/>
                <a:uFillTx/>
                <a:cs typeface="Times New Roman" panose="02020603050405020304" pitchFamily="18" charset="0"/>
              </a:rPr>
              <a:t>算法实现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cs typeface="Times New Roman" panose="02020603050405020304" pitchFamily="18" charset="0"/>
              </a:rPr>
              <a:t>：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k</a:t>
            </a: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;</a:t>
            </a: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for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(k=1 ; k &lt;=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 k++)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[k].data==*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 return(k) ;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(-1) ;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图中无此顶点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266" name="Group 2">
            <a:extLst>
              <a:ext uri="{FF2B5EF4-FFF2-40B4-BE49-F238E27FC236}">
                <a16:creationId xmlns:a16="http://schemas.microsoft.com/office/drawing/2014/main" id="{A8F72172-6054-4407-B00E-0C765E4F4133}"/>
              </a:ext>
            </a:extLst>
          </p:cNvPr>
          <p:cNvGrpSpPr>
            <a:grpSpLocks/>
          </p:cNvGrpSpPr>
          <p:nvPr/>
        </p:nvGrpSpPr>
        <p:grpSpPr bwMode="auto">
          <a:xfrm>
            <a:off x="4636184" y="330685"/>
            <a:ext cx="3370264" cy="1601788"/>
            <a:chOff x="562" y="421"/>
            <a:chExt cx="2123" cy="1009"/>
          </a:xfrm>
        </p:grpSpPr>
        <p:grpSp>
          <p:nvGrpSpPr>
            <p:cNvPr id="7190" name="Group 3">
              <a:extLst>
                <a:ext uri="{FF2B5EF4-FFF2-40B4-BE49-F238E27FC236}">
                  <a16:creationId xmlns:a16="http://schemas.microsoft.com/office/drawing/2014/main" id="{D4E38BBC-87AC-4094-A8EA-683B33C913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62" y="497"/>
              <a:ext cx="2123" cy="933"/>
              <a:chOff x="562" y="497"/>
              <a:chExt cx="2123" cy="933"/>
            </a:xfrm>
          </p:grpSpPr>
          <p:sp>
            <p:nvSpPr>
              <p:cNvPr id="7192" name="Text Box 4">
                <a:extLst>
                  <a:ext uri="{FF2B5EF4-FFF2-40B4-BE49-F238E27FC236}">
                    <a16:creationId xmlns:a16="http://schemas.microsoft.com/office/drawing/2014/main" id="{34C67F33-AA90-40C4-8D27-C87A13B747E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562" y="497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7193" name="Oval 5">
                <a:extLst>
                  <a:ext uri="{FF2B5EF4-FFF2-40B4-BE49-F238E27FC236}">
                    <a16:creationId xmlns:a16="http://schemas.microsoft.com/office/drawing/2014/main" id="{C899468A-46CB-4D7E-ADA6-A2741A5834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7194" name="Oval 6">
                <a:extLst>
                  <a:ext uri="{FF2B5EF4-FFF2-40B4-BE49-F238E27FC236}">
                    <a16:creationId xmlns:a16="http://schemas.microsoft.com/office/drawing/2014/main" id="{19C91619-A13D-4F35-875D-632227AF2E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7195" name="Oval 7">
                <a:extLst>
                  <a:ext uri="{FF2B5EF4-FFF2-40B4-BE49-F238E27FC236}">
                    <a16:creationId xmlns:a16="http://schemas.microsoft.com/office/drawing/2014/main" id="{B0F66D35-B259-4CC9-9740-84F794B20B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7196" name="Oval 8">
                <a:extLst>
                  <a:ext uri="{FF2B5EF4-FFF2-40B4-BE49-F238E27FC236}">
                    <a16:creationId xmlns:a16="http://schemas.microsoft.com/office/drawing/2014/main" id="{BB404350-1574-4D79-933E-98D054C051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7197" name="Oval 9">
                <a:extLst>
                  <a:ext uri="{FF2B5EF4-FFF2-40B4-BE49-F238E27FC236}">
                    <a16:creationId xmlns:a16="http://schemas.microsoft.com/office/drawing/2014/main" id="{B7092A22-E1AD-4546-A278-1F98ED857B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7198" name="Oval 10">
                <a:extLst>
                  <a:ext uri="{FF2B5EF4-FFF2-40B4-BE49-F238E27FC236}">
                    <a16:creationId xmlns:a16="http://schemas.microsoft.com/office/drawing/2014/main" id="{049C4970-C251-4AE4-AC7A-5915511AB77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7199" name="Line 11">
                <a:extLst>
                  <a:ext uri="{FF2B5EF4-FFF2-40B4-BE49-F238E27FC236}">
                    <a16:creationId xmlns:a16="http://schemas.microsoft.com/office/drawing/2014/main" id="{67B178B4-39C9-4935-828D-88988DA1513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0" name="Line 12">
                <a:extLst>
                  <a:ext uri="{FF2B5EF4-FFF2-40B4-BE49-F238E27FC236}">
                    <a16:creationId xmlns:a16="http://schemas.microsoft.com/office/drawing/2014/main" id="{52B623AB-20CE-4673-9192-0936DE0D4F8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1" name="Line 13">
                <a:extLst>
                  <a:ext uri="{FF2B5EF4-FFF2-40B4-BE49-F238E27FC236}">
                    <a16:creationId xmlns:a16="http://schemas.microsoft.com/office/drawing/2014/main" id="{F6A592DE-0292-466F-A113-BEAA9B02F32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2" name="Line 14">
                <a:extLst>
                  <a:ext uri="{FF2B5EF4-FFF2-40B4-BE49-F238E27FC236}">
                    <a16:creationId xmlns:a16="http://schemas.microsoft.com/office/drawing/2014/main" id="{9EF42A55-D751-4545-8899-B514CA11B6E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3" name="Line 15">
                <a:extLst>
                  <a:ext uri="{FF2B5EF4-FFF2-40B4-BE49-F238E27FC236}">
                    <a16:creationId xmlns:a16="http://schemas.microsoft.com/office/drawing/2014/main" id="{4927C07E-B62F-46ED-849B-D30C06F86E9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4" name="Freeform 16">
                <a:extLst>
                  <a:ext uri="{FF2B5EF4-FFF2-40B4-BE49-F238E27FC236}">
                    <a16:creationId xmlns:a16="http://schemas.microsoft.com/office/drawing/2014/main" id="{F926A941-46C4-44DD-854D-F29AF2026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7205" name="Freeform 17">
                <a:extLst>
                  <a:ext uri="{FF2B5EF4-FFF2-40B4-BE49-F238E27FC236}">
                    <a16:creationId xmlns:a16="http://schemas.microsoft.com/office/drawing/2014/main" id="{FE4C046E-57F0-48C5-94C7-A6F9E2012D8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191" name="Text Box 18">
              <a:extLst>
                <a:ext uri="{FF2B5EF4-FFF2-40B4-BE49-F238E27FC236}">
                  <a16:creationId xmlns:a16="http://schemas.microsoft.com/office/drawing/2014/main" id="{1C82F87A-E863-4CFC-A9FC-D59D95235AA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19" y="421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</p:grpSp>
      <p:sp>
        <p:nvSpPr>
          <p:cNvPr id="11283" name="Text Box 19">
            <a:extLst>
              <a:ext uri="{FF2B5EF4-FFF2-40B4-BE49-F238E27FC236}">
                <a16:creationId xmlns:a16="http://schemas.microsoft.com/office/drawing/2014/main" id="{F051678E-5A2D-44A4-B01C-938D19C0FE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08304" y="2042919"/>
            <a:ext cx="3929281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lang="en-US" altLang="zh-CN" sz="24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,…,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&gt;, &lt;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&gt;}</a:t>
            </a:r>
          </a:p>
        </p:txBody>
      </p:sp>
      <p:grpSp>
        <p:nvGrpSpPr>
          <p:cNvPr id="11284" name="Group 20">
            <a:extLst>
              <a:ext uri="{FF2B5EF4-FFF2-40B4-BE49-F238E27FC236}">
                <a16:creationId xmlns:a16="http://schemas.microsoft.com/office/drawing/2014/main" id="{83BEA23B-BF36-4F64-A397-6123470AF22C}"/>
              </a:ext>
            </a:extLst>
          </p:cNvPr>
          <p:cNvGrpSpPr>
            <a:grpSpLocks/>
          </p:cNvGrpSpPr>
          <p:nvPr/>
        </p:nvGrpSpPr>
        <p:grpSpPr bwMode="auto">
          <a:xfrm>
            <a:off x="4891773" y="3527049"/>
            <a:ext cx="3209923" cy="1625601"/>
            <a:chOff x="588" y="2257"/>
            <a:chExt cx="2022" cy="1024"/>
          </a:xfrm>
        </p:grpSpPr>
        <p:sp>
          <p:nvSpPr>
            <p:cNvPr id="7174" name="Text Box 21">
              <a:extLst>
                <a:ext uri="{FF2B5EF4-FFF2-40B4-BE49-F238E27FC236}">
                  <a16:creationId xmlns:a16="http://schemas.microsoft.com/office/drawing/2014/main" id="{B5CDF8C6-4A9D-442C-96C3-35AB2C198DB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8" y="2299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7175" name="Oval 22">
              <a:extLst>
                <a:ext uri="{FF2B5EF4-FFF2-40B4-BE49-F238E27FC236}">
                  <a16:creationId xmlns:a16="http://schemas.microsoft.com/office/drawing/2014/main" id="{213B89A3-A1B6-4826-8C1E-403FFD22D5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176" name="Oval 23">
              <a:extLst>
                <a:ext uri="{FF2B5EF4-FFF2-40B4-BE49-F238E27FC236}">
                  <a16:creationId xmlns:a16="http://schemas.microsoft.com/office/drawing/2014/main" id="{42723C29-8446-4A06-BB15-793A129EFE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177" name="Oval 24">
              <a:extLst>
                <a:ext uri="{FF2B5EF4-FFF2-40B4-BE49-F238E27FC236}">
                  <a16:creationId xmlns:a16="http://schemas.microsoft.com/office/drawing/2014/main" id="{0E5373B6-8BCC-4739-9551-248D9C3783B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7178" name="Oval 25">
              <a:extLst>
                <a:ext uri="{FF2B5EF4-FFF2-40B4-BE49-F238E27FC236}">
                  <a16:creationId xmlns:a16="http://schemas.microsoft.com/office/drawing/2014/main" id="{84EA77D9-10B8-421E-9162-53F5C520F0A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7179" name="Oval 26">
              <a:extLst>
                <a:ext uri="{FF2B5EF4-FFF2-40B4-BE49-F238E27FC236}">
                  <a16:creationId xmlns:a16="http://schemas.microsoft.com/office/drawing/2014/main" id="{C853E7FC-B7F2-49BD-A48E-DF91EDCA90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0" name="Oval 27">
              <a:extLst>
                <a:ext uri="{FF2B5EF4-FFF2-40B4-BE49-F238E27FC236}">
                  <a16:creationId xmlns:a16="http://schemas.microsoft.com/office/drawing/2014/main" id="{27629F15-E7D6-46EA-B557-1EA2A6C9F0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7181" name="Text Box 28">
              <a:extLst>
                <a:ext uri="{FF2B5EF4-FFF2-40B4-BE49-F238E27FC236}">
                  <a16:creationId xmlns:a16="http://schemas.microsoft.com/office/drawing/2014/main" id="{CAE48D49-2977-4908-B67F-538DF968B25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79" y="2257"/>
              <a:ext cx="356" cy="33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800" b="0" i="0" u="none" strike="noStrike" kern="1200" cap="none" spc="0" normalizeH="0" baseline="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</a:t>
              </a:r>
              <a:r>
                <a:rPr kumimoji="1" lang="en-US" altLang="zh-CN" sz="2800" b="0" i="0" u="none" strike="noStrike" kern="1200" cap="none" spc="0" normalizeH="0" baseline="-25000" noProof="0" dirty="0">
                  <a:ln>
                    <a:noFill/>
                  </a:ln>
                  <a:solidFill>
                    <a:schemeClr val="accent5">
                      <a:lumMod val="25000"/>
                    </a:schemeClr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7182" name="Oval 29">
              <a:extLst>
                <a:ext uri="{FF2B5EF4-FFF2-40B4-BE49-F238E27FC236}">
                  <a16:creationId xmlns:a16="http://schemas.microsoft.com/office/drawing/2014/main" id="{9307D002-E0EF-4005-BACC-2239A991DFA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7183" name="Line 30">
              <a:extLst>
                <a:ext uri="{FF2B5EF4-FFF2-40B4-BE49-F238E27FC236}">
                  <a16:creationId xmlns:a16="http://schemas.microsoft.com/office/drawing/2014/main" id="{B619A9CB-05D2-4A83-B32A-B67365DE4FCB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4" name="Line 31">
              <a:extLst>
                <a:ext uri="{FF2B5EF4-FFF2-40B4-BE49-F238E27FC236}">
                  <a16:creationId xmlns:a16="http://schemas.microsoft.com/office/drawing/2014/main" id="{FE766E26-2ED1-402C-A20F-3650892FE7B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5" name="Line 32">
              <a:extLst>
                <a:ext uri="{FF2B5EF4-FFF2-40B4-BE49-F238E27FC236}">
                  <a16:creationId xmlns:a16="http://schemas.microsoft.com/office/drawing/2014/main" id="{AA4FD284-52C5-48B4-A9BA-D748CC89E4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6" name="Line 33">
              <a:extLst>
                <a:ext uri="{FF2B5EF4-FFF2-40B4-BE49-F238E27FC236}">
                  <a16:creationId xmlns:a16="http://schemas.microsoft.com/office/drawing/2014/main" id="{ABA1E75E-1D8A-48AC-BF1F-AF2B7A80669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7" name="Line 34">
              <a:extLst>
                <a:ext uri="{FF2B5EF4-FFF2-40B4-BE49-F238E27FC236}">
                  <a16:creationId xmlns:a16="http://schemas.microsoft.com/office/drawing/2014/main" id="{917FFD63-81E9-4145-A229-EB62D4F67A3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8" name="Line 35">
              <a:extLst>
                <a:ext uri="{FF2B5EF4-FFF2-40B4-BE49-F238E27FC236}">
                  <a16:creationId xmlns:a16="http://schemas.microsoft.com/office/drawing/2014/main" id="{4E006948-87DF-4660-BB4E-91A8E2D998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7189" name="Line 36">
              <a:extLst>
                <a:ext uri="{FF2B5EF4-FFF2-40B4-BE49-F238E27FC236}">
                  <a16:creationId xmlns:a16="http://schemas.microsoft.com/office/drawing/2014/main" id="{82A7C4AC-F119-4986-85BC-30C9115C62A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1301" name="Text Box 37">
            <a:extLst>
              <a:ext uri="{FF2B5EF4-FFF2-40B4-BE49-F238E27FC236}">
                <a16:creationId xmlns:a16="http://schemas.microsoft.com/office/drawing/2014/main" id="{EF7A8AE1-6DC0-4A41-93CD-B4D0487C8D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51255" y="5343062"/>
            <a:ext cx="3506088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V(G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1,…,7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}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E(G</a:t>
            </a:r>
            <a:r>
              <a:rPr kumimoji="1" lang="en-US" altLang="zh-CN" sz="2400" b="0" i="0" u="none" strike="noStrike" kern="1200" cap="none" spc="0" normalizeH="0" baseline="-2500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)={(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1,2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2,3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</a:t>
            </a:r>
            <a:b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</a:b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2,4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2,5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5,6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), (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5,7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chemeClr val="accent5">
                    <a:lumMod val="25000"/>
                  </a:schemeClr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)}</a:t>
            </a:r>
          </a:p>
        </p:txBody>
      </p:sp>
      <p:sp>
        <p:nvSpPr>
          <p:cNvPr id="39" name="文本框 38">
            <a:extLst>
              <a:ext uri="{FF2B5EF4-FFF2-40B4-BE49-F238E27FC236}">
                <a16:creationId xmlns:a16="http://schemas.microsoft.com/office/drawing/2014/main" id="{9C48C9AC-BF6D-4442-97CD-6D92F4A35138}"/>
              </a:ext>
            </a:extLst>
          </p:cNvPr>
          <p:cNvSpPr txBox="1"/>
          <p:nvPr/>
        </p:nvSpPr>
        <p:spPr>
          <a:xfrm>
            <a:off x="1872630" y="3362891"/>
            <a:ext cx="113542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400" dirty="0">
                <a:solidFill>
                  <a:srgbClr val="00B0F0"/>
                </a:solidFill>
              </a:rPr>
              <a:t>无向图</a:t>
            </a:r>
            <a:endParaRPr lang="zh-Hans-HK" altLang="en-US" sz="2400" dirty="0"/>
          </a:p>
        </p:txBody>
      </p:sp>
      <p:sp>
        <p:nvSpPr>
          <p:cNvPr id="40" name="文本框 39">
            <a:extLst>
              <a:ext uri="{FF2B5EF4-FFF2-40B4-BE49-F238E27FC236}">
                <a16:creationId xmlns:a16="http://schemas.microsoft.com/office/drawing/2014/main" id="{29A3F2AB-31FA-477B-B93D-BA0DA6D9321C}"/>
              </a:ext>
            </a:extLst>
          </p:cNvPr>
          <p:cNvSpPr txBox="1"/>
          <p:nvPr/>
        </p:nvSpPr>
        <p:spPr>
          <a:xfrm>
            <a:off x="1819974" y="505591"/>
            <a:ext cx="118207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400" dirty="0">
                <a:solidFill>
                  <a:srgbClr val="00B0F0"/>
                </a:solidFill>
              </a:rPr>
              <a:t>有</a:t>
            </a:r>
            <a:r>
              <a:rPr lang="zh-CN" altLang="zh-CN" sz="2400" dirty="0">
                <a:solidFill>
                  <a:srgbClr val="00B0F0"/>
                </a:solidFill>
              </a:rPr>
              <a:t>向图</a:t>
            </a:r>
            <a:endParaRPr lang="zh-Hans-HK" altLang="en-US" sz="2400" dirty="0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B93E7775-7FF4-4347-B80C-B36711C84AC2}"/>
              </a:ext>
            </a:extLst>
          </p:cNvPr>
          <p:cNvSpPr txBox="1"/>
          <p:nvPr/>
        </p:nvSpPr>
        <p:spPr>
          <a:xfrm>
            <a:off x="463662" y="1137881"/>
            <a:ext cx="3929281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36575" lvl="2" indent="0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有向边</a:t>
            </a:r>
            <a:r>
              <a:rPr lang="zh-CN" altLang="zh-CN" sz="2400" dirty="0"/>
              <a:t>（也称</a:t>
            </a:r>
            <a:r>
              <a:rPr lang="zh-CN" altLang="zh-CN" sz="2400" dirty="0">
                <a:solidFill>
                  <a:srgbClr val="00B0F0"/>
                </a:solidFill>
              </a:rPr>
              <a:t>弧</a:t>
            </a:r>
            <a:r>
              <a:rPr lang="zh-CN" altLang="zh-CN" sz="2400" dirty="0"/>
              <a:t>）的有限集合</a:t>
            </a:r>
            <a:r>
              <a:rPr lang="zh-CN" altLang="en-US" sz="2400" dirty="0"/>
              <a:t>。</a:t>
            </a:r>
            <a:r>
              <a:rPr lang="zh-CN" altLang="zh-CN" sz="2400" dirty="0"/>
              <a:t>弧是顶点的</a:t>
            </a:r>
            <a:r>
              <a:rPr lang="zh-CN" altLang="zh-CN" sz="2400" dirty="0">
                <a:solidFill>
                  <a:srgbClr val="9933FF"/>
                </a:solidFill>
              </a:rPr>
              <a:t>有序对</a:t>
            </a:r>
            <a:r>
              <a:rPr lang="zh-CN" altLang="zh-CN" sz="2400" dirty="0"/>
              <a:t>，记为</a:t>
            </a:r>
            <a:r>
              <a:rPr lang="zh-CN" altLang="zh-CN" sz="2400" dirty="0">
                <a:solidFill>
                  <a:schemeClr val="accent5">
                    <a:lumMod val="25000"/>
                  </a:schemeClr>
                </a:solidFill>
              </a:rPr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&gt;</a:t>
            </a:r>
            <a:r>
              <a:rPr lang="zh-CN" altLang="en-US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弧尾</a:t>
            </a:r>
            <a:r>
              <a:rPr lang="zh-CN" altLang="zh-CN" sz="2400" dirty="0"/>
              <a:t>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为</a:t>
            </a:r>
            <a:r>
              <a:rPr lang="zh-CN" altLang="zh-CN" sz="2400" dirty="0">
                <a:solidFill>
                  <a:srgbClr val="FF0000"/>
                </a:solidFill>
              </a:rPr>
              <a:t>弧头</a:t>
            </a:r>
            <a:r>
              <a:rPr lang="zh-CN" altLang="en-US" sz="2400" dirty="0"/>
              <a:t>。</a:t>
            </a:r>
            <a:endParaRPr lang="zh-CN" altLang="zh-CN" sz="2400" dirty="0"/>
          </a:p>
        </p:txBody>
      </p:sp>
      <p:sp>
        <p:nvSpPr>
          <p:cNvPr id="43" name="文本框 42">
            <a:extLst>
              <a:ext uri="{FF2B5EF4-FFF2-40B4-BE49-F238E27FC236}">
                <a16:creationId xmlns:a16="http://schemas.microsoft.com/office/drawing/2014/main" id="{C0C2F6EF-CD77-4ED3-8164-9D15512351F6}"/>
              </a:ext>
            </a:extLst>
          </p:cNvPr>
          <p:cNvSpPr txBox="1"/>
          <p:nvPr/>
        </p:nvSpPr>
        <p:spPr>
          <a:xfrm>
            <a:off x="1021168" y="4011754"/>
            <a:ext cx="3408852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E(G)</a:t>
            </a:r>
            <a:r>
              <a:rPr lang="zh-CN" altLang="zh-CN" sz="2400" dirty="0"/>
              <a:t>是</a:t>
            </a:r>
            <a:r>
              <a:rPr lang="zh-CN" altLang="en-US" sz="2400" dirty="0">
                <a:solidFill>
                  <a:srgbClr val="00B0F0"/>
                </a:solidFill>
              </a:rPr>
              <a:t>无向</a:t>
            </a:r>
            <a:r>
              <a:rPr lang="zh-CN" altLang="zh-CN" sz="2400" dirty="0">
                <a:solidFill>
                  <a:srgbClr val="00B0F0"/>
                </a:solidFill>
              </a:rPr>
              <a:t>边</a:t>
            </a:r>
            <a:r>
              <a:rPr lang="zh-CN" altLang="zh-CN" sz="2400" dirty="0"/>
              <a:t>的有限集合，</a:t>
            </a:r>
            <a:r>
              <a:rPr lang="zh-CN" altLang="en-US" sz="2400" dirty="0"/>
              <a:t>无向</a:t>
            </a:r>
            <a:r>
              <a:rPr lang="zh-CN" altLang="zh-CN" sz="2400" dirty="0"/>
              <a:t>边是顶点的</a:t>
            </a:r>
            <a:r>
              <a:rPr lang="zh-CN" altLang="zh-CN" sz="2400" dirty="0">
                <a:solidFill>
                  <a:srgbClr val="9933FF"/>
                </a:solidFill>
              </a:rPr>
              <a:t>无序对</a:t>
            </a:r>
            <a:r>
              <a:rPr lang="zh-CN" altLang="zh-CN" sz="2400" dirty="0"/>
              <a:t>，记为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zh-CN" sz="2400" dirty="0"/>
              <a:t>或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</a:t>
            </a:r>
            <a:r>
              <a:rPr lang="zh-CN" altLang="en-US" sz="2400" dirty="0"/>
              <a:t>，</a:t>
            </a:r>
            <a:r>
              <a:rPr lang="zh-CN" altLang="zh-CN" sz="2400" dirty="0"/>
              <a:t>并且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)=(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zh-CN" altLang="en-US" sz="2400" dirty="0">
                <a:solidFill>
                  <a:schemeClr val="accent5">
                    <a:lumMod val="25000"/>
                  </a:schemeClr>
                </a:solidFill>
              </a:rPr>
              <a:t>）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126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128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128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12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3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130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130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283" grpId="0" build="p" autoUpdateAnimBg="0"/>
      <p:bldP spid="11301" grpId="0" build="p" autoUpdateAnimBg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034" name="Rectangle 2">
            <a:extLst>
              <a:ext uri="{FF2B5EF4-FFF2-40B4-BE49-F238E27FC236}">
                <a16:creationId xmlns:a16="http://schemas.microsoft.com/office/drawing/2014/main" id="{9DBBA4A8-BAB7-4790-8EF7-CC85C30F9D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6138" y="304800"/>
            <a:ext cx="7034923" cy="61483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3240088" indent="-45720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36972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41544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46116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5068888" indent="-4572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(3)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向图中增加顶点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向图中增加一个顶点的操作，在</a:t>
            </a:r>
            <a:r>
              <a:rPr kumimoji="1" lang="en-US" altLang="zh-CN" sz="2800" b="1" i="0" u="none" strike="noStrike" kern="1200" cap="none" spc="0" normalizeH="0" baseline="0" noProof="0" dirty="0" err="1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AdjList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ea typeface="隶书"/>
                <a:cs typeface="Times New Roman" panose="02020603050405020304" pitchFamily="18" charset="0"/>
              </a:rPr>
              <a:t>数组的末尾增加一个数据元素。</a:t>
            </a:r>
            <a:endParaRPr kumimoji="1" lang="en-US" altLang="zh-CN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zh-CN" altLang="en-US" sz="2800" b="1" i="0" u="none" strike="noStrike" kern="1200" cap="none" spc="0" normalizeH="0" baseline="0" noProof="0" dirty="0">
              <a:ln>
                <a:noFill/>
              </a:ln>
              <a:solidFill>
                <a:srgbClr val="660066"/>
              </a:solidFill>
              <a:effectLst/>
              <a:uLnTx/>
              <a:uFillTx/>
              <a:ea typeface="隶书"/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int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AddVertex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ALGraph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VexType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){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&gt;=MAX_VEX)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Overflow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(G ,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)!=-1)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    { 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printf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(“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cs typeface="Times New Roman" panose="02020603050405020304" pitchFamily="18" charset="0"/>
              </a:rPr>
              <a:t>Vertex has existed !\n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”) ; return(-1) ; 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 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++;</a:t>
            </a:r>
            <a:endParaRPr lang="en-US" altLang="zh-CN" dirty="0">
              <a:solidFill>
                <a:srgbClr val="0070C0"/>
              </a:solidFill>
              <a:cs typeface="Times New Roman" panose="02020603050405020304" pitchFamily="18" charset="0"/>
            </a:endParaRP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].data=*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vp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].degree=0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].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=NULL ;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  return(G-&gt;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vexnum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) ;  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dirty="0">
                <a:solidFill>
                  <a:srgbClr val="0070C0"/>
                </a:solidFill>
                <a:cs typeface="Times New Roman" panose="02020603050405020304" pitchFamily="18" charset="0"/>
              </a:rPr>
              <a:t>}</a:t>
            </a:r>
          </a:p>
          <a:p>
            <a:pPr marL="0" marR="0" lvl="0" indent="0" algn="l" defTabSz="914400" rtl="0" eaLnBrk="1" fontAlgn="base" latinLnBrk="0" hangingPunct="1"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endParaRPr kumimoji="1" lang="en-US" altLang="zh-CN" sz="2800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BBE24227-126D-4F1A-B51D-76EAECED5634}"/>
              </a:ext>
            </a:extLst>
          </p:cNvPr>
          <p:cNvSpPr txBox="1"/>
          <p:nvPr/>
        </p:nvSpPr>
        <p:spPr>
          <a:xfrm>
            <a:off x="808892" y="879964"/>
            <a:ext cx="8233386" cy="22640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(4) 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向图中增加一条弧</a:t>
            </a:r>
            <a:r>
              <a:rPr kumimoji="1" lang="en-US" altLang="zh-CN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重点）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   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根据给定的弧或边所依附的顶点，修改单链表：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无向图修改两个单链表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；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有向图修改一个单链表</a:t>
            </a:r>
            <a:r>
              <a:rPr kumimoji="1" lang="zh-CN" alt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。</a:t>
            </a:r>
          </a:p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3200" b="1" dirty="0">
                <a:ea typeface="宋体" panose="02010600030101010101" pitchFamily="2" charset="-122"/>
              </a:rPr>
              <a:t> </a:t>
            </a:r>
            <a:r>
              <a:rPr kumimoji="1" lang="zh-CN" altLang="en-US" sz="32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ea typeface="宋体" panose="02010600030101010101" pitchFamily="2" charset="-122"/>
                <a:cs typeface="+mn-cs"/>
              </a:rPr>
              <a:t>弧或边的结构定义</a:t>
            </a:r>
            <a:endParaRPr kumimoji="1" lang="en-US" altLang="zh-CN" sz="32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隶书"/>
              <a:cs typeface="Times New Roman" panose="02020603050405020304" pitchFamily="18" charset="0"/>
            </a:endParaRP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185D33FA-52F3-4530-B789-97EFED5C66F6}"/>
              </a:ext>
            </a:extLst>
          </p:cNvPr>
          <p:cNvSpPr txBox="1"/>
          <p:nvPr/>
        </p:nvSpPr>
        <p:spPr>
          <a:xfrm>
            <a:off x="1293723" y="3468822"/>
            <a:ext cx="7262447" cy="16858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typedef struct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vex1, vex2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弧或边所依附的两个顶点</a:t>
            </a:r>
            <a:r>
              <a:rPr kumimoji="1" lang="en-US" altLang="zh-CN" sz="2400" b="1" dirty="0"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</a:t>
            </a:r>
          </a:p>
          <a:p>
            <a:pPr marL="355600" marR="0" lvl="1" indent="0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InfoType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   info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  </a:t>
            </a:r>
            <a:r>
              <a:rPr kumimoji="1" lang="en-US" altLang="zh-CN" sz="2400" b="1" dirty="0">
                <a:solidFill>
                  <a:srgbClr val="0070C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//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与边或弧相关的信息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,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如权值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0" marR="0" lvl="2" algn="l" defTabSz="914400" rtl="0" eaLnBrk="1" fontAlgn="base" latinLnBrk="0" hangingPunct="1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}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;   </a:t>
            </a:r>
            <a:endParaRPr kumimoji="1" lang="en-US" altLang="zh-CN" sz="2400" b="1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CA4C7F96-F043-4EA0-BB8C-09D95FE64B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3659" y="521608"/>
            <a:ext cx="8357118" cy="548730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7239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0795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14351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18923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3495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28067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2639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 </a:t>
            </a:r>
            <a:r>
              <a:rPr kumimoji="1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int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AddArc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(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ALGraph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*G ,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ArcType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*arc) {</a:t>
            </a:r>
          </a:p>
          <a:p>
            <a:pPr marL="457200" marR="0" lvl="1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 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ArcNode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隶书"/>
                <a:cs typeface="Times New Roman" panose="02020603050405020304" pitchFamily="18" charset="0"/>
              </a:rPr>
              <a:t> *p ,*q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k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&amp;arc-&gt;vex1)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int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j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LocateVex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(G , &amp;arc-&gt;vex2) 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if (k==-1 || j==-1) </a:t>
            </a:r>
          </a:p>
          <a:p>
            <a:pPr marL="1079500" marR="0" lvl="3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{ 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printf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(“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Arc’s Vertex do not existed !\n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”) ;  return(-1); }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=arc-&gt;vex1;  p-&gt;info=arc-&gt;info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p-&gt;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边的起始表结点赋值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altLang="zh-CN" i="0" u="none" strike="noStrike" kern="1200" cap="none" spc="0" normalizeH="0" baseline="0" noProof="0" dirty="0">
              <a:ln>
                <a:noFill/>
              </a:ln>
              <a:solidFill>
                <a:srgbClr val="0070C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q=(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*)malloc(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sizeof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(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ArcNode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))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adjvex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=arc-&gt;vex2;  q-&gt;info=arc-&gt;info ;</a:t>
            </a:r>
          </a:p>
          <a:p>
            <a:pPr marL="723900" marR="0" lvl="2" indent="0" algn="l" defTabSz="914400" rtl="0" eaLnBrk="1" fontAlgn="base" latinLnBrk="0" hangingPunct="1">
              <a:spcBef>
                <a:spcPts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q-&gt;</a:t>
            </a:r>
            <a:r>
              <a:rPr kumimoji="1" lang="en-US" altLang="zh-CN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nextarc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=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NULL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 ;   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/*  </a:t>
            </a:r>
            <a:r>
              <a:rPr kumimoji="1" lang="zh-CN" altLang="en-US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边的末尾表结点赋值   *</a:t>
            </a:r>
            <a:r>
              <a:rPr kumimoji="1" lang="en-US" altLang="zh-CN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/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>
            <a:extLst>
              <a:ext uri="{FF2B5EF4-FFF2-40B4-BE49-F238E27FC236}">
                <a16:creationId xmlns:a16="http://schemas.microsoft.com/office/drawing/2014/main" id="{A38BC346-940C-4408-919E-29543E2A1B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653143"/>
            <a:ext cx="8812213" cy="60159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3556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7239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0795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1435100"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18923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3495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28067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263900" eaLnBrk="0" fontAlgn="base" hangingPunct="0">
              <a:spcBef>
                <a:spcPct val="0"/>
              </a:spcBef>
              <a:spcAft>
                <a:spcPct val="0"/>
              </a:spcAft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if (G-&gt;kind==G || G-&gt;kind==WG) {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//</a:t>
            </a:r>
            <a:r>
              <a:rPr lang="zh-CN" altLang="en-US" sz="2400" dirty="0"/>
              <a:t>无向图 带权无向图</a:t>
            </a:r>
            <a:endParaRPr kumimoji="1" lang="en-US" altLang="zh-CN" sz="2400" i="0" u="none" strike="noStrike" kern="1200" cap="none" spc="0" normalizeH="0" baseline="0" noProof="0" dirty="0">
              <a:ln>
                <a:noFill/>
              </a:ln>
              <a:effectLst/>
              <a:uLnTx/>
              <a:uFillTx/>
              <a:cs typeface="Times New Roman" panose="02020603050405020304" pitchFamily="18" charset="0"/>
            </a:endParaRP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=p ;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是无向图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用头插入法插入到两个单链表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else{  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建立有向图的邻接链表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,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用头插入法 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lang="en-US" altLang="zh-CN" sz="2400" dirty="0">
                <a:solidFill>
                  <a:srgbClr val="0070C0"/>
                </a:solidFill>
                <a:cs typeface="Times New Roman" panose="02020603050405020304" pitchFamily="18" charset="0"/>
              </a:rPr>
              <a:t>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 q-&gt;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[k].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=q ;  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/*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建立正邻接链表用*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//p-&gt;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nextarc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 ;</a:t>
            </a:r>
          </a:p>
          <a:p>
            <a:pPr marL="1435100" marR="0" lvl="4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//G-&gt;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adjlist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[j].</a:t>
            </a:r>
            <a:r>
              <a:rPr kumimoji="1" lang="en-US" altLang="zh-CN" sz="2400" i="0" u="none" strike="noStrike" kern="1200" cap="none" spc="0" normalizeH="0" baseline="0" noProof="0" dirty="0" err="1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firstarc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=p ;  /* </a:t>
            </a:r>
            <a:r>
              <a:rPr kumimoji="1" lang="zh-CN" altLang="en-US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建立逆邻接链表用 *</a:t>
            </a: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9933FF"/>
                </a:solidFill>
                <a:effectLst/>
                <a:uLnTx/>
                <a:uFillTx/>
                <a:cs typeface="Times New Roman" panose="02020603050405020304" pitchFamily="18" charset="0"/>
              </a:rPr>
              <a:t>/</a:t>
            </a:r>
          </a:p>
          <a:p>
            <a:pPr marL="1079500" marR="0" lvl="3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  <a:p>
            <a:pPr marL="723900" marR="0" lvl="2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return(1);</a:t>
            </a:r>
          </a:p>
          <a:p>
            <a:pPr marL="355600" marR="0" lvl="1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rgbClr val="CC66FF"/>
              </a:buClr>
              <a:buSzPct val="80000"/>
              <a:buFont typeface="Wingdings" panose="05000000000000000000" pitchFamily="2" charset="2"/>
              <a:buNone/>
              <a:tabLst/>
              <a:defRPr/>
            </a:pPr>
            <a:r>
              <a:rPr kumimoji="1" lang="en-US" altLang="zh-CN" sz="240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cs typeface="Times New Roman" panose="02020603050405020304" pitchFamily="18" charset="0"/>
              </a:rPr>
              <a:t>}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5288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>
            <a:extLst>
              <a:ext uri="{FF2B5EF4-FFF2-40B4-BE49-F238E27FC236}">
                <a16:creationId xmlns:a16="http://schemas.microsoft.com/office/drawing/2014/main" id="{B9146D62-0B96-4BBD-B815-70D4A81CE81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42938" y="377825"/>
            <a:ext cx="8501062" cy="504825"/>
          </a:xfrm>
        </p:spPr>
        <p:txBody>
          <a:bodyPr/>
          <a:lstStyle/>
          <a:p>
            <a:pPr lvl="1" eaLnBrk="1" hangingPunct="1"/>
            <a:r>
              <a:rPr lang="zh-CN" altLang="en-US" sz="3600" dirty="0">
                <a:solidFill>
                  <a:schemeClr val="tx2"/>
                </a:solidFill>
              </a:rPr>
              <a:t>有向图的十字链表表示法</a:t>
            </a:r>
          </a:p>
        </p:txBody>
      </p:sp>
      <p:grpSp>
        <p:nvGrpSpPr>
          <p:cNvPr id="25614" name="Group 14">
            <a:extLst>
              <a:ext uri="{FF2B5EF4-FFF2-40B4-BE49-F238E27FC236}">
                <a16:creationId xmlns:a16="http://schemas.microsoft.com/office/drawing/2014/main" id="{D786CF7C-8DB3-45C6-9B79-E640ACBBA056}"/>
              </a:ext>
            </a:extLst>
          </p:cNvPr>
          <p:cNvGrpSpPr>
            <a:grpSpLocks/>
          </p:cNvGrpSpPr>
          <p:nvPr/>
        </p:nvGrpSpPr>
        <p:grpSpPr bwMode="auto">
          <a:xfrm>
            <a:off x="1308261" y="1330520"/>
            <a:ext cx="7624763" cy="2220913"/>
            <a:chOff x="589" y="556"/>
            <a:chExt cx="4803" cy="1399"/>
          </a:xfrm>
        </p:grpSpPr>
        <p:sp>
          <p:nvSpPr>
            <p:cNvPr id="41994" name="Text Box 3">
              <a:extLst>
                <a:ext uri="{FF2B5EF4-FFF2-40B4-BE49-F238E27FC236}">
                  <a16:creationId xmlns:a16="http://schemas.microsoft.com/office/drawing/2014/main" id="{DE0FF1AD-F4AD-4705-9CEC-1053E891BA1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9" y="556"/>
              <a:ext cx="4803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struct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弧结点：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tailvex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headvex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弧尾、弧头在表头数组中位置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hlink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指向弧头相同的下一条弧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</a:t>
              </a:r>
              <a:r>
                <a:rPr kumimoji="1" lang="en-US" altLang="zh-CN" sz="2400" b="1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arcnode</a:t>
              </a:r>
              <a:r>
                <a:rPr kumimoji="1" lang="en-US" altLang="zh-CN" sz="2400" b="1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指向弧尾相同的下一条弧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}AD;</a:t>
              </a:r>
            </a:p>
          </p:txBody>
        </p:sp>
        <p:grpSp>
          <p:nvGrpSpPr>
            <p:cNvPr id="41995" name="Group 5">
              <a:extLst>
                <a:ext uri="{FF2B5EF4-FFF2-40B4-BE49-F238E27FC236}">
                  <a16:creationId xmlns:a16="http://schemas.microsoft.com/office/drawing/2014/main" id="{AF27AD29-8F80-4F01-B03C-D7434FFDE62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78" y="1711"/>
              <a:ext cx="2033" cy="244"/>
              <a:chOff x="2478" y="1711"/>
              <a:chExt cx="2033" cy="244"/>
            </a:xfrm>
          </p:grpSpPr>
          <p:sp>
            <p:nvSpPr>
              <p:cNvPr id="41996" name="Rectangle 6">
                <a:extLst>
                  <a:ext uri="{FF2B5EF4-FFF2-40B4-BE49-F238E27FC236}">
                    <a16:creationId xmlns:a16="http://schemas.microsoft.com/office/drawing/2014/main" id="{117F83F8-EF81-4089-A204-92DE1303E7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8" y="1711"/>
                <a:ext cx="2033" cy="24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tailvex   headvex   hlink   tlink</a:t>
                </a:r>
              </a:p>
            </p:txBody>
          </p:sp>
          <p:sp>
            <p:nvSpPr>
              <p:cNvPr id="41997" name="Line 7">
                <a:extLst>
                  <a:ext uri="{FF2B5EF4-FFF2-40B4-BE49-F238E27FC236}">
                    <a16:creationId xmlns:a16="http://schemas.microsoft.com/office/drawing/2014/main" id="{BB2ECA35-D88C-4417-90A5-256ACC9681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045" y="1711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8" name="Line 8">
                <a:extLst>
                  <a:ext uri="{FF2B5EF4-FFF2-40B4-BE49-F238E27FC236}">
                    <a16:creationId xmlns:a16="http://schemas.microsoft.com/office/drawing/2014/main" id="{045AAB35-35DD-4392-9099-9F2405792D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9" name="Line 9">
                <a:extLst>
                  <a:ext uri="{FF2B5EF4-FFF2-40B4-BE49-F238E27FC236}">
                    <a16:creationId xmlns:a16="http://schemas.microsoft.com/office/drawing/2014/main" id="{F28B1762-4762-4101-A0BD-91864D78A70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1711"/>
                <a:ext cx="0" cy="2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5615" name="Group 15">
            <a:extLst>
              <a:ext uri="{FF2B5EF4-FFF2-40B4-BE49-F238E27FC236}">
                <a16:creationId xmlns:a16="http://schemas.microsoft.com/office/drawing/2014/main" id="{C8E7078C-A1DA-4110-BA2B-41D263BBC941}"/>
              </a:ext>
            </a:extLst>
          </p:cNvPr>
          <p:cNvGrpSpPr>
            <a:grpSpLocks/>
          </p:cNvGrpSpPr>
          <p:nvPr/>
        </p:nvGrpSpPr>
        <p:grpSpPr bwMode="auto">
          <a:xfrm>
            <a:off x="1422400" y="3952875"/>
            <a:ext cx="7526338" cy="2308225"/>
            <a:chOff x="896" y="2490"/>
            <a:chExt cx="4741" cy="1454"/>
          </a:xfrm>
        </p:grpSpPr>
        <p:sp>
          <p:nvSpPr>
            <p:cNvPr id="41989" name="Text Box 4">
              <a:extLst>
                <a:ext uri="{FF2B5EF4-FFF2-40B4-BE49-F238E27FC236}">
                  <a16:creationId xmlns:a16="http://schemas.microsoft.com/office/drawing/2014/main" id="{4E49E1D2-6C61-42C2-83F3-008D0C4F07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96" y="2490"/>
              <a:ext cx="4741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顶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int   data;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存与顶点有关信息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firstin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；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指向以该顶点为弧头的第一个弧结点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AD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firstout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指向以该顶点为弧尾的第一个弧结点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  g[M];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//g[0]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1990" name="Group 10">
              <a:extLst>
                <a:ext uri="{FF2B5EF4-FFF2-40B4-BE49-F238E27FC236}">
                  <a16:creationId xmlns:a16="http://schemas.microsoft.com/office/drawing/2014/main" id="{3FBF4FCC-2FB1-4771-8827-F8338A0A816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280" y="3560"/>
              <a:ext cx="1523" cy="278"/>
              <a:chOff x="3291" y="4182"/>
              <a:chExt cx="1523" cy="278"/>
            </a:xfrm>
          </p:grpSpPr>
          <p:sp>
            <p:nvSpPr>
              <p:cNvPr id="41991" name="Rectangle 11">
                <a:extLst>
                  <a:ext uri="{FF2B5EF4-FFF2-40B4-BE49-F238E27FC236}">
                    <a16:creationId xmlns:a16="http://schemas.microsoft.com/office/drawing/2014/main" id="{300CD468-EBEF-4401-8F5B-16A3E336E3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91" y="4182"/>
                <a:ext cx="1523" cy="278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firstin</a:t>
                </a: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firstout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2" name="Line 12">
                <a:extLst>
                  <a:ext uri="{FF2B5EF4-FFF2-40B4-BE49-F238E27FC236}">
                    <a16:creationId xmlns:a16="http://schemas.microsoft.com/office/drawing/2014/main" id="{2950409C-DEC8-4B43-9123-CD918A9636B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00" y="418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1993" name="Line 13">
                <a:extLst>
                  <a:ext uri="{FF2B5EF4-FFF2-40B4-BE49-F238E27FC236}">
                    <a16:creationId xmlns:a16="http://schemas.microsoft.com/office/drawing/2014/main" id="{848AD16C-EE7F-4D1B-AC63-6FCEC0CB4F4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28" y="4184"/>
                <a:ext cx="0" cy="27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56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56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626" name="Group 2">
            <a:extLst>
              <a:ext uri="{FF2B5EF4-FFF2-40B4-BE49-F238E27FC236}">
                <a16:creationId xmlns:a16="http://schemas.microsoft.com/office/drawing/2014/main" id="{259DD37F-11B5-48DA-B2C5-8AF829E77DB6}"/>
              </a:ext>
            </a:extLst>
          </p:cNvPr>
          <p:cNvGrpSpPr>
            <a:grpSpLocks/>
          </p:cNvGrpSpPr>
          <p:nvPr/>
        </p:nvGrpSpPr>
        <p:grpSpPr bwMode="auto">
          <a:xfrm>
            <a:off x="1857375" y="804864"/>
            <a:ext cx="1990726" cy="1306513"/>
            <a:chOff x="522" y="621"/>
            <a:chExt cx="1254" cy="823"/>
          </a:xfrm>
        </p:grpSpPr>
        <p:sp>
          <p:nvSpPr>
            <p:cNvPr id="43093" name="Text Box 3">
              <a:extLst>
                <a:ext uri="{FF2B5EF4-FFF2-40B4-BE49-F238E27FC236}">
                  <a16:creationId xmlns:a16="http://schemas.microsoft.com/office/drawing/2014/main" id="{17C91A7C-6852-42D5-95C5-6C8F6422664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22" y="621"/>
              <a:ext cx="310" cy="29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3094" name="Group 4">
              <a:extLst>
                <a:ext uri="{FF2B5EF4-FFF2-40B4-BE49-F238E27FC236}">
                  <a16:creationId xmlns:a16="http://schemas.microsoft.com/office/drawing/2014/main" id="{C1A41824-D754-4ABE-B4D7-9F8EE09524B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970" y="640"/>
              <a:ext cx="806" cy="734"/>
              <a:chOff x="1238" y="2285"/>
              <a:chExt cx="806" cy="734"/>
            </a:xfrm>
          </p:grpSpPr>
          <p:sp>
            <p:nvSpPr>
              <p:cNvPr id="43098" name="Oval 5">
                <a:extLst>
                  <a:ext uri="{FF2B5EF4-FFF2-40B4-BE49-F238E27FC236}">
                    <a16:creationId xmlns:a16="http://schemas.microsoft.com/office/drawing/2014/main" id="{0B262E45-8F14-4015-8D2A-D1568EAC84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3099" name="Oval 6">
                <a:extLst>
                  <a:ext uri="{FF2B5EF4-FFF2-40B4-BE49-F238E27FC236}">
                    <a16:creationId xmlns:a16="http://schemas.microsoft.com/office/drawing/2014/main" id="{3762C81E-3AE2-43E3-AC27-0255C367EA4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844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3100" name="Oval 7">
                <a:extLst>
                  <a:ext uri="{FF2B5EF4-FFF2-40B4-BE49-F238E27FC236}">
                    <a16:creationId xmlns:a16="http://schemas.microsoft.com/office/drawing/2014/main" id="{CD7FA113-A561-46AF-9F67-13ED98B7B96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28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3101" name="Oval 8">
                <a:extLst>
                  <a:ext uri="{FF2B5EF4-FFF2-40B4-BE49-F238E27FC236}">
                    <a16:creationId xmlns:a16="http://schemas.microsoft.com/office/drawing/2014/main" id="{F64FE2C2-EDE5-4D86-A530-2B355F9AF9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38" y="2807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3102" name="Line 9">
                <a:extLst>
                  <a:ext uri="{FF2B5EF4-FFF2-40B4-BE49-F238E27FC236}">
                    <a16:creationId xmlns:a16="http://schemas.microsoft.com/office/drawing/2014/main" id="{DE2D63D4-5AD3-4A2A-AFE3-008651EB64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400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3" name="Line 10">
                <a:extLst>
                  <a:ext uri="{FF2B5EF4-FFF2-40B4-BE49-F238E27FC236}">
                    <a16:creationId xmlns:a16="http://schemas.microsoft.com/office/drawing/2014/main" id="{E4A68F5F-503B-47D0-9E59-50D7375EDE8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34" y="2933"/>
                <a:ext cx="411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4" name="Line 11">
                <a:extLst>
                  <a:ext uri="{FF2B5EF4-FFF2-40B4-BE49-F238E27FC236}">
                    <a16:creationId xmlns:a16="http://schemas.microsoft.com/office/drawing/2014/main" id="{AD4E5FCB-A892-4942-B3E5-84B08297F71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334" y="2500"/>
                <a:ext cx="0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105" name="Line 12">
                <a:extLst>
                  <a:ext uri="{FF2B5EF4-FFF2-40B4-BE49-F238E27FC236}">
                    <a16:creationId xmlns:a16="http://schemas.microsoft.com/office/drawing/2014/main" id="{D4511866-4200-4952-A6EE-ACC025D1AD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 flipV="1">
                <a:off x="1400" y="2466"/>
                <a:ext cx="467" cy="3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3095" name="Line 13">
              <a:extLst>
                <a:ext uri="{FF2B5EF4-FFF2-40B4-BE49-F238E27FC236}">
                  <a16:creationId xmlns:a16="http://schemas.microsoft.com/office/drawing/2014/main" id="{2791F9F7-21A7-40CF-A752-A6C90BBB1A9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689" y="844"/>
              <a:ext cx="0" cy="32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6" name="Freeform 14">
              <a:extLst>
                <a:ext uri="{FF2B5EF4-FFF2-40B4-BE49-F238E27FC236}">
                  <a16:creationId xmlns:a16="http://schemas.microsoft.com/office/drawing/2014/main" id="{74D0F58C-BBEC-47CC-86F8-1ABBEA256E5A}"/>
                </a:ext>
              </a:extLst>
            </p:cNvPr>
            <p:cNvSpPr>
              <a:spLocks/>
            </p:cNvSpPr>
            <p:nvPr/>
          </p:nvSpPr>
          <p:spPr bwMode="auto">
            <a:xfrm>
              <a:off x="1122" y="1355"/>
              <a:ext cx="489" cy="89"/>
            </a:xfrm>
            <a:custGeom>
              <a:avLst/>
              <a:gdLst>
                <a:gd name="T0" fmla="*/ 489 w 489"/>
                <a:gd name="T1" fmla="*/ 12 h 89"/>
                <a:gd name="T2" fmla="*/ 400 w 489"/>
                <a:gd name="T3" fmla="*/ 67 h 89"/>
                <a:gd name="T4" fmla="*/ 145 w 489"/>
                <a:gd name="T5" fmla="*/ 78 h 89"/>
                <a:gd name="T6" fmla="*/ 0 w 489"/>
                <a:gd name="T7" fmla="*/ 0 h 8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9" h="89">
                  <a:moveTo>
                    <a:pt x="489" y="12"/>
                  </a:moveTo>
                  <a:cubicBezTo>
                    <a:pt x="473" y="34"/>
                    <a:pt x="457" y="56"/>
                    <a:pt x="400" y="67"/>
                  </a:cubicBezTo>
                  <a:cubicBezTo>
                    <a:pt x="343" y="78"/>
                    <a:pt x="212" y="89"/>
                    <a:pt x="145" y="78"/>
                  </a:cubicBezTo>
                  <a:cubicBezTo>
                    <a:pt x="78" y="67"/>
                    <a:pt x="39" y="33"/>
                    <a:pt x="0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97" name="Freeform 15">
              <a:extLst>
                <a:ext uri="{FF2B5EF4-FFF2-40B4-BE49-F238E27FC236}">
                  <a16:creationId xmlns:a16="http://schemas.microsoft.com/office/drawing/2014/main" id="{601EB926-9F44-48AA-A8E6-99044D5A03B7}"/>
                </a:ext>
              </a:extLst>
            </p:cNvPr>
            <p:cNvSpPr>
              <a:spLocks/>
            </p:cNvSpPr>
            <p:nvPr/>
          </p:nvSpPr>
          <p:spPr bwMode="auto">
            <a:xfrm>
              <a:off x="938" y="833"/>
              <a:ext cx="84" cy="411"/>
            </a:xfrm>
            <a:custGeom>
              <a:avLst/>
              <a:gdLst>
                <a:gd name="T0" fmla="*/ 40 w 84"/>
                <a:gd name="T1" fmla="*/ 411 h 411"/>
                <a:gd name="T2" fmla="*/ 7 w 84"/>
                <a:gd name="T3" fmla="*/ 189 h 411"/>
                <a:gd name="T4" fmla="*/ 84 w 84"/>
                <a:gd name="T5" fmla="*/ 0 h 411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84" h="411">
                  <a:moveTo>
                    <a:pt x="40" y="411"/>
                  </a:moveTo>
                  <a:cubicBezTo>
                    <a:pt x="20" y="334"/>
                    <a:pt x="0" y="257"/>
                    <a:pt x="7" y="189"/>
                  </a:cubicBezTo>
                  <a:cubicBezTo>
                    <a:pt x="14" y="121"/>
                    <a:pt x="49" y="60"/>
                    <a:pt x="84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723" name="Group 99">
            <a:extLst>
              <a:ext uri="{FF2B5EF4-FFF2-40B4-BE49-F238E27FC236}">
                <a16:creationId xmlns:a16="http://schemas.microsoft.com/office/drawing/2014/main" id="{3F228BBB-81A7-4BFE-BB4A-F20A959DED2F}"/>
              </a:ext>
            </a:extLst>
          </p:cNvPr>
          <p:cNvGrpSpPr>
            <a:grpSpLocks/>
          </p:cNvGrpSpPr>
          <p:nvPr/>
        </p:nvGrpSpPr>
        <p:grpSpPr bwMode="auto">
          <a:xfrm>
            <a:off x="479425" y="2782888"/>
            <a:ext cx="1652588" cy="2882900"/>
            <a:chOff x="302" y="1753"/>
            <a:chExt cx="1041" cy="1816"/>
          </a:xfrm>
        </p:grpSpPr>
        <p:sp>
          <p:nvSpPr>
            <p:cNvPr id="43077" name="Rectangle 19">
              <a:extLst>
                <a:ext uri="{FF2B5EF4-FFF2-40B4-BE49-F238E27FC236}">
                  <a16:creationId xmlns:a16="http://schemas.microsoft.com/office/drawing/2014/main" id="{09748B01-DC12-49FE-9F7B-F086C7D831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1755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3078" name="Line 20">
              <a:extLst>
                <a:ext uri="{FF2B5EF4-FFF2-40B4-BE49-F238E27FC236}">
                  <a16:creationId xmlns:a16="http://schemas.microsoft.com/office/drawing/2014/main" id="{DC514B0D-A474-4F61-8CA2-644BA18228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9" name="Line 21">
              <a:extLst>
                <a:ext uri="{FF2B5EF4-FFF2-40B4-BE49-F238E27FC236}">
                  <a16:creationId xmlns:a16="http://schemas.microsoft.com/office/drawing/2014/main" id="{80748284-A51E-4288-B6B7-08AA6A422DF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1755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0" name="Rectangle 23">
              <a:extLst>
                <a:ext uri="{FF2B5EF4-FFF2-40B4-BE49-F238E27FC236}">
                  <a16:creationId xmlns:a16="http://schemas.microsoft.com/office/drawing/2014/main" id="{DD6F7839-57D1-4FCF-88E0-C47FD8E78F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273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             </a:t>
              </a:r>
            </a:p>
          </p:txBody>
        </p:sp>
        <p:sp>
          <p:nvSpPr>
            <p:cNvPr id="43081" name="Line 24">
              <a:extLst>
                <a:ext uri="{FF2B5EF4-FFF2-40B4-BE49-F238E27FC236}">
                  <a16:creationId xmlns:a16="http://schemas.microsoft.com/office/drawing/2014/main" id="{3A6F32B7-9CE4-4027-A655-A76A1360FA4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2" name="Line 25">
              <a:extLst>
                <a:ext uri="{FF2B5EF4-FFF2-40B4-BE49-F238E27FC236}">
                  <a16:creationId xmlns:a16="http://schemas.microsoft.com/office/drawing/2014/main" id="{8C5BE418-C547-426A-9F82-4469FCAC1D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273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3" name="Rectangle 27">
              <a:extLst>
                <a:ext uri="{FF2B5EF4-FFF2-40B4-BE49-F238E27FC236}">
                  <a16:creationId xmlns:a16="http://schemas.microsoft.com/office/drawing/2014/main" id="{920BB9D8-ACA5-40D6-9D8E-C5256A99FE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2791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3084" name="Line 28">
              <a:extLst>
                <a:ext uri="{FF2B5EF4-FFF2-40B4-BE49-F238E27FC236}">
                  <a16:creationId xmlns:a16="http://schemas.microsoft.com/office/drawing/2014/main" id="{3867CB3F-F4BC-449A-B4D2-BB0BF4CF49A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5" name="Line 29">
              <a:extLst>
                <a:ext uri="{FF2B5EF4-FFF2-40B4-BE49-F238E27FC236}">
                  <a16:creationId xmlns:a16="http://schemas.microsoft.com/office/drawing/2014/main" id="{FB037C69-9697-4B0C-A0EF-03D598C94E0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2791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6" name="Rectangle 31">
              <a:extLst>
                <a:ext uri="{FF2B5EF4-FFF2-40B4-BE49-F238E27FC236}">
                  <a16:creationId xmlns:a16="http://schemas.microsoft.com/office/drawing/2014/main" id="{8749F9E3-D7A2-4196-819D-FEC3312BD34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21" y="3310"/>
              <a:ext cx="822" cy="24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3087" name="Line 32">
              <a:extLst>
                <a:ext uri="{FF2B5EF4-FFF2-40B4-BE49-F238E27FC236}">
                  <a16:creationId xmlns:a16="http://schemas.microsoft.com/office/drawing/2014/main" id="{1A01995B-2FFC-41CB-B389-FB287D9F5F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88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8" name="Line 33">
              <a:extLst>
                <a:ext uri="{FF2B5EF4-FFF2-40B4-BE49-F238E27FC236}">
                  <a16:creationId xmlns:a16="http://schemas.microsoft.com/office/drawing/2014/main" id="{2F27D28F-2A6A-4E2B-AE5A-995975231D4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55" y="3310"/>
              <a:ext cx="0" cy="2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89" name="Text Box 34">
              <a:extLst>
                <a:ext uri="{FF2B5EF4-FFF2-40B4-BE49-F238E27FC236}">
                  <a16:creationId xmlns:a16="http://schemas.microsoft.com/office/drawing/2014/main" id="{B4A3AA7D-2A7E-4D46-B8FD-0DDD3FD551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24" y="175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3090" name="Text Box 35">
              <a:extLst>
                <a:ext uri="{FF2B5EF4-FFF2-40B4-BE49-F238E27FC236}">
                  <a16:creationId xmlns:a16="http://schemas.microsoft.com/office/drawing/2014/main" id="{13CAA11B-CD59-4B44-9BA3-73FCAF3E72D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13" y="227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3091" name="Text Box 36">
              <a:extLst>
                <a:ext uri="{FF2B5EF4-FFF2-40B4-BE49-F238E27FC236}">
                  <a16:creationId xmlns:a16="http://schemas.microsoft.com/office/drawing/2014/main" id="{4FDF4E38-D0E1-4942-99E6-1F5B682F02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02" y="278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3092" name="Text Box 37">
              <a:extLst>
                <a:ext uri="{FF2B5EF4-FFF2-40B4-BE49-F238E27FC236}">
                  <a16:creationId xmlns:a16="http://schemas.microsoft.com/office/drawing/2014/main" id="{7B96C620-FF70-477B-BBCE-7E0CA881252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5" y="331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</p:grpSp>
      <p:sp>
        <p:nvSpPr>
          <p:cNvPr id="26697" name="Line 73">
            <a:extLst>
              <a:ext uri="{FF2B5EF4-FFF2-40B4-BE49-F238E27FC236}">
                <a16:creationId xmlns:a16="http://schemas.microsoft.com/office/drawing/2014/main" id="{8C9E9FA5-AE48-4DCD-BAE9-4DB6C7EF23F4}"/>
              </a:ext>
            </a:extLst>
          </p:cNvPr>
          <p:cNvSpPr>
            <a:spLocks noChangeShapeType="1"/>
          </p:cNvSpPr>
          <p:nvPr/>
        </p:nvSpPr>
        <p:spPr bwMode="auto">
          <a:xfrm>
            <a:off x="2046288" y="2963863"/>
            <a:ext cx="21351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699" name="Line 75">
            <a:extLst>
              <a:ext uri="{FF2B5EF4-FFF2-40B4-BE49-F238E27FC236}">
                <a16:creationId xmlns:a16="http://schemas.microsoft.com/office/drawing/2014/main" id="{79D69270-3BAA-4727-8AEC-39A73F53DFFE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4621213"/>
            <a:ext cx="441325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19" name="Group 95">
            <a:extLst>
              <a:ext uri="{FF2B5EF4-FFF2-40B4-BE49-F238E27FC236}">
                <a16:creationId xmlns:a16="http://schemas.microsoft.com/office/drawing/2014/main" id="{528E8E0E-B8FB-41A3-9FDD-DAEE629DA76F}"/>
              </a:ext>
            </a:extLst>
          </p:cNvPr>
          <p:cNvGrpSpPr>
            <a:grpSpLocks/>
          </p:cNvGrpSpPr>
          <p:nvPr/>
        </p:nvGrpSpPr>
        <p:grpSpPr bwMode="auto">
          <a:xfrm>
            <a:off x="1500188" y="3033713"/>
            <a:ext cx="1833562" cy="1428750"/>
            <a:chOff x="945" y="1911"/>
            <a:chExt cx="1155" cy="900"/>
          </a:xfrm>
        </p:grpSpPr>
        <p:sp>
          <p:nvSpPr>
            <p:cNvPr id="43074" name="Line 80">
              <a:extLst>
                <a:ext uri="{FF2B5EF4-FFF2-40B4-BE49-F238E27FC236}">
                  <a16:creationId xmlns:a16="http://schemas.microsoft.com/office/drawing/2014/main" id="{D1C180E7-0BFD-41FE-A0E9-B1C748A6D2C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1911"/>
              <a:ext cx="0" cy="1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5" name="Line 81">
              <a:extLst>
                <a:ext uri="{FF2B5EF4-FFF2-40B4-BE49-F238E27FC236}">
                  <a16:creationId xmlns:a16="http://schemas.microsoft.com/office/drawing/2014/main" id="{ECD30882-CDB3-4B98-A6CC-40206E7C5B3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5" y="2089"/>
              <a:ext cx="1155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6" name="Line 82">
              <a:extLst>
                <a:ext uri="{FF2B5EF4-FFF2-40B4-BE49-F238E27FC236}">
                  <a16:creationId xmlns:a16="http://schemas.microsoft.com/office/drawing/2014/main" id="{778E8154-72AB-49E1-B107-14C01E9C75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00" y="2089"/>
              <a:ext cx="0" cy="7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6720" name="Group 96">
            <a:extLst>
              <a:ext uri="{FF2B5EF4-FFF2-40B4-BE49-F238E27FC236}">
                <a16:creationId xmlns:a16="http://schemas.microsoft.com/office/drawing/2014/main" id="{D57F7D33-1301-4064-97D0-90D5CA4D3DDF}"/>
              </a:ext>
            </a:extLst>
          </p:cNvPr>
          <p:cNvGrpSpPr>
            <a:grpSpLocks/>
          </p:cNvGrpSpPr>
          <p:nvPr/>
        </p:nvGrpSpPr>
        <p:grpSpPr bwMode="auto">
          <a:xfrm>
            <a:off x="1479550" y="3175000"/>
            <a:ext cx="3230563" cy="987425"/>
            <a:chOff x="932" y="2000"/>
            <a:chExt cx="2035" cy="622"/>
          </a:xfrm>
        </p:grpSpPr>
        <p:sp>
          <p:nvSpPr>
            <p:cNvPr id="43071" name="Line 84">
              <a:extLst>
                <a:ext uri="{FF2B5EF4-FFF2-40B4-BE49-F238E27FC236}">
                  <a16:creationId xmlns:a16="http://schemas.microsoft.com/office/drawing/2014/main" id="{90980C65-73B3-47DC-88AA-6608325D6F8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2" y="2411"/>
              <a:ext cx="1" cy="211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2" name="Line 85">
              <a:extLst>
                <a:ext uri="{FF2B5EF4-FFF2-40B4-BE49-F238E27FC236}">
                  <a16:creationId xmlns:a16="http://schemas.microsoft.com/office/drawing/2014/main" id="{FF9160A6-2A1A-49FC-9F50-C72E57004E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2622"/>
              <a:ext cx="203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73" name="Line 86">
              <a:extLst>
                <a:ext uri="{FF2B5EF4-FFF2-40B4-BE49-F238E27FC236}">
                  <a16:creationId xmlns:a16="http://schemas.microsoft.com/office/drawing/2014/main" id="{6BFC1521-EE08-4271-92E5-380C374A0E68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967" y="2000"/>
              <a:ext cx="0" cy="622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00" name="Line 76">
            <a:extLst>
              <a:ext uri="{FF2B5EF4-FFF2-40B4-BE49-F238E27FC236}">
                <a16:creationId xmlns:a16="http://schemas.microsoft.com/office/drawing/2014/main" id="{86F7B12F-A14B-4B46-9280-DF33554BFD2A}"/>
              </a:ext>
            </a:extLst>
          </p:cNvPr>
          <p:cNvSpPr>
            <a:spLocks noChangeShapeType="1"/>
          </p:cNvSpPr>
          <p:nvPr/>
        </p:nvSpPr>
        <p:spPr bwMode="auto">
          <a:xfrm>
            <a:off x="3740150" y="4656138"/>
            <a:ext cx="37401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37" name="Group 113">
            <a:extLst>
              <a:ext uri="{FF2B5EF4-FFF2-40B4-BE49-F238E27FC236}">
                <a16:creationId xmlns:a16="http://schemas.microsoft.com/office/drawing/2014/main" id="{737A651B-6D6F-4362-9ADF-93C06D46A358}"/>
              </a:ext>
            </a:extLst>
          </p:cNvPr>
          <p:cNvGrpSpPr>
            <a:grpSpLocks/>
          </p:cNvGrpSpPr>
          <p:nvPr/>
        </p:nvGrpSpPr>
        <p:grpSpPr bwMode="auto">
          <a:xfrm>
            <a:off x="2471738" y="2767013"/>
            <a:ext cx="6376987" cy="2921000"/>
            <a:chOff x="1557" y="1743"/>
            <a:chExt cx="4017" cy="1840"/>
          </a:xfrm>
        </p:grpSpPr>
        <p:grpSp>
          <p:nvGrpSpPr>
            <p:cNvPr id="43041" name="Group 100">
              <a:extLst>
                <a:ext uri="{FF2B5EF4-FFF2-40B4-BE49-F238E27FC236}">
                  <a16:creationId xmlns:a16="http://schemas.microsoft.com/office/drawing/2014/main" id="{295F1CBD-3257-4BBA-AF11-7D72CDDC489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557" y="1743"/>
              <a:ext cx="4017" cy="1840"/>
              <a:chOff x="1557" y="1743"/>
              <a:chExt cx="4017" cy="1840"/>
            </a:xfrm>
          </p:grpSpPr>
          <p:sp>
            <p:nvSpPr>
              <p:cNvPr id="43064" name="Rectangle 39">
                <a:extLst>
                  <a:ext uri="{FF2B5EF4-FFF2-40B4-BE49-F238E27FC236}">
                    <a16:creationId xmlns:a16="http://schemas.microsoft.com/office/drawing/2014/main" id="{A2C484E5-C9AD-4ABC-A5FE-838A7137F1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37" y="174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1   3</a:t>
                </a:r>
              </a:p>
            </p:txBody>
          </p:sp>
          <p:sp>
            <p:nvSpPr>
              <p:cNvPr id="43065" name="Rectangle 44">
                <a:extLst>
                  <a:ext uri="{FF2B5EF4-FFF2-40B4-BE49-F238E27FC236}">
                    <a16:creationId xmlns:a16="http://schemas.microsoft.com/office/drawing/2014/main" id="{BFD82D41-3B87-4CE8-A23C-A081E9EFD0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174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1   2</a:t>
                </a:r>
              </a:p>
            </p:txBody>
          </p:sp>
          <p:sp>
            <p:nvSpPr>
              <p:cNvPr id="43066" name="Rectangle 49">
                <a:extLst>
                  <a:ext uri="{FF2B5EF4-FFF2-40B4-BE49-F238E27FC236}">
                    <a16:creationId xmlns:a16="http://schemas.microsoft.com/office/drawing/2014/main" id="{3E4F6B84-EC8F-4186-925B-2D936FA99F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0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3   4</a:t>
                </a:r>
              </a:p>
            </p:txBody>
          </p:sp>
          <p:sp>
            <p:nvSpPr>
              <p:cNvPr id="43067" name="Rectangle 54">
                <a:extLst>
                  <a:ext uri="{FF2B5EF4-FFF2-40B4-BE49-F238E27FC236}">
                    <a16:creationId xmlns:a16="http://schemas.microsoft.com/office/drawing/2014/main" id="{EF46BE5F-4B42-4290-9B91-40F6190E43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57" y="2812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3   1</a:t>
                </a:r>
              </a:p>
            </p:txBody>
          </p:sp>
          <p:sp>
            <p:nvSpPr>
              <p:cNvPr id="43068" name="Rectangle 59">
                <a:extLst>
                  <a:ext uri="{FF2B5EF4-FFF2-40B4-BE49-F238E27FC236}">
                    <a16:creationId xmlns:a16="http://schemas.microsoft.com/office/drawing/2014/main" id="{C46A6D83-75AE-428C-8F18-13A9B0BB1A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710" y="3319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4   3</a:t>
                </a:r>
              </a:p>
            </p:txBody>
          </p:sp>
          <p:sp>
            <p:nvSpPr>
              <p:cNvPr id="43069" name="Rectangle 64">
                <a:extLst>
                  <a:ext uri="{FF2B5EF4-FFF2-40B4-BE49-F238E27FC236}">
                    <a16:creationId xmlns:a16="http://schemas.microsoft.com/office/drawing/2014/main" id="{1F4B9174-64BD-472B-9D3C-B88D2AFCD5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39" y="3327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4   2</a:t>
                </a:r>
              </a:p>
            </p:txBody>
          </p:sp>
          <p:sp>
            <p:nvSpPr>
              <p:cNvPr id="43070" name="Rectangle 69">
                <a:extLst>
                  <a:ext uri="{FF2B5EF4-FFF2-40B4-BE49-F238E27FC236}">
                    <a16:creationId xmlns:a16="http://schemas.microsoft.com/office/drawing/2014/main" id="{9F97BA87-DD1B-4B0A-969C-7E6B53DC380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67" y="3323"/>
                <a:ext cx="867" cy="25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4   1</a:t>
                </a:r>
              </a:p>
            </p:txBody>
          </p:sp>
        </p:grpSp>
        <p:grpSp>
          <p:nvGrpSpPr>
            <p:cNvPr id="43042" name="Group 112">
              <a:extLst>
                <a:ext uri="{FF2B5EF4-FFF2-40B4-BE49-F238E27FC236}">
                  <a16:creationId xmlns:a16="http://schemas.microsoft.com/office/drawing/2014/main" id="{32D56E9E-2EFA-47F1-AE3D-DD0515337A4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89" y="1743"/>
              <a:ext cx="3579" cy="1840"/>
              <a:chOff x="1789" y="1743"/>
              <a:chExt cx="3579" cy="1840"/>
            </a:xfrm>
          </p:grpSpPr>
          <p:sp>
            <p:nvSpPr>
              <p:cNvPr id="43043" name="Line 40">
                <a:extLst>
                  <a:ext uri="{FF2B5EF4-FFF2-40B4-BE49-F238E27FC236}">
                    <a16:creationId xmlns:a16="http://schemas.microsoft.com/office/drawing/2014/main" id="{27F8D63B-7F8C-44DF-93E6-6D23541DD8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83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4" name="Line 41">
                <a:extLst>
                  <a:ext uri="{FF2B5EF4-FFF2-40B4-BE49-F238E27FC236}">
                    <a16:creationId xmlns:a16="http://schemas.microsoft.com/office/drawing/2014/main" id="{2CB6F72E-FFFE-4DAD-95F3-BA9C02F950A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69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5" name="Line 42">
                <a:extLst>
                  <a:ext uri="{FF2B5EF4-FFF2-40B4-BE49-F238E27FC236}">
                    <a16:creationId xmlns:a16="http://schemas.microsoft.com/office/drawing/2014/main" id="{3D6CCAA5-B909-4A02-A87E-E7B8AD7F9C7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98" y="174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6" name="Line 45">
                <a:extLst>
                  <a:ext uri="{FF2B5EF4-FFF2-40B4-BE49-F238E27FC236}">
                    <a16:creationId xmlns:a16="http://schemas.microsoft.com/office/drawing/2014/main" id="{3750DD1B-8200-42D9-85B2-E4B227529CA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7" name="Line 46">
                <a:extLst>
                  <a:ext uri="{FF2B5EF4-FFF2-40B4-BE49-F238E27FC236}">
                    <a16:creationId xmlns:a16="http://schemas.microsoft.com/office/drawing/2014/main" id="{08872CF0-4615-4340-9107-20771F6031B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8" name="Line 47">
                <a:extLst>
                  <a:ext uri="{FF2B5EF4-FFF2-40B4-BE49-F238E27FC236}">
                    <a16:creationId xmlns:a16="http://schemas.microsoft.com/office/drawing/2014/main" id="{B624A760-A32D-436E-B95B-48EC3224DC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174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49" name="Line 50">
                <a:extLst>
                  <a:ext uri="{FF2B5EF4-FFF2-40B4-BE49-F238E27FC236}">
                    <a16:creationId xmlns:a16="http://schemas.microsoft.com/office/drawing/2014/main" id="{5BAE3E77-624D-475C-A991-650600E425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15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0" name="Line 51">
                <a:extLst>
                  <a:ext uri="{FF2B5EF4-FFF2-40B4-BE49-F238E27FC236}">
                    <a16:creationId xmlns:a16="http://schemas.microsoft.com/office/drawing/2014/main" id="{EDBE7043-09E2-4398-8F74-72EB6C5E61B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93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1" name="Line 52">
                <a:extLst>
                  <a:ext uri="{FF2B5EF4-FFF2-40B4-BE49-F238E27FC236}">
                    <a16:creationId xmlns:a16="http://schemas.microsoft.com/office/drawing/2014/main" id="{F85CA73C-9C71-404F-BDFC-51D6D27658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536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2" name="Line 55">
                <a:extLst>
                  <a:ext uri="{FF2B5EF4-FFF2-40B4-BE49-F238E27FC236}">
                    <a16:creationId xmlns:a16="http://schemas.microsoft.com/office/drawing/2014/main" id="{7F78EBCA-27FE-43C5-9016-F4ECA0A4D1C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3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3" name="Line 56">
                <a:extLst>
                  <a:ext uri="{FF2B5EF4-FFF2-40B4-BE49-F238E27FC236}">
                    <a16:creationId xmlns:a16="http://schemas.microsoft.com/office/drawing/2014/main" id="{96D6DB92-C88E-4341-9D3C-4753FB09D2D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89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4" name="Line 57">
                <a:extLst>
                  <a:ext uri="{FF2B5EF4-FFF2-40B4-BE49-F238E27FC236}">
                    <a16:creationId xmlns:a16="http://schemas.microsoft.com/office/drawing/2014/main" id="{DD0C6F6E-1BA3-47CB-A266-43E1BBFFAC6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18" y="281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5" name="Line 60">
                <a:extLst>
                  <a:ext uri="{FF2B5EF4-FFF2-40B4-BE49-F238E27FC236}">
                    <a16:creationId xmlns:a16="http://schemas.microsoft.com/office/drawing/2014/main" id="{D1B0C297-87ED-4202-A540-DA0B7B448E0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56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6" name="Line 61">
                <a:extLst>
                  <a:ext uri="{FF2B5EF4-FFF2-40B4-BE49-F238E27FC236}">
                    <a16:creationId xmlns:a16="http://schemas.microsoft.com/office/drawing/2014/main" id="{EFD2CFD3-2B16-4ED9-8B6A-8EE9CD8A15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942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7" name="Line 62">
                <a:extLst>
                  <a:ext uri="{FF2B5EF4-FFF2-40B4-BE49-F238E27FC236}">
                    <a16:creationId xmlns:a16="http://schemas.microsoft.com/office/drawing/2014/main" id="{A1E9F064-6142-4161-95C0-FAD06675B7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371" y="3319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8" name="Line 65">
                <a:extLst>
                  <a:ext uri="{FF2B5EF4-FFF2-40B4-BE49-F238E27FC236}">
                    <a16:creationId xmlns:a16="http://schemas.microsoft.com/office/drawing/2014/main" id="{A1E76C33-7F25-4FE0-9049-EE6175A1922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85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59" name="Line 66">
                <a:extLst>
                  <a:ext uri="{FF2B5EF4-FFF2-40B4-BE49-F238E27FC236}">
                    <a16:creationId xmlns:a16="http://schemas.microsoft.com/office/drawing/2014/main" id="{50AF6696-32E5-483D-A72A-E707971215A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871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0" name="Line 67">
                <a:extLst>
                  <a:ext uri="{FF2B5EF4-FFF2-40B4-BE49-F238E27FC236}">
                    <a16:creationId xmlns:a16="http://schemas.microsoft.com/office/drawing/2014/main" id="{B42B5438-65F0-4E55-9FD7-29DE14A0E0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0" y="3327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1" name="Line 70">
                <a:extLst>
                  <a:ext uri="{FF2B5EF4-FFF2-40B4-BE49-F238E27FC236}">
                    <a16:creationId xmlns:a16="http://schemas.microsoft.com/office/drawing/2014/main" id="{55B89BAE-4E70-4B47-92DD-D0C2366AB3A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3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2" name="Line 71">
                <a:extLst>
                  <a:ext uri="{FF2B5EF4-FFF2-40B4-BE49-F238E27FC236}">
                    <a16:creationId xmlns:a16="http://schemas.microsoft.com/office/drawing/2014/main" id="{577483DB-E70A-4121-85D5-2726A13F054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799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3063" name="Line 72">
                <a:extLst>
                  <a:ext uri="{FF2B5EF4-FFF2-40B4-BE49-F238E27FC236}">
                    <a16:creationId xmlns:a16="http://schemas.microsoft.com/office/drawing/2014/main" id="{B862D625-E03D-4D03-A535-C01A06266CA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228" y="3323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6698" name="Line 74">
            <a:extLst>
              <a:ext uri="{FF2B5EF4-FFF2-40B4-BE49-F238E27FC236}">
                <a16:creationId xmlns:a16="http://schemas.microsoft.com/office/drawing/2014/main" id="{9E451B51-EA7C-43CD-8518-47E5DE45F9FE}"/>
              </a:ext>
            </a:extLst>
          </p:cNvPr>
          <p:cNvSpPr>
            <a:spLocks noChangeShapeType="1"/>
          </p:cNvSpPr>
          <p:nvPr/>
        </p:nvSpPr>
        <p:spPr bwMode="auto">
          <a:xfrm>
            <a:off x="5451475" y="2963863"/>
            <a:ext cx="47625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1" name="Line 77">
            <a:extLst>
              <a:ext uri="{FF2B5EF4-FFF2-40B4-BE49-F238E27FC236}">
                <a16:creationId xmlns:a16="http://schemas.microsoft.com/office/drawing/2014/main" id="{A415107A-F36F-4CD0-A103-31EFAA26405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28825" y="5449888"/>
            <a:ext cx="45878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2" name="Line 78">
            <a:extLst>
              <a:ext uri="{FF2B5EF4-FFF2-40B4-BE49-F238E27FC236}">
                <a16:creationId xmlns:a16="http://schemas.microsoft.com/office/drawing/2014/main" id="{E404AEB4-B46C-406D-82B8-1C1774D4517C}"/>
              </a:ext>
            </a:extLst>
          </p:cNvPr>
          <p:cNvSpPr>
            <a:spLocks noChangeShapeType="1"/>
          </p:cNvSpPr>
          <p:nvPr/>
        </p:nvSpPr>
        <p:spPr bwMode="auto">
          <a:xfrm>
            <a:off x="3757613" y="5467350"/>
            <a:ext cx="423862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3" name="Line 79">
            <a:extLst>
              <a:ext uri="{FF2B5EF4-FFF2-40B4-BE49-F238E27FC236}">
                <a16:creationId xmlns:a16="http://schemas.microsoft.com/office/drawing/2014/main" id="{51B7D5E6-D32F-43A1-B2CB-7E810595F706}"/>
              </a:ext>
            </a:extLst>
          </p:cNvPr>
          <p:cNvSpPr>
            <a:spLocks noChangeShapeType="1"/>
          </p:cNvSpPr>
          <p:nvPr/>
        </p:nvSpPr>
        <p:spPr bwMode="auto">
          <a:xfrm>
            <a:off x="5434013" y="5467350"/>
            <a:ext cx="458787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07" name="Line 83">
            <a:extLst>
              <a:ext uri="{FF2B5EF4-FFF2-40B4-BE49-F238E27FC236}">
                <a16:creationId xmlns:a16="http://schemas.microsoft.com/office/drawing/2014/main" id="{D55B2EA3-7EFD-484F-B2DB-DBC1F2A67BC2}"/>
              </a:ext>
            </a:extLst>
          </p:cNvPr>
          <p:cNvSpPr>
            <a:spLocks noChangeShapeType="1"/>
          </p:cNvSpPr>
          <p:nvPr/>
        </p:nvSpPr>
        <p:spPr bwMode="auto">
          <a:xfrm>
            <a:off x="3333750" y="4727575"/>
            <a:ext cx="0" cy="5461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6711" name="Line 87">
            <a:extLst>
              <a:ext uri="{FF2B5EF4-FFF2-40B4-BE49-F238E27FC236}">
                <a16:creationId xmlns:a16="http://schemas.microsoft.com/office/drawing/2014/main" id="{E322B7B1-4317-4748-9CD7-B5512535A291}"/>
              </a:ext>
            </a:extLst>
          </p:cNvPr>
          <p:cNvSpPr>
            <a:spLocks noChangeShapeType="1"/>
          </p:cNvSpPr>
          <p:nvPr/>
        </p:nvSpPr>
        <p:spPr bwMode="auto">
          <a:xfrm>
            <a:off x="5062538" y="3051175"/>
            <a:ext cx="0" cy="2222500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21" name="Group 97">
            <a:extLst>
              <a:ext uri="{FF2B5EF4-FFF2-40B4-BE49-F238E27FC236}">
                <a16:creationId xmlns:a16="http://schemas.microsoft.com/office/drawing/2014/main" id="{F4C980EF-6BB2-4109-AD5A-144448D8BF12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3175000"/>
            <a:ext cx="5046663" cy="1816100"/>
            <a:chOff x="922" y="2000"/>
            <a:chExt cx="3179" cy="1144"/>
          </a:xfrm>
        </p:grpSpPr>
        <p:sp>
          <p:nvSpPr>
            <p:cNvPr id="43038" name="Line 88">
              <a:extLst>
                <a:ext uri="{FF2B5EF4-FFF2-40B4-BE49-F238E27FC236}">
                  <a16:creationId xmlns:a16="http://schemas.microsoft.com/office/drawing/2014/main" id="{1035FFA7-38D9-425F-BD43-5C69388EC3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955"/>
              <a:ext cx="0" cy="189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9" name="Line 89">
              <a:extLst>
                <a:ext uri="{FF2B5EF4-FFF2-40B4-BE49-F238E27FC236}">
                  <a16:creationId xmlns:a16="http://schemas.microsoft.com/office/drawing/2014/main" id="{D1855013-C5E3-4CAC-AE1C-C77B0CF4F34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144"/>
              <a:ext cx="3168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40" name="Line 90">
              <a:extLst>
                <a:ext uri="{FF2B5EF4-FFF2-40B4-BE49-F238E27FC236}">
                  <a16:creationId xmlns:a16="http://schemas.microsoft.com/office/drawing/2014/main" id="{A0979359-1E63-49C0-83AB-0903B941FF43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01" y="2000"/>
              <a:ext cx="0" cy="1144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15" name="Line 91">
            <a:extLst>
              <a:ext uri="{FF2B5EF4-FFF2-40B4-BE49-F238E27FC236}">
                <a16:creationId xmlns:a16="http://schemas.microsoft.com/office/drawing/2014/main" id="{028E470A-A5E8-49A8-B9A8-84059102BB47}"/>
              </a:ext>
            </a:extLst>
          </p:cNvPr>
          <p:cNvSpPr>
            <a:spLocks noChangeShapeType="1"/>
          </p:cNvSpPr>
          <p:nvPr/>
        </p:nvSpPr>
        <p:spPr bwMode="auto">
          <a:xfrm>
            <a:off x="6791325" y="3033713"/>
            <a:ext cx="0" cy="2239962"/>
          </a:xfrm>
          <a:prstGeom prst="line">
            <a:avLst/>
          </a:prstGeom>
          <a:noFill/>
          <a:ln w="38100">
            <a:solidFill>
              <a:schemeClr val="folHlink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6722" name="Group 98">
            <a:extLst>
              <a:ext uri="{FF2B5EF4-FFF2-40B4-BE49-F238E27FC236}">
                <a16:creationId xmlns:a16="http://schemas.microsoft.com/office/drawing/2014/main" id="{E01D4D31-C904-4536-8510-E7941E274430}"/>
              </a:ext>
            </a:extLst>
          </p:cNvPr>
          <p:cNvGrpSpPr>
            <a:grpSpLocks/>
          </p:cNvGrpSpPr>
          <p:nvPr/>
        </p:nvGrpSpPr>
        <p:grpSpPr bwMode="auto">
          <a:xfrm>
            <a:off x="1463675" y="4867275"/>
            <a:ext cx="6897688" cy="1076325"/>
            <a:chOff x="922" y="3066"/>
            <a:chExt cx="4345" cy="678"/>
          </a:xfrm>
        </p:grpSpPr>
        <p:sp>
          <p:nvSpPr>
            <p:cNvPr id="43035" name="Line 92">
              <a:extLst>
                <a:ext uri="{FF2B5EF4-FFF2-40B4-BE49-F238E27FC236}">
                  <a16:creationId xmlns:a16="http://schemas.microsoft.com/office/drawing/2014/main" id="{5D5A069F-DAA9-4A86-9940-802E6036ACC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22" y="3466"/>
              <a:ext cx="0" cy="278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6" name="Line 93">
              <a:extLst>
                <a:ext uri="{FF2B5EF4-FFF2-40B4-BE49-F238E27FC236}">
                  <a16:creationId xmlns:a16="http://schemas.microsoft.com/office/drawing/2014/main" id="{3E386922-F5B9-4E23-8E20-EC6AA89B8FB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33" y="3722"/>
              <a:ext cx="4334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037" name="Line 94">
              <a:extLst>
                <a:ext uri="{FF2B5EF4-FFF2-40B4-BE49-F238E27FC236}">
                  <a16:creationId xmlns:a16="http://schemas.microsoft.com/office/drawing/2014/main" id="{092D1979-FAFC-4CE9-9088-0F8293DFABD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267" y="3066"/>
              <a:ext cx="0" cy="656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6725" name="Text Box 101">
            <a:extLst>
              <a:ext uri="{FF2B5EF4-FFF2-40B4-BE49-F238E27FC236}">
                <a16:creationId xmlns:a16="http://schemas.microsoft.com/office/drawing/2014/main" id="{500B0887-AEAF-4A84-BB7F-31510AF8D9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28194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6" name="Text Box 102">
            <a:extLst>
              <a:ext uri="{FF2B5EF4-FFF2-40B4-BE49-F238E27FC236}">
                <a16:creationId xmlns:a16="http://schemas.microsoft.com/office/drawing/2014/main" id="{8BBF0BD4-3D59-4F41-BADE-EB8CDE8416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36576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7" name="Text Box 103">
            <a:extLst>
              <a:ext uri="{FF2B5EF4-FFF2-40B4-BE49-F238E27FC236}">
                <a16:creationId xmlns:a16="http://schemas.microsoft.com/office/drawing/2014/main" id="{1C7CAD72-8F77-4E6E-A3DB-303BDB1562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5344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8" name="Text Box 104">
            <a:extLst>
              <a:ext uri="{FF2B5EF4-FFF2-40B4-BE49-F238E27FC236}">
                <a16:creationId xmlns:a16="http://schemas.microsoft.com/office/drawing/2014/main" id="{2C078C83-6E8A-47CF-B64D-83A823852F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9342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29" name="Text Box 105">
            <a:extLst>
              <a:ext uri="{FF2B5EF4-FFF2-40B4-BE49-F238E27FC236}">
                <a16:creationId xmlns:a16="http://schemas.microsoft.com/office/drawing/2014/main" id="{39C30D4B-B232-4B86-B939-3C672ED3F4B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0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0" name="Text Box 106">
            <a:extLst>
              <a:ext uri="{FF2B5EF4-FFF2-40B4-BE49-F238E27FC236}">
                <a16:creationId xmlns:a16="http://schemas.microsoft.com/office/drawing/2014/main" id="{0F397BA5-838E-44F9-BC52-1E1DC2BDE9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1" name="Text Box 107">
            <a:extLst>
              <a:ext uri="{FF2B5EF4-FFF2-40B4-BE49-F238E27FC236}">
                <a16:creationId xmlns:a16="http://schemas.microsoft.com/office/drawing/2014/main" id="{79ECF11B-E80D-4025-9685-FDE08D2A3C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5257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6732" name="Text Box 108">
            <a:extLst>
              <a:ext uri="{FF2B5EF4-FFF2-40B4-BE49-F238E27FC236}">
                <a16:creationId xmlns:a16="http://schemas.microsoft.com/office/drawing/2014/main" id="{DB98C5C6-B814-4B90-9237-170BAD624B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29600" y="44958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662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672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67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66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66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67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67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669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670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67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670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670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67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67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6719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670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67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672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671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 nodeType="clickPar">
                      <p:stCondLst>
                        <p:cond delay="indefinite"/>
                      </p:stCondLst>
                      <p:childTnLst>
                        <p:par>
                          <p:cTn id="10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3" dur="500"/>
                                        <p:tgtEl>
                                          <p:spTgt spid="267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08" dur="500"/>
                                        <p:tgtEl>
                                          <p:spTgt spid="2672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3" dur="500"/>
                                        <p:tgtEl>
                                          <p:spTgt spid="2671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 nodeType="clickPar">
                      <p:stCondLst>
                        <p:cond delay="indefinite"/>
                      </p:stCondLst>
                      <p:childTnLst>
                        <p:par>
                          <p:cTn id="1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18" dur="500"/>
                                        <p:tgtEl>
                                          <p:spTgt spid="267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 nodeType="clickPar">
                      <p:stCondLst>
                        <p:cond delay="indefinite"/>
                      </p:stCondLst>
                      <p:childTnLst>
                        <p:par>
                          <p:cTn id="1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3" dur="500"/>
                                        <p:tgtEl>
                                          <p:spTgt spid="267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 nodeType="clickPar">
                      <p:stCondLst>
                        <p:cond delay="indefinite"/>
                      </p:stCondLst>
                      <p:childTnLst>
                        <p:par>
                          <p:cTn id="1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8" dur="500"/>
                                        <p:tgtEl>
                                          <p:spTgt spid="267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25" grpId="0" build="p" autoUpdateAnimBg="0"/>
      <p:bldP spid="26726" grpId="0" build="p" autoUpdateAnimBg="0"/>
      <p:bldP spid="26727" grpId="0" build="p" autoUpdateAnimBg="0"/>
      <p:bldP spid="26728" grpId="0" build="p" autoUpdateAnimBg="0"/>
      <p:bldP spid="26729" grpId="0" build="p" autoUpdateAnimBg="0"/>
      <p:bldP spid="26730" grpId="0" build="p" autoUpdateAnimBg="0"/>
      <p:bldP spid="26731" grpId="0" build="p" autoUpdateAnimBg="0"/>
      <p:bldP spid="26732" grpId="0" build="p" autoUpdateAnimBg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0226211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>
            <a:extLst>
              <a:ext uri="{FF2B5EF4-FFF2-40B4-BE49-F238E27FC236}">
                <a16:creationId xmlns:a16="http://schemas.microsoft.com/office/drawing/2014/main" id="{A5018BF1-656F-4D88-B595-8DDDE22C3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588" y="377825"/>
            <a:ext cx="8501062" cy="504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6699FF"/>
              </a:buClr>
              <a:buSzTx/>
              <a:buFont typeface="Wingdings" panose="05000000000000000000" pitchFamily="2" charset="2"/>
              <a:buChar char="«"/>
              <a:tabLst/>
              <a:defRPr/>
            </a:pPr>
            <a:r>
              <a:rPr kumimoji="1" lang="zh-CN" altLang="en-US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无向图的“邻接多重表”表示法（*</a:t>
            </a:r>
            <a:r>
              <a:rPr kumimoji="1" lang="en-US" altLang="zh-CN" sz="3600" b="0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Arial" panose="020B0604020202020204" pitchFamily="34" charset="0"/>
                <a:ea typeface="隶书" panose="02010509060101010101" pitchFamily="49" charset="-122"/>
                <a:cs typeface="+mn-cs"/>
              </a:rPr>
              <a:t>)</a:t>
            </a:r>
            <a:endParaRPr kumimoji="1" lang="zh-CN" altLang="en-US" sz="3600" b="0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Arial" panose="020B0604020202020204" pitchFamily="34" charset="0"/>
              <a:ea typeface="隶书" panose="02010509060101010101" pitchFamily="49" charset="-122"/>
              <a:cs typeface="+mn-cs"/>
            </a:endParaRPr>
          </a:p>
        </p:txBody>
      </p:sp>
      <p:grpSp>
        <p:nvGrpSpPr>
          <p:cNvPr id="27663" name="Group 15">
            <a:extLst>
              <a:ext uri="{FF2B5EF4-FFF2-40B4-BE49-F238E27FC236}">
                <a16:creationId xmlns:a16="http://schemas.microsoft.com/office/drawing/2014/main" id="{195A0B69-BD71-492A-B143-7F98D52EED78}"/>
              </a:ext>
            </a:extLst>
          </p:cNvPr>
          <p:cNvGrpSpPr>
            <a:grpSpLocks/>
          </p:cNvGrpSpPr>
          <p:nvPr/>
        </p:nvGrpSpPr>
        <p:grpSpPr bwMode="auto">
          <a:xfrm>
            <a:off x="1060234" y="4213192"/>
            <a:ext cx="6783130" cy="1938338"/>
            <a:chOff x="556" y="2413"/>
            <a:chExt cx="3668" cy="1221"/>
          </a:xfrm>
        </p:grpSpPr>
        <p:sp>
          <p:nvSpPr>
            <p:cNvPr id="45068" name="Text Box 4">
              <a:extLst>
                <a:ext uri="{FF2B5EF4-FFF2-40B4-BE49-F238E27FC236}">
                  <a16:creationId xmlns:a16="http://schemas.microsoft.com/office/drawing/2014/main" id="{DAE2F394-3880-4F77-B845-4E8EF49218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6" y="2413"/>
              <a:ext cx="3668" cy="1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fontAlgn="base">
                <a:spcBef>
                  <a:spcPct val="0"/>
                </a:spcBef>
                <a:spcAft>
                  <a:spcPct val="0"/>
                </a:spcAft>
                <a:buNone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dnode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{   </a:t>
              </a:r>
              <a:r>
                <a:rPr kumimoji="1" lang="en-US" altLang="zh-CN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顶点结点</a:t>
              </a:r>
              <a:endParaRPr kumimoji="1" lang="en-US" altLang="zh-CN" sz="240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int   data;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存与顶点有关的信息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firstedge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指向第一条依附于该顶点的边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DD;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DD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[M];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ga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[0]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不用</a:t>
              </a:r>
              <a:endParaRPr kumimoji="1" lang="zh-CN" altLang="en-US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45069" name="Group 5">
              <a:extLst>
                <a:ext uri="{FF2B5EF4-FFF2-40B4-BE49-F238E27FC236}">
                  <a16:creationId xmlns:a16="http://schemas.microsoft.com/office/drawing/2014/main" id="{7746722A-5C58-4C58-98E1-0A45B21146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945" y="3400"/>
              <a:ext cx="1089" cy="233"/>
              <a:chOff x="2945" y="3400"/>
              <a:chExt cx="1089" cy="233"/>
            </a:xfrm>
          </p:grpSpPr>
          <p:sp>
            <p:nvSpPr>
              <p:cNvPr id="45070" name="Rectangle 6">
                <a:extLst>
                  <a:ext uri="{FF2B5EF4-FFF2-40B4-BE49-F238E27FC236}">
                    <a16:creationId xmlns:a16="http://schemas.microsoft.com/office/drawing/2014/main" id="{C7E19070-93B1-4865-BF76-195F9E5576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945" y="3400"/>
                <a:ext cx="1089" cy="233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data      </a:t>
                </a:r>
                <a:r>
                  <a:rPr kumimoji="1" lang="en-US" altLang="zh-CN" sz="2000" b="0" i="0" u="none" strike="noStrike" kern="1200" cap="none" spc="0" normalizeH="0" baseline="0" noProof="0" dirty="0" err="1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firstedge</a:t>
                </a:r>
                <a:endPara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71" name="Line 7">
                <a:extLst>
                  <a:ext uri="{FF2B5EF4-FFF2-40B4-BE49-F238E27FC236}">
                    <a16:creationId xmlns:a16="http://schemas.microsoft.com/office/drawing/2014/main" id="{279229C9-3EF1-4CA8-81C0-402FC09B9FC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56" y="3400"/>
                <a:ext cx="0" cy="23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7662" name="Group 14">
            <a:extLst>
              <a:ext uri="{FF2B5EF4-FFF2-40B4-BE49-F238E27FC236}">
                <a16:creationId xmlns:a16="http://schemas.microsoft.com/office/drawing/2014/main" id="{94471363-1E65-4F6D-93BD-57E0B5241873}"/>
              </a:ext>
            </a:extLst>
          </p:cNvPr>
          <p:cNvGrpSpPr>
            <a:grpSpLocks/>
          </p:cNvGrpSpPr>
          <p:nvPr/>
        </p:nvGrpSpPr>
        <p:grpSpPr bwMode="auto">
          <a:xfrm>
            <a:off x="1043636" y="1332689"/>
            <a:ext cx="7899399" cy="2430464"/>
            <a:chOff x="581" y="647"/>
            <a:chExt cx="4976" cy="1531"/>
          </a:xfrm>
        </p:grpSpPr>
        <p:sp>
          <p:nvSpPr>
            <p:cNvPr id="45061" name="Text Box 3">
              <a:extLst>
                <a:ext uri="{FF2B5EF4-FFF2-40B4-BE49-F238E27FC236}">
                  <a16:creationId xmlns:a16="http://schemas.microsoft.com/office/drawing/2014/main" id="{759FD662-3CE1-4013-B00E-9700F593DC6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81" y="647"/>
              <a:ext cx="4976" cy="145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typedef   struct  node{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 </a:t>
              </a:r>
              <a:r>
                <a:rPr kumimoji="1" lang="zh-CN" altLang="en-US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边结点</a:t>
              </a:r>
              <a:endParaRPr kumimoji="1" lang="en-US" altLang="zh-CN" sz="2400" b="0" i="0" u="none" strike="noStrike" kern="1200" cap="none" spc="0" normalizeH="0" baseline="0" noProof="0" dirty="0">
                <a:ln>
                  <a:noFill/>
                </a:ln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int  mark;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标志域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int 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jvex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该边依附的两个顶点在表头数组中位置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struct  node 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,  *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jlink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;  </a:t>
              </a:r>
              <a:b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</a:b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          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//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分别指向依附于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ivex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和</a:t>
              </a:r>
              <a:r>
                <a:rPr kumimoji="1" lang="en-US" altLang="zh-CN" sz="2400" b="0" i="0" u="none" strike="noStrike" kern="1200" cap="none" spc="0" normalizeH="0" baseline="0" noProof="0" dirty="0" err="1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jvex</a:t>
              </a: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的下一条边</a:t>
              </a:r>
            </a:p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}</a:t>
              </a:r>
              <a:r>
                <a:rPr kumimoji="1" lang="en-US" altLang="zh-CN" sz="2400" b="0" i="0" u="none" strike="noStrike" kern="1200" cap="none" spc="0" normalizeH="0" baseline="0" noProof="0" dirty="0">
                  <a:ln>
                    <a:noFill/>
                  </a:ln>
                  <a:solidFill>
                    <a:srgbClr val="0070C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JD;</a:t>
              </a:r>
            </a:p>
          </p:txBody>
        </p:sp>
        <p:grpSp>
          <p:nvGrpSpPr>
            <p:cNvPr id="45062" name="Group 8">
              <a:extLst>
                <a:ext uri="{FF2B5EF4-FFF2-40B4-BE49-F238E27FC236}">
                  <a16:creationId xmlns:a16="http://schemas.microsoft.com/office/drawing/2014/main" id="{5264698C-744C-4C07-BD46-A479DE220C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534" y="1911"/>
              <a:ext cx="2255" cy="267"/>
              <a:chOff x="2534" y="1911"/>
              <a:chExt cx="2255" cy="267"/>
            </a:xfrm>
          </p:grpSpPr>
          <p:sp>
            <p:nvSpPr>
              <p:cNvPr id="45063" name="Rectangle 9">
                <a:extLst>
                  <a:ext uri="{FF2B5EF4-FFF2-40B4-BE49-F238E27FC236}">
                    <a16:creationId xmlns:a16="http://schemas.microsoft.com/office/drawing/2014/main" id="{6C295B7F-1AD5-4BE4-88C1-00474BA39A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34" y="1911"/>
                <a:ext cx="2255" cy="26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mark    ivex    ilink    jvex    jlink</a:t>
                </a:r>
              </a:p>
            </p:txBody>
          </p:sp>
          <p:sp>
            <p:nvSpPr>
              <p:cNvPr id="45064" name="Line 10">
                <a:extLst>
                  <a:ext uri="{FF2B5EF4-FFF2-40B4-BE49-F238E27FC236}">
                    <a16:creationId xmlns:a16="http://schemas.microsoft.com/office/drawing/2014/main" id="{F95F870C-1EFB-4A47-84AB-989AF21A863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67" y="1922"/>
                <a:ext cx="0" cy="256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5" name="Line 11">
                <a:extLst>
                  <a:ext uri="{FF2B5EF4-FFF2-40B4-BE49-F238E27FC236}">
                    <a16:creationId xmlns:a16="http://schemas.microsoft.com/office/drawing/2014/main" id="{141ABFC5-0587-46D6-8E30-5ED1C6A0D97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423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6" name="Line 12">
                <a:extLst>
                  <a:ext uri="{FF2B5EF4-FFF2-40B4-BE49-F238E27FC236}">
                    <a16:creationId xmlns:a16="http://schemas.microsoft.com/office/drawing/2014/main" id="{FFADB85E-1BFA-465E-BC47-518B7B33EC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6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5067" name="Line 13">
                <a:extLst>
                  <a:ext uri="{FF2B5EF4-FFF2-40B4-BE49-F238E27FC236}">
                    <a16:creationId xmlns:a16="http://schemas.microsoft.com/office/drawing/2014/main" id="{30A1AD8F-E8A5-4166-9F8A-BFA8404C13F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289" y="1911"/>
                <a:ext cx="0" cy="267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766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2766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2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674" name="Group 2">
            <a:extLst>
              <a:ext uri="{FF2B5EF4-FFF2-40B4-BE49-F238E27FC236}">
                <a16:creationId xmlns:a16="http://schemas.microsoft.com/office/drawing/2014/main" id="{832282C4-D9F7-4443-BAC4-A534DABAB48D}"/>
              </a:ext>
            </a:extLst>
          </p:cNvPr>
          <p:cNvGrpSpPr>
            <a:grpSpLocks/>
          </p:cNvGrpSpPr>
          <p:nvPr/>
        </p:nvGrpSpPr>
        <p:grpSpPr bwMode="auto">
          <a:xfrm>
            <a:off x="1618636" y="629445"/>
            <a:ext cx="2039938" cy="1771650"/>
            <a:chOff x="691" y="2304"/>
            <a:chExt cx="1285" cy="1116"/>
          </a:xfrm>
        </p:grpSpPr>
        <p:sp>
          <p:nvSpPr>
            <p:cNvPr id="46176" name="Text Box 3">
              <a:extLst>
                <a:ext uri="{FF2B5EF4-FFF2-40B4-BE49-F238E27FC236}">
                  <a16:creationId xmlns:a16="http://schemas.microsoft.com/office/drawing/2014/main" id="{0415B6C8-7EF8-48F5-92AF-251F7BB740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91" y="230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grpSp>
          <p:nvGrpSpPr>
            <p:cNvPr id="46177" name="Group 4">
              <a:extLst>
                <a:ext uri="{FF2B5EF4-FFF2-40B4-BE49-F238E27FC236}">
                  <a16:creationId xmlns:a16="http://schemas.microsoft.com/office/drawing/2014/main" id="{BC97AD05-EFC3-430C-90C9-04542ECC04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13" y="2329"/>
              <a:ext cx="863" cy="1091"/>
              <a:chOff x="3636" y="2551"/>
              <a:chExt cx="863" cy="1091"/>
            </a:xfrm>
          </p:grpSpPr>
          <p:sp>
            <p:nvSpPr>
              <p:cNvPr id="46178" name="Oval 5">
                <a:extLst>
                  <a:ext uri="{FF2B5EF4-FFF2-40B4-BE49-F238E27FC236}">
                    <a16:creationId xmlns:a16="http://schemas.microsoft.com/office/drawing/2014/main" id="{73BCB7D0-8C38-465C-9218-B3B01E9179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2551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a</a:t>
                </a:r>
              </a:p>
            </p:txBody>
          </p:sp>
          <p:sp>
            <p:nvSpPr>
              <p:cNvPr id="46179" name="Oval 6">
                <a:extLst>
                  <a:ext uri="{FF2B5EF4-FFF2-40B4-BE49-F238E27FC236}">
                    <a16:creationId xmlns:a16="http://schemas.microsoft.com/office/drawing/2014/main" id="{3897298D-C270-4082-B153-7DC9758B76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e</a:t>
                </a:r>
              </a:p>
            </p:txBody>
          </p:sp>
          <p:sp>
            <p:nvSpPr>
              <p:cNvPr id="46180" name="Oval 7">
                <a:extLst>
                  <a:ext uri="{FF2B5EF4-FFF2-40B4-BE49-F238E27FC236}">
                    <a16:creationId xmlns:a16="http://schemas.microsoft.com/office/drawing/2014/main" id="{3641D08E-09D7-4BED-8956-AC58B7FF82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970" y="2936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c</a:t>
                </a:r>
              </a:p>
            </p:txBody>
          </p:sp>
          <p:sp>
            <p:nvSpPr>
              <p:cNvPr id="46181" name="Oval 8">
                <a:extLst>
                  <a:ext uri="{FF2B5EF4-FFF2-40B4-BE49-F238E27FC236}">
                    <a16:creationId xmlns:a16="http://schemas.microsoft.com/office/drawing/2014/main" id="{10C99484-E007-4A47-8D49-99FC35CCFBA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99" y="255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b</a:t>
                </a:r>
              </a:p>
            </p:txBody>
          </p:sp>
          <p:sp>
            <p:nvSpPr>
              <p:cNvPr id="46182" name="Oval 9">
                <a:extLst>
                  <a:ext uri="{FF2B5EF4-FFF2-40B4-BE49-F238E27FC236}">
                    <a16:creationId xmlns:a16="http://schemas.microsoft.com/office/drawing/2014/main" id="{31C28AB0-7F3C-476E-9743-4E715237E7D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636" y="3269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d</a:t>
                </a:r>
              </a:p>
            </p:txBody>
          </p:sp>
          <p:sp>
            <p:nvSpPr>
              <p:cNvPr id="46183" name="Text Box 10">
                <a:extLst>
                  <a:ext uri="{FF2B5EF4-FFF2-40B4-BE49-F238E27FC236}">
                    <a16:creationId xmlns:a16="http://schemas.microsoft.com/office/drawing/2014/main" id="{8EDA54CA-229F-4D33-BE84-80B38E98CF1C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3994" y="3392"/>
                <a:ext cx="11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zh-CN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4" name="Line 11">
                <a:extLst>
                  <a:ext uri="{FF2B5EF4-FFF2-40B4-BE49-F238E27FC236}">
                    <a16:creationId xmlns:a16="http://schemas.microsoft.com/office/drawing/2014/main" id="{8594E29D-6C37-4EC1-84F6-8E83FC67A9C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34" y="2666"/>
                <a:ext cx="46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5" name="Line 12">
                <a:extLst>
                  <a:ext uri="{FF2B5EF4-FFF2-40B4-BE49-F238E27FC236}">
                    <a16:creationId xmlns:a16="http://schemas.microsoft.com/office/drawing/2014/main" id="{0E813887-4A54-4FD9-A034-186A203F9A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7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6" name="Line 13">
                <a:extLst>
                  <a:ext uri="{FF2B5EF4-FFF2-40B4-BE49-F238E27FC236}">
                    <a16:creationId xmlns:a16="http://schemas.microsoft.com/office/drawing/2014/main" id="{A5761BE2-2578-4F30-A44C-FD76F1377F1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23" y="2766"/>
                <a:ext cx="0" cy="50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7" name="Line 14">
                <a:extLst>
                  <a:ext uri="{FF2B5EF4-FFF2-40B4-BE49-F238E27FC236}">
                    <a16:creationId xmlns:a16="http://schemas.microsoft.com/office/drawing/2014/main" id="{6BA5647F-0AEC-4CED-B706-F1068931806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123" y="3122"/>
                <a:ext cx="211" cy="211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8" name="Line 15">
                <a:extLst>
                  <a:ext uri="{FF2B5EF4-FFF2-40B4-BE49-F238E27FC236}">
                    <a16:creationId xmlns:a16="http://schemas.microsoft.com/office/drawing/2014/main" id="{485E809C-DF21-4584-8422-9ABDFA834C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4112" y="2755"/>
                <a:ext cx="222" cy="223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89" name="Line 16">
                <a:extLst>
                  <a:ext uri="{FF2B5EF4-FFF2-40B4-BE49-F238E27FC236}">
                    <a16:creationId xmlns:a16="http://schemas.microsoft.com/office/drawing/2014/main" id="{A3A9100B-575C-4734-B0E1-963A6B643C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3812" y="3122"/>
                <a:ext cx="189" cy="189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28690" name="Group 18">
            <a:extLst>
              <a:ext uri="{FF2B5EF4-FFF2-40B4-BE49-F238E27FC236}">
                <a16:creationId xmlns:a16="http://schemas.microsoft.com/office/drawing/2014/main" id="{E4543DE3-E58C-4DBD-8D93-E31D0FC76073}"/>
              </a:ext>
            </a:extLst>
          </p:cNvPr>
          <p:cNvGrpSpPr>
            <a:grpSpLocks/>
          </p:cNvGrpSpPr>
          <p:nvPr/>
        </p:nvGrpSpPr>
        <p:grpSpPr bwMode="auto">
          <a:xfrm>
            <a:off x="788988" y="3062288"/>
            <a:ext cx="6767512" cy="2255837"/>
            <a:chOff x="1086" y="2262"/>
            <a:chExt cx="4263" cy="1421"/>
          </a:xfrm>
        </p:grpSpPr>
        <p:sp>
          <p:nvSpPr>
            <p:cNvPr id="46124" name="Rectangle 19">
              <a:extLst>
                <a:ext uri="{FF2B5EF4-FFF2-40B4-BE49-F238E27FC236}">
                  <a16:creationId xmlns:a16="http://schemas.microsoft.com/office/drawing/2014/main" id="{ED1949BD-F58F-46D9-BF66-11AF4B0CF61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36" y="2263"/>
              <a:ext cx="815" cy="141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5" name="Line 20">
              <a:extLst>
                <a:ext uri="{FF2B5EF4-FFF2-40B4-BE49-F238E27FC236}">
                  <a16:creationId xmlns:a16="http://schemas.microsoft.com/office/drawing/2014/main" id="{B8C71503-34D9-48B4-86D5-4C4682191BA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541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6" name="Line 21">
              <a:extLst>
                <a:ext uri="{FF2B5EF4-FFF2-40B4-BE49-F238E27FC236}">
                  <a16:creationId xmlns:a16="http://schemas.microsoft.com/office/drawing/2014/main" id="{58A98E0C-DBDA-4F18-9C56-403BABD7509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2818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7" name="Line 22">
              <a:extLst>
                <a:ext uri="{FF2B5EF4-FFF2-40B4-BE49-F238E27FC236}">
                  <a16:creationId xmlns:a16="http://schemas.microsoft.com/office/drawing/2014/main" id="{8BC97BBC-C6C3-4C19-865F-A7136394EA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29" y="3096"/>
              <a:ext cx="81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8" name="Line 23">
              <a:extLst>
                <a:ext uri="{FF2B5EF4-FFF2-40B4-BE49-F238E27FC236}">
                  <a16:creationId xmlns:a16="http://schemas.microsoft.com/office/drawing/2014/main" id="{9F127A57-5FC0-412A-877A-06ACE925C0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58" y="2263"/>
              <a:ext cx="0" cy="141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anchor="ctr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9" name="Text Box 24">
              <a:extLst>
                <a:ext uri="{FF2B5EF4-FFF2-40B4-BE49-F238E27FC236}">
                  <a16:creationId xmlns:a16="http://schemas.microsoft.com/office/drawing/2014/main" id="{15E43D27-A37C-4715-A72E-322E3FEAD2A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266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6130" name="Text Box 25">
              <a:extLst>
                <a:ext uri="{FF2B5EF4-FFF2-40B4-BE49-F238E27FC236}">
                  <a16:creationId xmlns:a16="http://schemas.microsoft.com/office/drawing/2014/main" id="{DF3EBC49-F661-45D2-B71C-84B6AB62F4B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539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46131" name="Text Box 26">
              <a:extLst>
                <a:ext uri="{FF2B5EF4-FFF2-40B4-BE49-F238E27FC236}">
                  <a16:creationId xmlns:a16="http://schemas.microsoft.com/office/drawing/2014/main" id="{539E4AED-7F58-4EBC-8233-321788598DE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2811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46132" name="Text Box 27">
              <a:extLst>
                <a:ext uri="{FF2B5EF4-FFF2-40B4-BE49-F238E27FC236}">
                  <a16:creationId xmlns:a16="http://schemas.microsoft.com/office/drawing/2014/main" id="{ED104E91-9FBD-44EC-92EC-389044E06C5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86" y="3084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46133" name="Text Box 28">
              <a:extLst>
                <a:ext uri="{FF2B5EF4-FFF2-40B4-BE49-F238E27FC236}">
                  <a16:creationId xmlns:a16="http://schemas.microsoft.com/office/drawing/2014/main" id="{FC84BB9C-9C9F-447A-8E2B-03F72F2D3E0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28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a</a:t>
              </a:r>
            </a:p>
          </p:txBody>
        </p:sp>
        <p:sp>
          <p:nvSpPr>
            <p:cNvPr id="46134" name="Text Box 29">
              <a:extLst>
                <a:ext uri="{FF2B5EF4-FFF2-40B4-BE49-F238E27FC236}">
                  <a16:creationId xmlns:a16="http://schemas.microsoft.com/office/drawing/2014/main" id="{8FD34938-C24F-4406-89FB-55D5B2FE2F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833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c</a:t>
              </a:r>
            </a:p>
          </p:txBody>
        </p:sp>
        <p:sp>
          <p:nvSpPr>
            <p:cNvPr id="46135" name="Text Box 30">
              <a:extLst>
                <a:ext uri="{FF2B5EF4-FFF2-40B4-BE49-F238E27FC236}">
                  <a16:creationId xmlns:a16="http://schemas.microsoft.com/office/drawing/2014/main" id="{A8CEAF9A-D6BB-4206-A929-37EDDA3E89E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3108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d</a:t>
              </a:r>
            </a:p>
          </p:txBody>
        </p:sp>
        <p:sp>
          <p:nvSpPr>
            <p:cNvPr id="46136" name="Text Box 31">
              <a:extLst>
                <a:ext uri="{FF2B5EF4-FFF2-40B4-BE49-F238E27FC236}">
                  <a16:creationId xmlns:a16="http://schemas.microsoft.com/office/drawing/2014/main" id="{649E6CEF-A7EC-4BA1-AD8A-6A78D0A2C10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5" y="2535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b</a:t>
              </a:r>
            </a:p>
          </p:txBody>
        </p:sp>
        <p:sp>
          <p:nvSpPr>
            <p:cNvPr id="46137" name="Line 32">
              <a:extLst>
                <a:ext uri="{FF2B5EF4-FFF2-40B4-BE49-F238E27FC236}">
                  <a16:creationId xmlns:a16="http://schemas.microsoft.com/office/drawing/2014/main" id="{E7188D17-1400-4B7C-8EA7-8FA68B45B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46" y="3389"/>
              <a:ext cx="8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38" name="Text Box 33">
              <a:extLst>
                <a:ext uri="{FF2B5EF4-FFF2-40B4-BE49-F238E27FC236}">
                  <a16:creationId xmlns:a16="http://schemas.microsoft.com/office/drawing/2014/main" id="{000FACA3-AA5D-4DC5-8B6A-72CF56CBA85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93" y="3413"/>
              <a:ext cx="19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46139" name="Text Box 34">
              <a:extLst>
                <a:ext uri="{FF2B5EF4-FFF2-40B4-BE49-F238E27FC236}">
                  <a16:creationId xmlns:a16="http://schemas.microsoft.com/office/drawing/2014/main" id="{06588F49-A712-40D3-982F-1826A1B8FE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66" y="3415"/>
              <a:ext cx="187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CFDC6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e</a:t>
              </a:r>
            </a:p>
          </p:txBody>
        </p:sp>
        <p:grpSp>
          <p:nvGrpSpPr>
            <p:cNvPr id="46140" name="Group 35">
              <a:extLst>
                <a:ext uri="{FF2B5EF4-FFF2-40B4-BE49-F238E27FC236}">
                  <a16:creationId xmlns:a16="http://schemas.microsoft.com/office/drawing/2014/main" id="{871DF557-690B-40AE-A385-595C4C5287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56" y="2277"/>
              <a:ext cx="1323" cy="245"/>
              <a:chOff x="2789" y="2255"/>
              <a:chExt cx="1323" cy="245"/>
            </a:xfrm>
          </p:grpSpPr>
          <p:sp>
            <p:nvSpPr>
              <p:cNvPr id="46171" name="Rectangle 36">
                <a:extLst>
                  <a:ext uri="{FF2B5EF4-FFF2-40B4-BE49-F238E27FC236}">
                    <a16:creationId xmlns:a16="http://schemas.microsoft.com/office/drawing/2014/main" id="{01C31756-489A-40C9-B119-EFC5F7D8C14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1           2</a:t>
                </a:r>
              </a:p>
            </p:txBody>
          </p:sp>
          <p:sp>
            <p:nvSpPr>
              <p:cNvPr id="46172" name="Line 37">
                <a:extLst>
                  <a:ext uri="{FF2B5EF4-FFF2-40B4-BE49-F238E27FC236}">
                    <a16:creationId xmlns:a16="http://schemas.microsoft.com/office/drawing/2014/main" id="{482461D6-C0BC-4E93-871F-85B1177755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3" name="Line 38">
                <a:extLst>
                  <a:ext uri="{FF2B5EF4-FFF2-40B4-BE49-F238E27FC236}">
                    <a16:creationId xmlns:a16="http://schemas.microsoft.com/office/drawing/2014/main" id="{38BB62DA-89FC-4F2E-A05F-ABBAA2F0F92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4" name="Line 39">
                <a:extLst>
                  <a:ext uri="{FF2B5EF4-FFF2-40B4-BE49-F238E27FC236}">
                    <a16:creationId xmlns:a16="http://schemas.microsoft.com/office/drawing/2014/main" id="{4691D70F-44AB-4FF8-A1A8-655DEF5FBA9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5" name="Line 40">
                <a:extLst>
                  <a:ext uri="{FF2B5EF4-FFF2-40B4-BE49-F238E27FC236}">
                    <a16:creationId xmlns:a16="http://schemas.microsoft.com/office/drawing/2014/main" id="{435AD63D-FFCA-47E1-9689-26E89968F0D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1" name="Group 41">
              <a:extLst>
                <a:ext uri="{FF2B5EF4-FFF2-40B4-BE49-F238E27FC236}">
                  <a16:creationId xmlns:a16="http://schemas.microsoft.com/office/drawing/2014/main" id="{0EE92E63-2867-4481-A0C8-079232FC9A9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19" y="2262"/>
              <a:ext cx="1323" cy="245"/>
              <a:chOff x="2789" y="2255"/>
              <a:chExt cx="1323" cy="245"/>
            </a:xfrm>
          </p:grpSpPr>
          <p:sp>
            <p:nvSpPr>
              <p:cNvPr id="46166" name="Rectangle 42">
                <a:extLst>
                  <a:ext uri="{FF2B5EF4-FFF2-40B4-BE49-F238E27FC236}">
                    <a16:creationId xmlns:a16="http://schemas.microsoft.com/office/drawing/2014/main" id="{D44AFF6F-71DC-47C0-B0F6-C09B3F919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1            4</a:t>
                </a:r>
              </a:p>
            </p:txBody>
          </p:sp>
          <p:sp>
            <p:nvSpPr>
              <p:cNvPr id="46167" name="Line 43">
                <a:extLst>
                  <a:ext uri="{FF2B5EF4-FFF2-40B4-BE49-F238E27FC236}">
                    <a16:creationId xmlns:a16="http://schemas.microsoft.com/office/drawing/2014/main" id="{2FDC78F1-BA78-4964-B193-959D017987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8" name="Line 44">
                <a:extLst>
                  <a:ext uri="{FF2B5EF4-FFF2-40B4-BE49-F238E27FC236}">
                    <a16:creationId xmlns:a16="http://schemas.microsoft.com/office/drawing/2014/main" id="{ED16ABD2-EE90-45C9-9517-C961942C895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9" name="Line 45">
                <a:extLst>
                  <a:ext uri="{FF2B5EF4-FFF2-40B4-BE49-F238E27FC236}">
                    <a16:creationId xmlns:a16="http://schemas.microsoft.com/office/drawing/2014/main" id="{849CA704-1919-4ADF-A018-F8412C78ED8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70" name="Line 46">
                <a:extLst>
                  <a:ext uri="{FF2B5EF4-FFF2-40B4-BE49-F238E27FC236}">
                    <a16:creationId xmlns:a16="http://schemas.microsoft.com/office/drawing/2014/main" id="{09B72FBA-CB5B-4732-B5FA-6E61344492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2" name="Group 47">
              <a:extLst>
                <a:ext uri="{FF2B5EF4-FFF2-40B4-BE49-F238E27FC236}">
                  <a16:creationId xmlns:a16="http://schemas.microsoft.com/office/drawing/2014/main" id="{CB8FEFE8-C943-4930-8DA2-098893FE82F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26" y="2835"/>
              <a:ext cx="1323" cy="245"/>
              <a:chOff x="2789" y="2255"/>
              <a:chExt cx="1323" cy="245"/>
            </a:xfrm>
          </p:grpSpPr>
          <p:sp>
            <p:nvSpPr>
              <p:cNvPr id="46161" name="Rectangle 48">
                <a:extLst>
                  <a:ext uri="{FF2B5EF4-FFF2-40B4-BE49-F238E27FC236}">
                    <a16:creationId xmlns:a16="http://schemas.microsoft.com/office/drawing/2014/main" id="{029C4703-BE4F-41E8-AF01-08CEDDB2B8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3            4</a:t>
                </a:r>
              </a:p>
            </p:txBody>
          </p:sp>
          <p:sp>
            <p:nvSpPr>
              <p:cNvPr id="46162" name="Line 49">
                <a:extLst>
                  <a:ext uri="{FF2B5EF4-FFF2-40B4-BE49-F238E27FC236}">
                    <a16:creationId xmlns:a16="http://schemas.microsoft.com/office/drawing/2014/main" id="{A4417E51-7261-4C9D-B876-8BA30769017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3" name="Line 50">
                <a:extLst>
                  <a:ext uri="{FF2B5EF4-FFF2-40B4-BE49-F238E27FC236}">
                    <a16:creationId xmlns:a16="http://schemas.microsoft.com/office/drawing/2014/main" id="{D1BC0D3F-566F-4D32-8DA4-DE4BF09747A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4" name="Line 51">
                <a:extLst>
                  <a:ext uri="{FF2B5EF4-FFF2-40B4-BE49-F238E27FC236}">
                    <a16:creationId xmlns:a16="http://schemas.microsoft.com/office/drawing/2014/main" id="{F14B3421-A07A-42E4-8C3F-0D292295BDB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5" name="Line 52">
                <a:extLst>
                  <a:ext uri="{FF2B5EF4-FFF2-40B4-BE49-F238E27FC236}">
                    <a16:creationId xmlns:a16="http://schemas.microsoft.com/office/drawing/2014/main" id="{A42B68B4-9705-4476-8FB4-38502A7EF6B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3" name="Group 53">
              <a:extLst>
                <a:ext uri="{FF2B5EF4-FFF2-40B4-BE49-F238E27FC236}">
                  <a16:creationId xmlns:a16="http://schemas.microsoft.com/office/drawing/2014/main" id="{FDC33FE2-9681-499D-A45D-39988386577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65" y="2843"/>
              <a:ext cx="1323" cy="245"/>
              <a:chOff x="2789" y="2255"/>
              <a:chExt cx="1323" cy="245"/>
            </a:xfrm>
          </p:grpSpPr>
          <p:sp>
            <p:nvSpPr>
              <p:cNvPr id="46156" name="Rectangle 54">
                <a:extLst>
                  <a:ext uri="{FF2B5EF4-FFF2-40B4-BE49-F238E27FC236}">
                    <a16:creationId xmlns:a16="http://schemas.microsoft.com/office/drawing/2014/main" id="{515F2F37-88FC-4CC8-B760-B231E83204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3           2</a:t>
                </a:r>
              </a:p>
            </p:txBody>
          </p:sp>
          <p:sp>
            <p:nvSpPr>
              <p:cNvPr id="46157" name="Line 55">
                <a:extLst>
                  <a:ext uri="{FF2B5EF4-FFF2-40B4-BE49-F238E27FC236}">
                    <a16:creationId xmlns:a16="http://schemas.microsoft.com/office/drawing/2014/main" id="{D566165A-ED1C-4036-8205-CA3D9E4504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8" name="Line 56">
                <a:extLst>
                  <a:ext uri="{FF2B5EF4-FFF2-40B4-BE49-F238E27FC236}">
                    <a16:creationId xmlns:a16="http://schemas.microsoft.com/office/drawing/2014/main" id="{59A55665-2A3F-42CB-B23A-F41662D22F0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9" name="Line 57">
                <a:extLst>
                  <a:ext uri="{FF2B5EF4-FFF2-40B4-BE49-F238E27FC236}">
                    <a16:creationId xmlns:a16="http://schemas.microsoft.com/office/drawing/2014/main" id="{0E779CDF-8691-4C87-B6F1-00CA47A9471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60" name="Line 58">
                <a:extLst>
                  <a:ext uri="{FF2B5EF4-FFF2-40B4-BE49-F238E27FC236}">
                    <a16:creationId xmlns:a16="http://schemas.microsoft.com/office/drawing/2014/main" id="{9BD0A359-E760-4E05-9DBF-943999769A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4" name="Group 59">
              <a:extLst>
                <a:ext uri="{FF2B5EF4-FFF2-40B4-BE49-F238E27FC236}">
                  <a16:creationId xmlns:a16="http://schemas.microsoft.com/office/drawing/2014/main" id="{F44E9A59-A9B6-41D9-B267-0386DF49D20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07" y="3438"/>
              <a:ext cx="1323" cy="245"/>
              <a:chOff x="2789" y="2255"/>
              <a:chExt cx="1323" cy="245"/>
            </a:xfrm>
          </p:grpSpPr>
          <p:sp>
            <p:nvSpPr>
              <p:cNvPr id="46151" name="Rectangle 60">
                <a:extLst>
                  <a:ext uri="{FF2B5EF4-FFF2-40B4-BE49-F238E27FC236}">
                    <a16:creationId xmlns:a16="http://schemas.microsoft.com/office/drawing/2014/main" id="{FADCE1B0-E31D-4D23-A296-5857CA99E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3            5      </a:t>
                </a:r>
              </a:p>
            </p:txBody>
          </p:sp>
          <p:sp>
            <p:nvSpPr>
              <p:cNvPr id="46152" name="Line 61">
                <a:extLst>
                  <a:ext uri="{FF2B5EF4-FFF2-40B4-BE49-F238E27FC236}">
                    <a16:creationId xmlns:a16="http://schemas.microsoft.com/office/drawing/2014/main" id="{1F7E048E-7949-451A-A9FC-255FCE99C69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3" name="Line 62">
                <a:extLst>
                  <a:ext uri="{FF2B5EF4-FFF2-40B4-BE49-F238E27FC236}">
                    <a16:creationId xmlns:a16="http://schemas.microsoft.com/office/drawing/2014/main" id="{541F5E57-BBA7-4177-96E7-EFBADB79F96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4" name="Line 63">
                <a:extLst>
                  <a:ext uri="{FF2B5EF4-FFF2-40B4-BE49-F238E27FC236}">
                    <a16:creationId xmlns:a16="http://schemas.microsoft.com/office/drawing/2014/main" id="{3DF8471C-E72B-4F58-8859-7EDB13F08D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5" name="Line 64">
                <a:extLst>
                  <a:ext uri="{FF2B5EF4-FFF2-40B4-BE49-F238E27FC236}">
                    <a16:creationId xmlns:a16="http://schemas.microsoft.com/office/drawing/2014/main" id="{898D935E-BB73-41AA-8069-62A2E92E0DB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grpSp>
          <p:nvGrpSpPr>
            <p:cNvPr id="46145" name="Group 65">
              <a:extLst>
                <a:ext uri="{FF2B5EF4-FFF2-40B4-BE49-F238E27FC236}">
                  <a16:creationId xmlns:a16="http://schemas.microsoft.com/office/drawing/2014/main" id="{09077522-18CA-4EE4-9D53-2F6643B6E5F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480" y="3435"/>
              <a:ext cx="1323" cy="245"/>
              <a:chOff x="2789" y="2255"/>
              <a:chExt cx="1323" cy="245"/>
            </a:xfrm>
          </p:grpSpPr>
          <p:sp>
            <p:nvSpPr>
              <p:cNvPr id="46146" name="Rectangle 66">
                <a:extLst>
                  <a:ext uri="{FF2B5EF4-FFF2-40B4-BE49-F238E27FC236}">
                    <a16:creationId xmlns:a16="http://schemas.microsoft.com/office/drawing/2014/main" id="{9C7925D3-E1A9-4444-A048-5D872464379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789" y="2255"/>
                <a:ext cx="1323" cy="234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660066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       5           2</a:t>
                </a:r>
              </a:p>
            </p:txBody>
          </p:sp>
          <p:sp>
            <p:nvSpPr>
              <p:cNvPr id="46147" name="Line 67">
                <a:extLst>
                  <a:ext uri="{FF2B5EF4-FFF2-40B4-BE49-F238E27FC236}">
                    <a16:creationId xmlns:a16="http://schemas.microsoft.com/office/drawing/2014/main" id="{CBBE2817-0FEC-4C89-A6B4-680D2695C7E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034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8" name="Line 68">
                <a:extLst>
                  <a:ext uri="{FF2B5EF4-FFF2-40B4-BE49-F238E27FC236}">
                    <a16:creationId xmlns:a16="http://schemas.microsoft.com/office/drawing/2014/main" id="{BC992AFE-E23C-4F4C-8CBC-5964586013C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307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49" name="Line 69">
                <a:extLst>
                  <a:ext uri="{FF2B5EF4-FFF2-40B4-BE49-F238E27FC236}">
                    <a16:creationId xmlns:a16="http://schemas.microsoft.com/office/drawing/2014/main" id="{FA0253D5-397D-47EC-9341-6F202ACDB60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81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46150" name="Line 70">
                <a:extLst>
                  <a:ext uri="{FF2B5EF4-FFF2-40B4-BE49-F238E27FC236}">
                    <a16:creationId xmlns:a16="http://schemas.microsoft.com/office/drawing/2014/main" id="{3DB4115C-E50A-4F22-BED5-90E4AF25DCE1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5" y="2255"/>
                <a:ext cx="0" cy="245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28743" name="Line 71">
            <a:extLst>
              <a:ext uri="{FF2B5EF4-FFF2-40B4-BE49-F238E27FC236}">
                <a16:creationId xmlns:a16="http://schemas.microsoft.com/office/drawing/2014/main" id="{40363B79-4FBB-499B-AF18-32C173617A40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3298825"/>
            <a:ext cx="582613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44" name="Line 72">
            <a:extLst>
              <a:ext uri="{FF2B5EF4-FFF2-40B4-BE49-F238E27FC236}">
                <a16:creationId xmlns:a16="http://schemas.microsoft.com/office/drawing/2014/main" id="{2346FF30-83A8-4380-89F2-54BA1174F24E}"/>
              </a:ext>
            </a:extLst>
          </p:cNvPr>
          <p:cNvSpPr>
            <a:spLocks noChangeShapeType="1"/>
          </p:cNvSpPr>
          <p:nvPr/>
        </p:nvSpPr>
        <p:spPr bwMode="auto">
          <a:xfrm>
            <a:off x="2346325" y="4179888"/>
            <a:ext cx="635000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45" name="Line 73">
            <a:extLst>
              <a:ext uri="{FF2B5EF4-FFF2-40B4-BE49-F238E27FC236}">
                <a16:creationId xmlns:a16="http://schemas.microsoft.com/office/drawing/2014/main" id="{321A865A-5C03-42F2-BB43-F20B00A750CB}"/>
              </a:ext>
            </a:extLst>
          </p:cNvPr>
          <p:cNvSpPr>
            <a:spLocks noChangeShapeType="1"/>
          </p:cNvSpPr>
          <p:nvPr/>
        </p:nvSpPr>
        <p:spPr bwMode="auto">
          <a:xfrm>
            <a:off x="2381250" y="5114925"/>
            <a:ext cx="617538" cy="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6" name="Group 94">
            <a:extLst>
              <a:ext uri="{FF2B5EF4-FFF2-40B4-BE49-F238E27FC236}">
                <a16:creationId xmlns:a16="http://schemas.microsoft.com/office/drawing/2014/main" id="{6AB03281-76D3-4771-B664-880526406766}"/>
              </a:ext>
            </a:extLst>
          </p:cNvPr>
          <p:cNvGrpSpPr>
            <a:grpSpLocks/>
          </p:cNvGrpSpPr>
          <p:nvPr/>
        </p:nvGrpSpPr>
        <p:grpSpPr bwMode="auto">
          <a:xfrm>
            <a:off x="4022725" y="2874963"/>
            <a:ext cx="2486025" cy="334962"/>
            <a:chOff x="2534" y="1811"/>
            <a:chExt cx="1566" cy="211"/>
          </a:xfrm>
        </p:grpSpPr>
        <p:sp>
          <p:nvSpPr>
            <p:cNvPr id="46121" name="Line 74">
              <a:extLst>
                <a:ext uri="{FF2B5EF4-FFF2-40B4-BE49-F238E27FC236}">
                  <a16:creationId xmlns:a16="http://schemas.microsoft.com/office/drawing/2014/main" id="{8D35C32A-96BC-4209-8355-F31901425DD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34" y="1822"/>
              <a:ext cx="0" cy="20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2" name="Line 75">
              <a:extLst>
                <a:ext uri="{FF2B5EF4-FFF2-40B4-BE49-F238E27FC236}">
                  <a16:creationId xmlns:a16="http://schemas.microsoft.com/office/drawing/2014/main" id="{D8B9B032-DC24-4F9A-8A54-AC12E43D51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34" y="1811"/>
              <a:ext cx="1566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3" name="Line 76">
              <a:extLst>
                <a:ext uri="{FF2B5EF4-FFF2-40B4-BE49-F238E27FC236}">
                  <a16:creationId xmlns:a16="http://schemas.microsoft.com/office/drawing/2014/main" id="{04B24808-3C8C-41E8-AE11-D2A959414C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0" y="1811"/>
              <a:ext cx="0" cy="122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8765" name="Group 93">
            <a:extLst>
              <a:ext uri="{FF2B5EF4-FFF2-40B4-BE49-F238E27FC236}">
                <a16:creationId xmlns:a16="http://schemas.microsoft.com/office/drawing/2014/main" id="{8903DF74-48C1-40C7-BFFA-E798A5A468BF}"/>
              </a:ext>
            </a:extLst>
          </p:cNvPr>
          <p:cNvGrpSpPr>
            <a:grpSpLocks/>
          </p:cNvGrpSpPr>
          <p:nvPr/>
        </p:nvGrpSpPr>
        <p:grpSpPr bwMode="auto">
          <a:xfrm>
            <a:off x="2346325" y="2611438"/>
            <a:ext cx="2540000" cy="1128712"/>
            <a:chOff x="1478" y="1645"/>
            <a:chExt cx="1600" cy="711"/>
          </a:xfrm>
        </p:grpSpPr>
        <p:sp>
          <p:nvSpPr>
            <p:cNvPr id="46117" name="Line 77">
              <a:extLst>
                <a:ext uri="{FF2B5EF4-FFF2-40B4-BE49-F238E27FC236}">
                  <a16:creationId xmlns:a16="http://schemas.microsoft.com/office/drawing/2014/main" id="{0BC955DA-3076-480B-897A-1D43A89D8D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78" y="2356"/>
              <a:ext cx="2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8" name="Line 78">
              <a:extLst>
                <a:ext uri="{FF2B5EF4-FFF2-40B4-BE49-F238E27FC236}">
                  <a16:creationId xmlns:a16="http://schemas.microsoft.com/office/drawing/2014/main" id="{68E90B52-6CCD-43B1-A78A-0F4FD7EDC73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67" y="1645"/>
              <a:ext cx="0" cy="7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9" name="Line 79">
              <a:extLst>
                <a:ext uri="{FF2B5EF4-FFF2-40B4-BE49-F238E27FC236}">
                  <a16:creationId xmlns:a16="http://schemas.microsoft.com/office/drawing/2014/main" id="{C0FA6292-A782-424C-A507-EC083C6BFA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67" y="1645"/>
              <a:ext cx="13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20" name="Line 80">
              <a:extLst>
                <a:ext uri="{FF2B5EF4-FFF2-40B4-BE49-F238E27FC236}">
                  <a16:creationId xmlns:a16="http://schemas.microsoft.com/office/drawing/2014/main" id="{9E67AEAA-4273-421F-9C95-A84EB895B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8" y="1656"/>
              <a:ext cx="0" cy="2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53" name="Line 81">
            <a:extLst>
              <a:ext uri="{FF2B5EF4-FFF2-40B4-BE49-F238E27FC236}">
                <a16:creationId xmlns:a16="http://schemas.microsoft.com/office/drawing/2014/main" id="{82A90DDD-8B6E-4383-A8E8-7CC984834AB4}"/>
              </a:ext>
            </a:extLst>
          </p:cNvPr>
          <p:cNvSpPr>
            <a:spLocks noChangeShapeType="1"/>
          </p:cNvSpPr>
          <p:nvPr/>
        </p:nvSpPr>
        <p:spPr bwMode="auto">
          <a:xfrm>
            <a:off x="4868863" y="3333750"/>
            <a:ext cx="0" cy="652463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8754" name="Line 82">
            <a:extLst>
              <a:ext uri="{FF2B5EF4-FFF2-40B4-BE49-F238E27FC236}">
                <a16:creationId xmlns:a16="http://schemas.microsoft.com/office/drawing/2014/main" id="{56E33CC6-6FAE-4CAD-AE12-05106616B7B8}"/>
              </a:ext>
            </a:extLst>
          </p:cNvPr>
          <p:cNvSpPr>
            <a:spLocks noChangeShapeType="1"/>
          </p:cNvSpPr>
          <p:nvPr/>
        </p:nvSpPr>
        <p:spPr bwMode="auto">
          <a:xfrm>
            <a:off x="4886325" y="4251325"/>
            <a:ext cx="0" cy="669925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7" name="Group 95">
            <a:extLst>
              <a:ext uri="{FF2B5EF4-FFF2-40B4-BE49-F238E27FC236}">
                <a16:creationId xmlns:a16="http://schemas.microsoft.com/office/drawing/2014/main" id="{301F64E0-8CFD-4E66-AF38-A29556115047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3792538"/>
            <a:ext cx="2522537" cy="334962"/>
            <a:chOff x="2545" y="2389"/>
            <a:chExt cx="1589" cy="211"/>
          </a:xfrm>
        </p:grpSpPr>
        <p:sp>
          <p:nvSpPr>
            <p:cNvPr id="46114" name="Line 83">
              <a:extLst>
                <a:ext uri="{FF2B5EF4-FFF2-40B4-BE49-F238E27FC236}">
                  <a16:creationId xmlns:a16="http://schemas.microsoft.com/office/drawing/2014/main" id="{C70C5632-E353-4400-938B-CF041701C15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545" y="2389"/>
              <a:ext cx="0" cy="2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5" name="Line 84">
              <a:extLst>
                <a:ext uri="{FF2B5EF4-FFF2-40B4-BE49-F238E27FC236}">
                  <a16:creationId xmlns:a16="http://schemas.microsoft.com/office/drawing/2014/main" id="{048E857D-6F1F-407A-84AC-DD79AE70C47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2389"/>
              <a:ext cx="1578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6" name="Line 85">
              <a:extLst>
                <a:ext uri="{FF2B5EF4-FFF2-40B4-BE49-F238E27FC236}">
                  <a16:creationId xmlns:a16="http://schemas.microsoft.com/office/drawing/2014/main" id="{3B4499C9-940F-453C-8205-727302418D4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34" y="2389"/>
              <a:ext cx="0" cy="111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58" name="Line 86">
            <a:extLst>
              <a:ext uri="{FF2B5EF4-FFF2-40B4-BE49-F238E27FC236}">
                <a16:creationId xmlns:a16="http://schemas.microsoft.com/office/drawing/2014/main" id="{766026A0-A5EB-433B-8904-E5F1076C9810}"/>
              </a:ext>
            </a:extLst>
          </p:cNvPr>
          <p:cNvSpPr>
            <a:spLocks noChangeShapeType="1"/>
          </p:cNvSpPr>
          <p:nvPr/>
        </p:nvSpPr>
        <p:spPr bwMode="auto">
          <a:xfrm>
            <a:off x="6527800" y="4179888"/>
            <a:ext cx="0" cy="741362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71" name="Group 99">
            <a:extLst>
              <a:ext uri="{FF2B5EF4-FFF2-40B4-BE49-F238E27FC236}">
                <a16:creationId xmlns:a16="http://schemas.microsoft.com/office/drawing/2014/main" id="{330D4178-D360-4A1D-892A-B9E16A478005}"/>
              </a:ext>
            </a:extLst>
          </p:cNvPr>
          <p:cNvGrpSpPr>
            <a:grpSpLocks/>
          </p:cNvGrpSpPr>
          <p:nvPr/>
        </p:nvGrpSpPr>
        <p:grpSpPr bwMode="auto">
          <a:xfrm>
            <a:off x="2311400" y="4338638"/>
            <a:ext cx="5097463" cy="265112"/>
            <a:chOff x="1456" y="2733"/>
            <a:chExt cx="3211" cy="167"/>
          </a:xfrm>
        </p:grpSpPr>
        <p:sp>
          <p:nvSpPr>
            <p:cNvPr id="46112" name="Line 87">
              <a:extLst>
                <a:ext uri="{FF2B5EF4-FFF2-40B4-BE49-F238E27FC236}">
                  <a16:creationId xmlns:a16="http://schemas.microsoft.com/office/drawing/2014/main" id="{9454EAF2-37FC-4ADA-BD53-6310E93769C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456" y="2900"/>
              <a:ext cx="3211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3" name="Line 88">
              <a:extLst>
                <a:ext uri="{FF2B5EF4-FFF2-40B4-BE49-F238E27FC236}">
                  <a16:creationId xmlns:a16="http://schemas.microsoft.com/office/drawing/2014/main" id="{4176EBD3-F7F4-493B-9215-3027F524259E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67" y="2733"/>
              <a:ext cx="0" cy="156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61" name="Line 89">
            <a:extLst>
              <a:ext uri="{FF2B5EF4-FFF2-40B4-BE49-F238E27FC236}">
                <a16:creationId xmlns:a16="http://schemas.microsoft.com/office/drawing/2014/main" id="{317C93A6-1803-4F6D-9E69-260BAFCCA7CE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7391400" y="3440113"/>
            <a:ext cx="0" cy="617537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660066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8768" name="Group 96">
            <a:extLst>
              <a:ext uri="{FF2B5EF4-FFF2-40B4-BE49-F238E27FC236}">
                <a16:creationId xmlns:a16="http://schemas.microsoft.com/office/drawing/2014/main" id="{5799AED3-E932-4389-9402-7BD5B081C232}"/>
              </a:ext>
            </a:extLst>
          </p:cNvPr>
          <p:cNvGrpSpPr>
            <a:grpSpLocks/>
          </p:cNvGrpSpPr>
          <p:nvPr/>
        </p:nvGrpSpPr>
        <p:grpSpPr bwMode="auto">
          <a:xfrm>
            <a:off x="4040188" y="5168900"/>
            <a:ext cx="3316287" cy="280988"/>
            <a:chOff x="2545" y="3256"/>
            <a:chExt cx="2089" cy="177"/>
          </a:xfrm>
        </p:grpSpPr>
        <p:sp>
          <p:nvSpPr>
            <p:cNvPr id="46109" name="Line 90">
              <a:extLst>
                <a:ext uri="{FF2B5EF4-FFF2-40B4-BE49-F238E27FC236}">
                  <a16:creationId xmlns:a16="http://schemas.microsoft.com/office/drawing/2014/main" id="{8DE4CB6C-50C7-4A5B-9DC2-1349853784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256"/>
              <a:ext cx="0" cy="177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0" name="Line 91">
              <a:extLst>
                <a:ext uri="{FF2B5EF4-FFF2-40B4-BE49-F238E27FC236}">
                  <a16:creationId xmlns:a16="http://schemas.microsoft.com/office/drawing/2014/main" id="{D875833D-87FF-4527-A941-E6CD65400E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45" y="3433"/>
              <a:ext cx="2089" cy="0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11" name="Line 92">
              <a:extLst>
                <a:ext uri="{FF2B5EF4-FFF2-40B4-BE49-F238E27FC236}">
                  <a16:creationId xmlns:a16="http://schemas.microsoft.com/office/drawing/2014/main" id="{1194C3BB-C38D-44EE-ABCA-65331652956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634" y="3344"/>
              <a:ext cx="0" cy="89"/>
            </a:xfrm>
            <a:prstGeom prst="line">
              <a:avLst/>
            </a:prstGeom>
            <a:noFill/>
            <a:ln w="38100">
              <a:solidFill>
                <a:srgbClr val="0000FF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8769" name="Text Box 97">
            <a:extLst>
              <a:ext uri="{FF2B5EF4-FFF2-40B4-BE49-F238E27FC236}">
                <a16:creationId xmlns:a16="http://schemas.microsoft.com/office/drawing/2014/main" id="{88A87819-3EE4-4FAA-A72E-97DA9EAEB7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0" name="Text Box 98">
            <a:extLst>
              <a:ext uri="{FF2B5EF4-FFF2-40B4-BE49-F238E27FC236}">
                <a16:creationId xmlns:a16="http://schemas.microsoft.com/office/drawing/2014/main" id="{5F31ECBF-CEDF-43A8-BCB7-E5FEFC24B1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2" name="Text Box 100">
            <a:extLst>
              <a:ext uri="{FF2B5EF4-FFF2-40B4-BE49-F238E27FC236}">
                <a16:creationId xmlns:a16="http://schemas.microsoft.com/office/drawing/2014/main" id="{5BB45C51-9E78-4AD9-9C52-9A15B1FAA6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3048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3" name="Text Box 101">
            <a:extLst>
              <a:ext uri="{FF2B5EF4-FFF2-40B4-BE49-F238E27FC236}">
                <a16:creationId xmlns:a16="http://schemas.microsoft.com/office/drawing/2014/main" id="{C7762B9C-6C4C-4312-A320-1515E614A1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sp>
        <p:nvSpPr>
          <p:cNvPr id="28774" name="Text Box 102">
            <a:extLst>
              <a:ext uri="{FF2B5EF4-FFF2-40B4-BE49-F238E27FC236}">
                <a16:creationId xmlns:a16="http://schemas.microsoft.com/office/drawing/2014/main" id="{C93F11F7-012D-40AC-A200-039666F793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24400" y="4953000"/>
            <a:ext cx="303213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^</a:t>
            </a:r>
          </a:p>
        </p:txBody>
      </p:sp>
      <p:grpSp>
        <p:nvGrpSpPr>
          <p:cNvPr id="46103" name="Group 105">
            <a:extLst>
              <a:ext uri="{FF2B5EF4-FFF2-40B4-BE49-F238E27FC236}">
                <a16:creationId xmlns:a16="http://schemas.microsoft.com/office/drawing/2014/main" id="{CE22535D-8E9F-4900-9EC5-8BD721FD1B53}"/>
              </a:ext>
            </a:extLst>
          </p:cNvPr>
          <p:cNvGrpSpPr>
            <a:grpSpLocks/>
          </p:cNvGrpSpPr>
          <p:nvPr/>
        </p:nvGrpSpPr>
        <p:grpSpPr bwMode="auto">
          <a:xfrm>
            <a:off x="4459288" y="1656557"/>
            <a:ext cx="3579813" cy="423863"/>
            <a:chOff x="2534" y="1911"/>
            <a:chExt cx="2255" cy="267"/>
          </a:xfrm>
        </p:grpSpPr>
        <p:sp>
          <p:nvSpPr>
            <p:cNvPr id="46104" name="Rectangle 106">
              <a:extLst>
                <a:ext uri="{FF2B5EF4-FFF2-40B4-BE49-F238E27FC236}">
                  <a16:creationId xmlns:a16="http://schemas.microsoft.com/office/drawing/2014/main" id="{CA830DC3-95B3-477E-AC9D-89DA43C7A5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34" y="1911"/>
              <a:ext cx="2255" cy="26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660066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mark    ivex    ilink    jvex    jlink</a:t>
              </a:r>
            </a:p>
          </p:txBody>
        </p:sp>
        <p:sp>
          <p:nvSpPr>
            <p:cNvPr id="46105" name="Line 107">
              <a:extLst>
                <a:ext uri="{FF2B5EF4-FFF2-40B4-BE49-F238E27FC236}">
                  <a16:creationId xmlns:a16="http://schemas.microsoft.com/office/drawing/2014/main" id="{0A712F5E-C1B8-49B5-99FB-ACFFD33D357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67" y="1922"/>
              <a:ext cx="0" cy="25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6" name="Line 108">
              <a:extLst>
                <a:ext uri="{FF2B5EF4-FFF2-40B4-BE49-F238E27FC236}">
                  <a16:creationId xmlns:a16="http://schemas.microsoft.com/office/drawing/2014/main" id="{665D300C-D360-490F-A806-D5EF2F9E0A6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23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7" name="Line 109">
              <a:extLst>
                <a:ext uri="{FF2B5EF4-FFF2-40B4-BE49-F238E27FC236}">
                  <a16:creationId xmlns:a16="http://schemas.microsoft.com/office/drawing/2014/main" id="{6652FD9F-ABB1-4668-A86C-DC75416315D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6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108" name="Line 110">
              <a:extLst>
                <a:ext uri="{FF2B5EF4-FFF2-40B4-BE49-F238E27FC236}">
                  <a16:creationId xmlns:a16="http://schemas.microsoft.com/office/drawing/2014/main" id="{73C18D08-978D-4026-9559-DAB97543EC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89" y="1911"/>
              <a:ext cx="0" cy="26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867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3" dur="500"/>
                                        <p:tgtEl>
                                          <p:spTgt spid="28690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8" dur="500"/>
                                        <p:tgtEl>
                                          <p:spTgt spid="2874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3" dur="500"/>
                                        <p:tgtEl>
                                          <p:spTgt spid="28766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8" dur="500"/>
                                        <p:tgtEl>
                                          <p:spTgt spid="287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3" dur="500"/>
                                        <p:tgtEl>
                                          <p:spTgt spid="2876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8" dur="500"/>
                                        <p:tgtEl>
                                          <p:spTgt spid="2875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3" dur="500"/>
                                        <p:tgtEl>
                                          <p:spTgt spid="2875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48" dur="500"/>
                                        <p:tgtEl>
                                          <p:spTgt spid="287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4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 nodeType="clickPar">
                      <p:stCondLst>
                        <p:cond delay="indefinite"/>
                      </p:stCondLst>
                      <p:childTnLst>
                        <p:par>
                          <p:cTn id="5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3" dur="500"/>
                                        <p:tgtEl>
                                          <p:spTgt spid="28744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 nodeType="clickPar">
                      <p:stCondLst>
                        <p:cond delay="indefinite"/>
                      </p:stCondLst>
                      <p:childTnLst>
                        <p:par>
                          <p:cTn id="5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58" dur="500"/>
                                        <p:tgtEl>
                                          <p:spTgt spid="2876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3" dur="500"/>
                                        <p:tgtEl>
                                          <p:spTgt spid="2875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 nodeType="clickPar">
                      <p:stCondLst>
                        <p:cond delay="indefinite"/>
                      </p:stCondLst>
                      <p:childTnLst>
                        <p:par>
                          <p:cTn id="6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68" dur="500"/>
                                        <p:tgtEl>
                                          <p:spTgt spid="2877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 nodeType="clickPar">
                      <p:stCondLst>
                        <p:cond delay="indefinite"/>
                      </p:stCondLst>
                      <p:childTnLst>
                        <p:par>
                          <p:cTn id="7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3" dur="500"/>
                                        <p:tgtEl>
                                          <p:spTgt spid="2877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 nodeType="clickPar">
                      <p:stCondLst>
                        <p:cond delay="indefinite"/>
                      </p:stCondLst>
                      <p:childTnLst>
                        <p:par>
                          <p:cTn id="7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8" dur="500"/>
                                        <p:tgtEl>
                                          <p:spTgt spid="2876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3" dur="500"/>
                                        <p:tgtEl>
                                          <p:spTgt spid="2877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 nodeType="clickPar">
                      <p:stCondLst>
                        <p:cond delay="indefinite"/>
                      </p:stCondLst>
                      <p:childTnLst>
                        <p:par>
                          <p:cTn id="8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6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88" dur="500"/>
                                        <p:tgtEl>
                                          <p:spTgt spid="2874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8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 nodeType="clickPar">
                      <p:stCondLst>
                        <p:cond delay="indefinite"/>
                      </p:stCondLst>
                      <p:childTnLst>
                        <p:par>
                          <p:cTn id="9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1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3" dur="500"/>
                                        <p:tgtEl>
                                          <p:spTgt spid="2876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98" dur="500"/>
                                        <p:tgtEl>
                                          <p:spTgt spid="287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769" grpId="0" build="p" autoUpdateAnimBg="0"/>
      <p:bldP spid="28770" grpId="0" build="p" autoUpdateAnimBg="0"/>
      <p:bldP spid="28772" grpId="0" build="p" autoUpdateAnimBg="0"/>
      <p:bldP spid="28773" grpId="0" build="p" autoUpdateAnimBg="0"/>
      <p:bldP spid="28774" grpId="0" build="p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09" name="Group 27">
            <a:extLst>
              <a:ext uri="{FF2B5EF4-FFF2-40B4-BE49-F238E27FC236}">
                <a16:creationId xmlns:a16="http://schemas.microsoft.com/office/drawing/2014/main" id="{192D6C47-33AC-4BA9-8ABA-9E913CE4C74B}"/>
              </a:ext>
            </a:extLst>
          </p:cNvPr>
          <p:cNvGrpSpPr>
            <a:grpSpLocks/>
          </p:cNvGrpSpPr>
          <p:nvPr/>
        </p:nvGrpSpPr>
        <p:grpSpPr bwMode="auto">
          <a:xfrm>
            <a:off x="2274095" y="2513318"/>
            <a:ext cx="1439863" cy="984249"/>
            <a:chOff x="741" y="1644"/>
            <a:chExt cx="907" cy="620"/>
          </a:xfrm>
        </p:grpSpPr>
        <p:sp>
          <p:nvSpPr>
            <p:cNvPr id="10319" name="Oval 5">
              <a:extLst>
                <a:ext uri="{FF2B5EF4-FFF2-40B4-BE49-F238E27FC236}">
                  <a16:creationId xmlns:a16="http://schemas.microsoft.com/office/drawing/2014/main" id="{726B0D31-2E41-4CB7-9FDB-28BC73F32B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22" y="16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20" name="Oval 8">
              <a:extLst>
                <a:ext uri="{FF2B5EF4-FFF2-40B4-BE49-F238E27FC236}">
                  <a16:creationId xmlns:a16="http://schemas.microsoft.com/office/drawing/2014/main" id="{80CB7FDD-F5EA-4351-97B0-BA58EB4E3D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1" y="2041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21" name="Oval 9">
              <a:extLst>
                <a:ext uri="{FF2B5EF4-FFF2-40B4-BE49-F238E27FC236}">
                  <a16:creationId xmlns:a16="http://schemas.microsoft.com/office/drawing/2014/main" id="{D068FBC3-D93B-4C5E-A197-C58C86EDCB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8" y="205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22" name="Line 21">
              <a:extLst>
                <a:ext uri="{FF2B5EF4-FFF2-40B4-BE49-F238E27FC236}">
                  <a16:creationId xmlns:a16="http://schemas.microsoft.com/office/drawing/2014/main" id="{46B9E1D6-6069-41DF-BA37-B7ED96A4D63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22" y="2222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3" name="Line 22">
              <a:extLst>
                <a:ext uri="{FF2B5EF4-FFF2-40B4-BE49-F238E27FC236}">
                  <a16:creationId xmlns:a16="http://schemas.microsoft.com/office/drawing/2014/main" id="{3E2CD350-8649-4A82-BFF5-D34AEE5AFE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40" y="2140"/>
              <a:ext cx="52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4" name="Line 23">
              <a:extLst>
                <a:ext uri="{FF2B5EF4-FFF2-40B4-BE49-F238E27FC236}">
                  <a16:creationId xmlns:a16="http://schemas.microsoft.com/office/drawing/2014/main" id="{20A0D312-D951-490F-8E9C-1C1B54A2D82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867" y="178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5" name="Line 24">
              <a:extLst>
                <a:ext uri="{FF2B5EF4-FFF2-40B4-BE49-F238E27FC236}">
                  <a16:creationId xmlns:a16="http://schemas.microsoft.com/office/drawing/2014/main" id="{86AAEC17-7B05-4751-B580-BC60AEB324F1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08" y="1829"/>
              <a:ext cx="255" cy="25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6" name="Line 25">
              <a:extLst>
                <a:ext uri="{FF2B5EF4-FFF2-40B4-BE49-F238E27FC236}">
                  <a16:creationId xmlns:a16="http://schemas.microsoft.com/office/drawing/2014/main" id="{5FF5AFE0-E20D-42F7-B937-99D2394F4D2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56" y="1844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27" name="Line 26">
              <a:extLst>
                <a:ext uri="{FF2B5EF4-FFF2-40B4-BE49-F238E27FC236}">
                  <a16:creationId xmlns:a16="http://schemas.microsoft.com/office/drawing/2014/main" id="{449D63AC-5AB3-4287-8DF4-233D1DB0CDE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9" y="1796"/>
              <a:ext cx="200" cy="27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311" name="Text Box 39">
            <a:extLst>
              <a:ext uri="{FF2B5EF4-FFF2-40B4-BE49-F238E27FC236}">
                <a16:creationId xmlns:a16="http://schemas.microsoft.com/office/drawing/2014/main" id="{35F48237-6D38-4070-A782-A603C8D1A1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81995" y="1854507"/>
            <a:ext cx="1731963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有向完全图</a:t>
            </a:r>
          </a:p>
        </p:txBody>
      </p:sp>
      <p:sp>
        <p:nvSpPr>
          <p:cNvPr id="10312" name="Text Box 40">
            <a:extLst>
              <a:ext uri="{FF2B5EF4-FFF2-40B4-BE49-F238E27FC236}">
                <a16:creationId xmlns:a16="http://schemas.microsoft.com/office/drawing/2014/main" id="{896A3B50-2906-4377-ACB7-4D1844EEBE3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78395" y="1833287"/>
            <a:ext cx="172402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无向完全图</a:t>
            </a:r>
          </a:p>
        </p:txBody>
      </p:sp>
      <p:sp>
        <p:nvSpPr>
          <p:cNvPr id="88" name="文本框 87">
            <a:extLst>
              <a:ext uri="{FF2B5EF4-FFF2-40B4-BE49-F238E27FC236}">
                <a16:creationId xmlns:a16="http://schemas.microsoft.com/office/drawing/2014/main" id="{E96E7E5D-3004-4615-B0D9-6C912B91109A}"/>
              </a:ext>
            </a:extLst>
          </p:cNvPr>
          <p:cNvSpPr txBox="1"/>
          <p:nvPr/>
        </p:nvSpPr>
        <p:spPr>
          <a:xfrm>
            <a:off x="5762870" y="3530391"/>
            <a:ext cx="2396332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(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)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90" name="文本框 89">
            <a:extLst>
              <a:ext uri="{FF2B5EF4-FFF2-40B4-BE49-F238E27FC236}">
                <a16:creationId xmlns:a16="http://schemas.microsoft.com/office/drawing/2014/main" id="{BD62B313-1762-43EF-8FC2-8A883D01B7B3}"/>
              </a:ext>
            </a:extLst>
          </p:cNvPr>
          <p:cNvSpPr txBox="1"/>
          <p:nvPr/>
        </p:nvSpPr>
        <p:spPr>
          <a:xfrm>
            <a:off x="1754189" y="3536679"/>
            <a:ext cx="285908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2" eaLnBrk="1" hangingPunct="1"/>
            <a:r>
              <a:rPr lang="zh-CN" altLang="en-US" sz="2400" dirty="0"/>
              <a:t>对任意一对顶点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zh-CN" altLang="en-US" sz="2400" dirty="0"/>
              <a:t>，有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v,w</a:t>
            </a:r>
            <a:r>
              <a:rPr lang="en-US" altLang="zh-CN" sz="2400" dirty="0"/>
              <a:t>&gt;</a:t>
            </a:r>
            <a:r>
              <a:rPr lang="zh-CN" altLang="en-US" sz="2400" dirty="0"/>
              <a:t>和</a:t>
            </a:r>
            <a:r>
              <a:rPr lang="en-US" altLang="zh-CN" sz="2400" dirty="0"/>
              <a:t>&lt;</a:t>
            </a:r>
            <a:r>
              <a:rPr lang="en-US" altLang="zh-CN" sz="2400" dirty="0" err="1">
                <a:solidFill>
                  <a:schemeClr val="accent5">
                    <a:lumMod val="25000"/>
                  </a:schemeClr>
                </a:solidFill>
              </a:rPr>
              <a:t>w,v</a:t>
            </a:r>
            <a:r>
              <a:rPr lang="en-US" altLang="zh-CN" sz="2400" dirty="0"/>
              <a:t>&gt;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F453E0E8-160F-4950-8ECF-CC276C78E577}"/>
              </a:ext>
            </a:extLst>
          </p:cNvPr>
          <p:cNvGrpSpPr/>
          <p:nvPr/>
        </p:nvGrpSpPr>
        <p:grpSpPr>
          <a:xfrm>
            <a:off x="5941160" y="2482624"/>
            <a:ext cx="1706562" cy="984249"/>
            <a:chOff x="5703035" y="777649"/>
            <a:chExt cx="1706562" cy="984249"/>
          </a:xfrm>
        </p:grpSpPr>
        <p:sp>
          <p:nvSpPr>
            <p:cNvPr id="10313" name="Oval 29">
              <a:extLst>
                <a:ext uri="{FF2B5EF4-FFF2-40B4-BE49-F238E27FC236}">
                  <a16:creationId xmlns:a16="http://schemas.microsoft.com/office/drawing/2014/main" id="{E0103C80-69F9-4DF9-B993-FEB9570ED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07873" y="777649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0314" name="Oval 30">
              <a:extLst>
                <a:ext uri="{FF2B5EF4-FFF2-40B4-BE49-F238E27FC236}">
                  <a16:creationId xmlns:a16="http://schemas.microsoft.com/office/drawing/2014/main" id="{F9B0163B-E9B5-4A7F-B64B-42C7D965E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03035" y="1407886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0315" name="Oval 31">
              <a:extLst>
                <a:ext uri="{FF2B5EF4-FFF2-40B4-BE49-F238E27FC236}">
                  <a16:creationId xmlns:a16="http://schemas.microsoft.com/office/drawing/2014/main" id="{E72CFC9A-4E65-4416-84CA-C7191C80F7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5398" y="142534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316" name="Line 33">
              <a:extLst>
                <a:ext uri="{FF2B5EF4-FFF2-40B4-BE49-F238E27FC236}">
                  <a16:creationId xmlns:a16="http://schemas.microsoft.com/office/drawing/2014/main" id="{6519C0CE-3D61-44A7-9C1C-9105930C32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001485" y="1565048"/>
              <a:ext cx="830263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7" name="Line 34">
              <a:extLst>
                <a:ext uri="{FF2B5EF4-FFF2-40B4-BE49-F238E27FC236}">
                  <a16:creationId xmlns:a16="http://schemas.microsoft.com/office/drawing/2014/main" id="{4A76B12E-1083-4844-899A-64AF21271C76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5903060" y="1007836"/>
              <a:ext cx="404813" cy="4048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18" name="Line 37">
              <a:extLst>
                <a:ext uri="{FF2B5EF4-FFF2-40B4-BE49-F238E27FC236}">
                  <a16:creationId xmlns:a16="http://schemas.microsoft.com/office/drawing/2014/main" id="{7248A0B7-0C21-4A69-8886-28CECC8374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0610" y="1018949"/>
              <a:ext cx="317500" cy="441325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5" name="Oval 31">
              <a:extLst>
                <a:ext uri="{FF2B5EF4-FFF2-40B4-BE49-F238E27FC236}">
                  <a16:creationId xmlns:a16="http://schemas.microsoft.com/office/drawing/2014/main" id="{A33428C6-D6EE-4301-A318-98ABCD76B3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92097" y="904568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96" name="Line 37">
              <a:extLst>
                <a:ext uri="{FF2B5EF4-FFF2-40B4-BE49-F238E27FC236}">
                  <a16:creationId xmlns:a16="http://schemas.microsoft.com/office/drawing/2014/main" id="{FBE6918A-65D9-4876-A9B2-54370EA408C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625373" y="882423"/>
              <a:ext cx="517525" cy="9444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7" name="Line 37">
              <a:extLst>
                <a:ext uri="{FF2B5EF4-FFF2-40B4-BE49-F238E27FC236}">
                  <a16:creationId xmlns:a16="http://schemas.microsoft.com/office/drawing/2014/main" id="{1CC5B721-32DD-451A-993A-6B0A8C117D6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6016626" y="1125842"/>
              <a:ext cx="1075471" cy="353477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98" name="Line 37">
              <a:extLst>
                <a:ext uri="{FF2B5EF4-FFF2-40B4-BE49-F238E27FC236}">
                  <a16:creationId xmlns:a16="http://schemas.microsoft.com/office/drawing/2014/main" id="{EC0409D8-40ED-424A-A3DA-DB96F4472E8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7130199" y="1237234"/>
              <a:ext cx="75464" cy="28255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205106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065EEB-C5A1-480D-A5EB-095536D90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6215EAC-F262-4333-B20A-F93BAAC38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42938" y="1452563"/>
            <a:ext cx="6958012" cy="4548187"/>
          </a:xfrm>
        </p:spPr>
        <p:txBody>
          <a:bodyPr/>
          <a:lstStyle/>
          <a:p>
            <a:r>
              <a:rPr lang="zh-CN" altLang="en-US" dirty="0"/>
              <a:t>给定一个无向图</a:t>
            </a:r>
            <a:r>
              <a:rPr lang="en-US" altLang="zh-CN" dirty="0"/>
              <a:t>G</a:t>
            </a:r>
          </a:p>
          <a:p>
            <a:pPr lvl="1"/>
            <a:r>
              <a:rPr lang="zh-CN" altLang="en-US" dirty="0"/>
              <a:t>如何判定它是 连通图？</a:t>
            </a:r>
            <a:endParaRPr lang="en-US" altLang="zh-CN" dirty="0"/>
          </a:p>
          <a:p>
            <a:pPr lvl="1"/>
            <a:r>
              <a:rPr lang="zh-CN" altLang="en-US" dirty="0"/>
              <a:t>如何判定某两个点是否连通？</a:t>
            </a:r>
            <a:endParaRPr lang="en-US" altLang="zh-CN" dirty="0"/>
          </a:p>
          <a:p>
            <a:pPr lvl="1"/>
            <a:r>
              <a:rPr lang="zh-CN" altLang="en-US" dirty="0"/>
              <a:t>如何找到它的生成森林？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给定一个有向图</a:t>
            </a:r>
            <a:r>
              <a:rPr lang="en-US" altLang="zh-CN" dirty="0"/>
              <a:t>G</a:t>
            </a:r>
          </a:p>
          <a:p>
            <a:pPr lvl="1"/>
            <a:r>
              <a:rPr lang="zh-CN" altLang="en-US" dirty="0"/>
              <a:t>如何判定它是强连通图？</a:t>
            </a:r>
            <a:endParaRPr lang="en-US" altLang="zh-CN" dirty="0"/>
          </a:p>
          <a:p>
            <a:pPr lvl="1"/>
            <a:r>
              <a:rPr lang="zh-CN" altLang="en-US" dirty="0"/>
              <a:t>如果不是，如何计算各连通分量？</a:t>
            </a:r>
          </a:p>
        </p:txBody>
      </p:sp>
    </p:spTree>
    <p:extLst>
      <p:ext uri="{BB962C8B-B14F-4D97-AF65-F5344CB8AC3E}">
        <p14:creationId xmlns:p14="http://schemas.microsoft.com/office/powerpoint/2010/main" val="14777569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63">
            <a:extLst>
              <a:ext uri="{FF2B5EF4-FFF2-40B4-BE49-F238E27FC236}">
                <a16:creationId xmlns:a16="http://schemas.microsoft.com/office/drawing/2014/main" id="{EC71EC39-05A3-4A11-B00B-07E88E88CC68}"/>
              </a:ext>
            </a:extLst>
          </p:cNvPr>
          <p:cNvGrpSpPr>
            <a:grpSpLocks/>
          </p:cNvGrpSpPr>
          <p:nvPr/>
        </p:nvGrpSpPr>
        <p:grpSpPr bwMode="auto">
          <a:xfrm>
            <a:off x="4854701" y="3288814"/>
            <a:ext cx="3387727" cy="1092200"/>
            <a:chOff x="551" y="742"/>
            <a:chExt cx="2134" cy="688"/>
          </a:xfrm>
        </p:grpSpPr>
        <p:sp>
          <p:nvSpPr>
            <p:cNvPr id="3" name="Text Box 64">
              <a:extLst>
                <a:ext uri="{FF2B5EF4-FFF2-40B4-BE49-F238E27FC236}">
                  <a16:creationId xmlns:a16="http://schemas.microsoft.com/office/drawing/2014/main" id="{53828C67-F368-41EE-8169-2954FB2985C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51" y="74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4" name="Oval 65">
              <a:extLst>
                <a:ext uri="{FF2B5EF4-FFF2-40B4-BE49-F238E27FC236}">
                  <a16:creationId xmlns:a16="http://schemas.microsoft.com/office/drawing/2014/main" id="{A37A4981-AAE6-4E61-8E40-583A2143D1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" name="Oval 66">
              <a:extLst>
                <a:ext uri="{FF2B5EF4-FFF2-40B4-BE49-F238E27FC236}">
                  <a16:creationId xmlns:a16="http://schemas.microsoft.com/office/drawing/2014/main" id="{152DCEB5-1C93-4CA0-BFCE-565243B507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6" name="Oval 67">
              <a:extLst>
                <a:ext uri="{FF2B5EF4-FFF2-40B4-BE49-F238E27FC236}">
                  <a16:creationId xmlns:a16="http://schemas.microsoft.com/office/drawing/2014/main" id="{AD38D750-A4FC-40DE-B3F8-10F25C1DB8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7" name="Oval 68">
              <a:extLst>
                <a:ext uri="{FF2B5EF4-FFF2-40B4-BE49-F238E27FC236}">
                  <a16:creationId xmlns:a16="http://schemas.microsoft.com/office/drawing/2014/main" id="{53EBE60C-EB77-4D09-82A3-265415F5ED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8" name="Oval 69">
              <a:extLst>
                <a:ext uri="{FF2B5EF4-FFF2-40B4-BE49-F238E27FC236}">
                  <a16:creationId xmlns:a16="http://schemas.microsoft.com/office/drawing/2014/main" id="{40007B18-26FC-4F15-A113-D4E14C7EAF9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9" name="Oval 70">
              <a:extLst>
                <a:ext uri="{FF2B5EF4-FFF2-40B4-BE49-F238E27FC236}">
                  <a16:creationId xmlns:a16="http://schemas.microsoft.com/office/drawing/2014/main" id="{BA2BA831-4D54-4415-A5FA-2F6C0FD60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0" name="Line 71">
              <a:extLst>
                <a:ext uri="{FF2B5EF4-FFF2-40B4-BE49-F238E27FC236}">
                  <a16:creationId xmlns:a16="http://schemas.microsoft.com/office/drawing/2014/main" id="{508B49CD-DE72-4AEE-BA47-7CDFAD33F2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867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1" name="Line 72">
              <a:extLst>
                <a:ext uri="{FF2B5EF4-FFF2-40B4-BE49-F238E27FC236}">
                  <a16:creationId xmlns:a16="http://schemas.microsoft.com/office/drawing/2014/main" id="{C27BB8C8-EB19-423C-8292-1A22D415E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933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2" name="Line 73">
              <a:extLst>
                <a:ext uri="{FF2B5EF4-FFF2-40B4-BE49-F238E27FC236}">
                  <a16:creationId xmlns:a16="http://schemas.microsoft.com/office/drawing/2014/main" id="{E92EB2B8-071E-411C-9D3E-20852F9E14C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344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3" name="Line 74">
              <a:extLst>
                <a:ext uri="{FF2B5EF4-FFF2-40B4-BE49-F238E27FC236}">
                  <a16:creationId xmlns:a16="http://schemas.microsoft.com/office/drawing/2014/main" id="{5C6C9C9C-B4CD-45EB-A2BC-408E1657038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956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75">
              <a:extLst>
                <a:ext uri="{FF2B5EF4-FFF2-40B4-BE49-F238E27FC236}">
                  <a16:creationId xmlns:a16="http://schemas.microsoft.com/office/drawing/2014/main" id="{CD996253-5BC8-4704-97C8-E864AA24B31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911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Freeform 76">
              <a:extLst>
                <a:ext uri="{FF2B5EF4-FFF2-40B4-BE49-F238E27FC236}">
                  <a16:creationId xmlns:a16="http://schemas.microsoft.com/office/drawing/2014/main" id="{4F35369A-2470-43F1-85C1-F331B3138E98}"/>
                </a:ext>
              </a:extLst>
            </p:cNvPr>
            <p:cNvSpPr>
              <a:spLocks/>
            </p:cNvSpPr>
            <p:nvPr/>
          </p:nvSpPr>
          <p:spPr bwMode="auto">
            <a:xfrm>
              <a:off x="900" y="933"/>
              <a:ext cx="222" cy="300"/>
            </a:xfrm>
            <a:custGeom>
              <a:avLst/>
              <a:gdLst>
                <a:gd name="T0" fmla="*/ 222 w 222"/>
                <a:gd name="T1" fmla="*/ 0 h 300"/>
                <a:gd name="T2" fmla="*/ 67 w 222"/>
                <a:gd name="T3" fmla="*/ 89 h 300"/>
                <a:gd name="T4" fmla="*/ 0 w 222"/>
                <a:gd name="T5" fmla="*/ 300 h 300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22" h="300">
                  <a:moveTo>
                    <a:pt x="222" y="0"/>
                  </a:moveTo>
                  <a:cubicBezTo>
                    <a:pt x="163" y="19"/>
                    <a:pt x="104" y="39"/>
                    <a:pt x="67" y="89"/>
                  </a:cubicBezTo>
                  <a:cubicBezTo>
                    <a:pt x="30" y="139"/>
                    <a:pt x="6" y="270"/>
                    <a:pt x="0" y="30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Freeform 77">
              <a:extLst>
                <a:ext uri="{FF2B5EF4-FFF2-40B4-BE49-F238E27FC236}">
                  <a16:creationId xmlns:a16="http://schemas.microsoft.com/office/drawing/2014/main" id="{328A7CA8-AD1C-4940-B0C5-641370F5D860}"/>
                </a:ext>
              </a:extLst>
            </p:cNvPr>
            <p:cNvSpPr>
              <a:spLocks/>
            </p:cNvSpPr>
            <p:nvPr/>
          </p:nvSpPr>
          <p:spPr bwMode="auto">
            <a:xfrm>
              <a:off x="945" y="955"/>
              <a:ext cx="211" cy="312"/>
            </a:xfrm>
            <a:custGeom>
              <a:avLst/>
              <a:gdLst>
                <a:gd name="T0" fmla="*/ 0 w 211"/>
                <a:gd name="T1" fmla="*/ 312 h 312"/>
                <a:gd name="T2" fmla="*/ 155 w 211"/>
                <a:gd name="T3" fmla="*/ 223 h 312"/>
                <a:gd name="T4" fmla="*/ 211 w 211"/>
                <a:gd name="T5" fmla="*/ 0 h 312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11" h="312">
                  <a:moveTo>
                    <a:pt x="0" y="312"/>
                  </a:moveTo>
                  <a:cubicBezTo>
                    <a:pt x="60" y="293"/>
                    <a:pt x="120" y="275"/>
                    <a:pt x="155" y="223"/>
                  </a:cubicBezTo>
                  <a:cubicBezTo>
                    <a:pt x="190" y="171"/>
                    <a:pt x="207" y="31"/>
                    <a:pt x="211" y="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7" name="Text Box 96">
            <a:extLst>
              <a:ext uri="{FF2B5EF4-FFF2-40B4-BE49-F238E27FC236}">
                <a16:creationId xmlns:a16="http://schemas.microsoft.com/office/drawing/2014/main" id="{55D61E22-0AFE-4683-BA9B-B1FE233572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22976" y="4596914"/>
            <a:ext cx="3712876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入度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    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出度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0</a:t>
            </a:r>
          </a:p>
        </p:txBody>
      </p:sp>
      <p:grpSp>
        <p:nvGrpSpPr>
          <p:cNvPr id="18" name="Group 79">
            <a:extLst>
              <a:ext uri="{FF2B5EF4-FFF2-40B4-BE49-F238E27FC236}">
                <a16:creationId xmlns:a16="http://schemas.microsoft.com/office/drawing/2014/main" id="{BC57814D-A7B7-4C66-9C09-55C2D6AE38B3}"/>
              </a:ext>
            </a:extLst>
          </p:cNvPr>
          <p:cNvGrpSpPr>
            <a:grpSpLocks/>
          </p:cNvGrpSpPr>
          <p:nvPr/>
        </p:nvGrpSpPr>
        <p:grpSpPr bwMode="auto">
          <a:xfrm>
            <a:off x="780504" y="3103867"/>
            <a:ext cx="2974975" cy="1300163"/>
            <a:chOff x="736" y="2462"/>
            <a:chExt cx="1874" cy="819"/>
          </a:xfrm>
        </p:grpSpPr>
        <p:sp>
          <p:nvSpPr>
            <p:cNvPr id="19" name="Text Box 80">
              <a:extLst>
                <a:ext uri="{FF2B5EF4-FFF2-40B4-BE49-F238E27FC236}">
                  <a16:creationId xmlns:a16="http://schemas.microsoft.com/office/drawing/2014/main" id="{E10049AD-57C8-4369-B281-CD09FF6DFD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736" y="2462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0" name="Oval 81">
              <a:extLst>
                <a:ext uri="{FF2B5EF4-FFF2-40B4-BE49-F238E27FC236}">
                  <a16:creationId xmlns:a16="http://schemas.microsoft.com/office/drawing/2014/main" id="{DBA7D94C-8A86-4E23-B509-AB4BF1462A2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1" name="Oval 82">
              <a:extLst>
                <a:ext uri="{FF2B5EF4-FFF2-40B4-BE49-F238E27FC236}">
                  <a16:creationId xmlns:a16="http://schemas.microsoft.com/office/drawing/2014/main" id="{022B0FE6-F16B-4694-82D6-BB37E4E6DAE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2" name="Oval 83">
              <a:extLst>
                <a:ext uri="{FF2B5EF4-FFF2-40B4-BE49-F238E27FC236}">
                  <a16:creationId xmlns:a16="http://schemas.microsoft.com/office/drawing/2014/main" id="{83D76EFB-5E75-4C1E-AD59-847B95F018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23" name="Oval 84">
              <a:extLst>
                <a:ext uri="{FF2B5EF4-FFF2-40B4-BE49-F238E27FC236}">
                  <a16:creationId xmlns:a16="http://schemas.microsoft.com/office/drawing/2014/main" id="{8CE0EF17-1BB4-4863-B4C6-D86910B988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4" name="Oval 85">
              <a:extLst>
                <a:ext uri="{FF2B5EF4-FFF2-40B4-BE49-F238E27FC236}">
                  <a16:creationId xmlns:a16="http://schemas.microsoft.com/office/drawing/2014/main" id="{593537E4-D7C9-483F-AC69-9DB2E1ECEE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86">
              <a:extLst>
                <a:ext uri="{FF2B5EF4-FFF2-40B4-BE49-F238E27FC236}">
                  <a16:creationId xmlns:a16="http://schemas.microsoft.com/office/drawing/2014/main" id="{58D8D3CE-1367-476A-A19B-D7EFDACE4A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8">
              <a:extLst>
                <a:ext uri="{FF2B5EF4-FFF2-40B4-BE49-F238E27FC236}">
                  <a16:creationId xmlns:a16="http://schemas.microsoft.com/office/drawing/2014/main" id="{7BADD135-5DD8-42AE-B24F-688FDA1D25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7" name="Line 89">
              <a:extLst>
                <a:ext uri="{FF2B5EF4-FFF2-40B4-BE49-F238E27FC236}">
                  <a16:creationId xmlns:a16="http://schemas.microsoft.com/office/drawing/2014/main" id="{B538AE1C-24FB-4384-9E26-E05283E4F30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8" name="Line 90">
              <a:extLst>
                <a:ext uri="{FF2B5EF4-FFF2-40B4-BE49-F238E27FC236}">
                  <a16:creationId xmlns:a16="http://schemas.microsoft.com/office/drawing/2014/main" id="{E01D0B06-8ADB-4CEC-A579-3C56E4E813F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9" name="Line 91">
              <a:extLst>
                <a:ext uri="{FF2B5EF4-FFF2-40B4-BE49-F238E27FC236}">
                  <a16:creationId xmlns:a16="http://schemas.microsoft.com/office/drawing/2014/main" id="{B8968C67-93B1-49B4-A2FC-807F28DFA26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0" name="Line 92">
              <a:extLst>
                <a:ext uri="{FF2B5EF4-FFF2-40B4-BE49-F238E27FC236}">
                  <a16:creationId xmlns:a16="http://schemas.microsoft.com/office/drawing/2014/main" id="{4ED2DA2D-BFD9-4084-A96C-5C9EC11E8A8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1" name="Line 93">
              <a:extLst>
                <a:ext uri="{FF2B5EF4-FFF2-40B4-BE49-F238E27FC236}">
                  <a16:creationId xmlns:a16="http://schemas.microsoft.com/office/drawing/2014/main" id="{151BD18F-17EB-40A2-A611-C7693A5CA77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2" name="Line 94">
              <a:extLst>
                <a:ext uri="{FF2B5EF4-FFF2-40B4-BE49-F238E27FC236}">
                  <a16:creationId xmlns:a16="http://schemas.microsoft.com/office/drawing/2014/main" id="{505D2EAC-8C6A-44F3-A4FC-3FB6D0E25F0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3" name="Line 95">
              <a:extLst>
                <a:ext uri="{FF2B5EF4-FFF2-40B4-BE49-F238E27FC236}">
                  <a16:creationId xmlns:a16="http://schemas.microsoft.com/office/drawing/2014/main" id="{F58B5D6D-BA90-46C4-959E-39578A02714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4" name="Text Box 97">
            <a:extLst>
              <a:ext uri="{FF2B5EF4-FFF2-40B4-BE49-F238E27FC236}">
                <a16:creationId xmlns:a16="http://schemas.microsoft.com/office/drawing/2014/main" id="{F5FC359B-791D-4701-A432-1E1C9C5BAA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85329" y="4570717"/>
            <a:ext cx="2033588" cy="8302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顶点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的</a:t>
            </a: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度</a:t>
            </a:r>
            <a:r>
              <a:rPr kumimoji="1" lang="zh-CN" alt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：</a:t>
            </a:r>
            <a:r>
              <a:rPr kumimoji="1" lang="en-US" altLang="zh-CN" sz="2400" b="0" i="0" u="none" strike="noStrike" kern="1200" cap="none" spc="0" normalizeH="0" baseline="0" noProof="0" dirty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CD5EA716-2A6A-4F15-8C84-0B4A16DCED54}"/>
              </a:ext>
            </a:extLst>
          </p:cNvPr>
          <p:cNvSpPr txBox="1"/>
          <p:nvPr/>
        </p:nvSpPr>
        <p:spPr>
          <a:xfrm>
            <a:off x="675694" y="2003415"/>
            <a:ext cx="3160896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无向图中，顶点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的</a:t>
            </a:r>
            <a:r>
              <a:rPr lang="zh-CN" altLang="en-US" sz="2400" dirty="0">
                <a:solidFill>
                  <a:srgbClr val="00B0F0"/>
                </a:solidFill>
              </a:rPr>
              <a:t>度 </a:t>
            </a:r>
            <a:r>
              <a:rPr lang="en-US" altLang="zh-CN" sz="2400" dirty="0">
                <a:solidFill>
                  <a:srgbClr val="00B0F0"/>
                </a:solidFill>
              </a:rPr>
              <a:t>:= </a:t>
            </a:r>
            <a:r>
              <a:rPr lang="zh-CN" altLang="en-US" sz="2400" dirty="0"/>
              <a:t>与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相连的边数</a:t>
            </a: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E53F2A7D-4530-4906-8C2F-B7A6A0A41274}"/>
              </a:ext>
            </a:extLst>
          </p:cNvPr>
          <p:cNvSpPr txBox="1"/>
          <p:nvPr/>
        </p:nvSpPr>
        <p:spPr>
          <a:xfrm>
            <a:off x="4242656" y="1908780"/>
            <a:ext cx="4603137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3" eaLnBrk="1" hangingPunct="1"/>
            <a:r>
              <a:rPr lang="zh-CN" altLang="en-US" sz="2400" dirty="0"/>
              <a:t>有向图中，顶点的</a:t>
            </a:r>
            <a:r>
              <a:rPr lang="zh-CN" altLang="en-US" sz="2400" dirty="0">
                <a:solidFill>
                  <a:srgbClr val="00B0F0"/>
                </a:solidFill>
              </a:rPr>
              <a:t>度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分成入度与出度。</a:t>
            </a:r>
            <a:r>
              <a:rPr lang="zh-CN" altLang="en-US" sz="2400" dirty="0">
                <a:solidFill>
                  <a:srgbClr val="00B0F0"/>
                </a:solidFill>
              </a:rPr>
              <a:t>入度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为头的弧的数目。</a:t>
            </a:r>
            <a:r>
              <a:rPr lang="zh-CN" altLang="en-US" sz="2400" dirty="0">
                <a:solidFill>
                  <a:srgbClr val="00B0F0"/>
                </a:solidFill>
              </a:rPr>
              <a:t>出度</a:t>
            </a:r>
            <a:r>
              <a:rPr lang="zh-CN" altLang="en-US" sz="2400" dirty="0"/>
              <a:t> </a:t>
            </a:r>
            <a:r>
              <a:rPr lang="en-US" altLang="zh-CN" sz="2400" dirty="0"/>
              <a:t>:= </a:t>
            </a:r>
            <a:r>
              <a:rPr lang="zh-CN" altLang="en-US" sz="2400" dirty="0"/>
              <a:t>以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en-US" sz="2400" dirty="0"/>
              <a:t>为尾的弧的数目。</a:t>
            </a:r>
          </a:p>
        </p:txBody>
      </p:sp>
    </p:spTree>
    <p:extLst>
      <p:ext uri="{BB962C8B-B14F-4D97-AF65-F5344CB8AC3E}">
        <p14:creationId xmlns:p14="http://schemas.microsoft.com/office/powerpoint/2010/main" val="9676589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59">
            <a:extLst>
              <a:ext uri="{FF2B5EF4-FFF2-40B4-BE49-F238E27FC236}">
                <a16:creationId xmlns:a16="http://schemas.microsoft.com/office/drawing/2014/main" id="{9A65333A-DB37-42A7-87BB-AEF084B942DB}"/>
              </a:ext>
            </a:extLst>
          </p:cNvPr>
          <p:cNvGrpSpPr>
            <a:grpSpLocks/>
          </p:cNvGrpSpPr>
          <p:nvPr/>
        </p:nvGrpSpPr>
        <p:grpSpPr bwMode="auto">
          <a:xfrm>
            <a:off x="2312868" y="4849137"/>
            <a:ext cx="1839912" cy="1071563"/>
            <a:chOff x="1849" y="3344"/>
            <a:chExt cx="1159" cy="675"/>
          </a:xfrm>
        </p:grpSpPr>
        <p:sp>
          <p:nvSpPr>
            <p:cNvPr id="22" name="Oval 6">
              <a:extLst>
                <a:ext uri="{FF2B5EF4-FFF2-40B4-BE49-F238E27FC236}">
                  <a16:creationId xmlns:a16="http://schemas.microsoft.com/office/drawing/2014/main" id="{D9458D3D-4399-45F6-B769-EBCB9C2A329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849" y="377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3" name="Oval 7">
              <a:extLst>
                <a:ext uri="{FF2B5EF4-FFF2-40B4-BE49-F238E27FC236}">
                  <a16:creationId xmlns:a16="http://schemas.microsoft.com/office/drawing/2014/main" id="{F166134C-DDB3-475C-9328-78AFBE8971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8" y="3344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524750F5-9125-4134-842E-5FE3B76E11B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08" y="3807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25" name="Line 13">
              <a:extLst>
                <a:ext uri="{FF2B5EF4-FFF2-40B4-BE49-F238E27FC236}">
                  <a16:creationId xmlns:a16="http://schemas.microsoft.com/office/drawing/2014/main" id="{70AB76B7-E4F1-41DA-A85A-A8BE5860B14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057" y="3933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6" name="Line 14">
              <a:extLst>
                <a:ext uri="{FF2B5EF4-FFF2-40B4-BE49-F238E27FC236}">
                  <a16:creationId xmlns:a16="http://schemas.microsoft.com/office/drawing/2014/main" id="{D06E41D1-B83B-4BC8-921F-1D9CB511D5D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045" y="3545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7" name="Line 15">
              <a:extLst>
                <a:ext uri="{FF2B5EF4-FFF2-40B4-BE49-F238E27FC236}">
                  <a16:creationId xmlns:a16="http://schemas.microsoft.com/office/drawing/2014/main" id="{5B928D1D-B4AC-4C3A-8B03-F3C0559F726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12" y="3500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4" name="Group 42">
            <a:extLst>
              <a:ext uri="{FF2B5EF4-FFF2-40B4-BE49-F238E27FC236}">
                <a16:creationId xmlns:a16="http://schemas.microsoft.com/office/drawing/2014/main" id="{AABE797D-BD6F-45F2-A306-2F0631F2A308}"/>
              </a:ext>
            </a:extLst>
          </p:cNvPr>
          <p:cNvGrpSpPr>
            <a:grpSpLocks/>
          </p:cNvGrpSpPr>
          <p:nvPr/>
        </p:nvGrpSpPr>
        <p:grpSpPr bwMode="auto">
          <a:xfrm>
            <a:off x="1423868" y="3018158"/>
            <a:ext cx="3194050" cy="1724025"/>
            <a:chOff x="673" y="661"/>
            <a:chExt cx="2012" cy="1086"/>
          </a:xfrm>
        </p:grpSpPr>
        <p:grpSp>
          <p:nvGrpSpPr>
            <p:cNvPr id="6" name="Group 43">
              <a:extLst>
                <a:ext uri="{FF2B5EF4-FFF2-40B4-BE49-F238E27FC236}">
                  <a16:creationId xmlns:a16="http://schemas.microsoft.com/office/drawing/2014/main" id="{7906F130-7E2A-4185-8CBD-149005F2D93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73" y="661"/>
              <a:ext cx="2012" cy="769"/>
              <a:chOff x="673" y="661"/>
              <a:chExt cx="2012" cy="769"/>
            </a:xfrm>
          </p:grpSpPr>
          <p:sp>
            <p:nvSpPr>
              <p:cNvPr id="8" name="Text Box 44">
                <a:extLst>
                  <a:ext uri="{FF2B5EF4-FFF2-40B4-BE49-F238E27FC236}">
                    <a16:creationId xmlns:a16="http://schemas.microsoft.com/office/drawing/2014/main" id="{23ADFC8F-64CF-4270-ABEC-988903DCE7A2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73" y="661"/>
                <a:ext cx="276" cy="25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例</a:t>
                </a:r>
              </a:p>
            </p:txBody>
          </p:sp>
          <p:sp>
            <p:nvSpPr>
              <p:cNvPr id="9" name="Oval 45">
                <a:extLst>
                  <a:ext uri="{FF2B5EF4-FFF2-40B4-BE49-F238E27FC236}">
                    <a16:creationId xmlns:a16="http://schemas.microsoft.com/office/drawing/2014/main" id="{614C69EC-94CC-4441-B252-7D74B1DF8C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10" name="Oval 46">
                <a:extLst>
                  <a:ext uri="{FF2B5EF4-FFF2-40B4-BE49-F238E27FC236}">
                    <a16:creationId xmlns:a16="http://schemas.microsoft.com/office/drawing/2014/main" id="{D51B74F3-279A-428F-A624-DFE409F4CA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11" name="Oval 47">
                <a:extLst>
                  <a:ext uri="{FF2B5EF4-FFF2-40B4-BE49-F238E27FC236}">
                    <a16:creationId xmlns:a16="http://schemas.microsoft.com/office/drawing/2014/main" id="{2D42222E-64DF-4800-A950-647AD77BD2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12" name="Oval 48">
                <a:extLst>
                  <a:ext uri="{FF2B5EF4-FFF2-40B4-BE49-F238E27FC236}">
                    <a16:creationId xmlns:a16="http://schemas.microsoft.com/office/drawing/2014/main" id="{9501D65D-372B-4891-9F18-222EBB9C65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13" name="Oval 49">
                <a:extLst>
                  <a:ext uri="{FF2B5EF4-FFF2-40B4-BE49-F238E27FC236}">
                    <a16:creationId xmlns:a16="http://schemas.microsoft.com/office/drawing/2014/main" id="{91DBE4EE-D6DC-4A69-B254-0DFAD9C745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14" name="Oval 50">
                <a:extLst>
                  <a:ext uri="{FF2B5EF4-FFF2-40B4-BE49-F238E27FC236}">
                    <a16:creationId xmlns:a16="http://schemas.microsoft.com/office/drawing/2014/main" id="{341F6EBB-6FCF-4E58-927D-24FA76611A6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15" name="Line 51">
                <a:extLst>
                  <a:ext uri="{FF2B5EF4-FFF2-40B4-BE49-F238E27FC236}">
                    <a16:creationId xmlns:a16="http://schemas.microsoft.com/office/drawing/2014/main" id="{CEBC6660-EBAC-4632-ADE4-F6FD38A3B4F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6" name="Line 52">
                <a:extLst>
                  <a:ext uri="{FF2B5EF4-FFF2-40B4-BE49-F238E27FC236}">
                    <a16:creationId xmlns:a16="http://schemas.microsoft.com/office/drawing/2014/main" id="{A40EE1D3-BD17-473B-A7C4-B1AA531D43C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7" name="Line 53">
                <a:extLst>
                  <a:ext uri="{FF2B5EF4-FFF2-40B4-BE49-F238E27FC236}">
                    <a16:creationId xmlns:a16="http://schemas.microsoft.com/office/drawing/2014/main" id="{8404DD8F-9B03-4140-87BF-6F79089DEB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8" name="Line 54">
                <a:extLst>
                  <a:ext uri="{FF2B5EF4-FFF2-40B4-BE49-F238E27FC236}">
                    <a16:creationId xmlns:a16="http://schemas.microsoft.com/office/drawing/2014/main" id="{DE530E12-5B42-4167-A94E-B29FD4131E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19" name="Line 55">
                <a:extLst>
                  <a:ext uri="{FF2B5EF4-FFF2-40B4-BE49-F238E27FC236}">
                    <a16:creationId xmlns:a16="http://schemas.microsoft.com/office/drawing/2014/main" id="{2000D13C-6AB3-46AF-B2A0-4F4996E8E5A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0" name="Freeform 56">
                <a:extLst>
                  <a:ext uri="{FF2B5EF4-FFF2-40B4-BE49-F238E27FC236}">
                    <a16:creationId xmlns:a16="http://schemas.microsoft.com/office/drawing/2014/main" id="{DF91F590-C9A3-41BF-BAF2-2D284A7A63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1" name="Freeform 57">
                <a:extLst>
                  <a:ext uri="{FF2B5EF4-FFF2-40B4-BE49-F238E27FC236}">
                    <a16:creationId xmlns:a16="http://schemas.microsoft.com/office/drawing/2014/main" id="{94370FDD-5DC4-45B4-9673-0DF9C6D3B2A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" name="Text Box 58">
              <a:extLst>
                <a:ext uri="{FF2B5EF4-FFF2-40B4-BE49-F238E27FC236}">
                  <a16:creationId xmlns:a16="http://schemas.microsoft.com/office/drawing/2014/main" id="{212BD514-5741-43FC-B0C4-42F9ACC9CEA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9" name="文本框 28">
            <a:extLst>
              <a:ext uri="{FF2B5EF4-FFF2-40B4-BE49-F238E27FC236}">
                <a16:creationId xmlns:a16="http://schemas.microsoft.com/office/drawing/2014/main" id="{C9FF8105-1B33-4B5A-8C7F-AB6C9A09D1DA}"/>
              </a:ext>
            </a:extLst>
          </p:cNvPr>
          <p:cNvSpPr txBox="1"/>
          <p:nvPr/>
        </p:nvSpPr>
        <p:spPr>
          <a:xfrm>
            <a:off x="1435712" y="1302644"/>
            <a:ext cx="6407026" cy="150810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7463" lvl="2" indent="-17463" eaLnBrk="1" hangingPunct="1"/>
            <a:r>
              <a:rPr lang="zh-CN" altLang="zh-CN" sz="2800" dirty="0"/>
              <a:t>如果图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G(V,E)</a:t>
            </a:r>
            <a:r>
              <a:rPr lang="zh-CN" altLang="zh-CN" sz="2800" dirty="0"/>
              <a:t>和图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G'(V',E')</a:t>
            </a:r>
            <a:r>
              <a:rPr lang="en-US" altLang="zh-CN" sz="2800" dirty="0"/>
              <a:t>,</a:t>
            </a:r>
            <a:r>
              <a:rPr lang="zh-CN" altLang="zh-CN" sz="2800" dirty="0"/>
              <a:t>满足：</a:t>
            </a:r>
            <a:br>
              <a:rPr lang="en-US" altLang="zh-CN" sz="2800" dirty="0"/>
            </a:b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     V' 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  <a:sym typeface="Symbol" panose="05050102010706020507" pitchFamily="18" charset="2"/>
              </a:rPr>
              <a:t> V   E'  E</a:t>
            </a:r>
          </a:p>
          <a:p>
            <a:pPr marL="17463" lvl="2" indent="-17463" eaLnBrk="1" hangingPunct="1"/>
            <a:r>
              <a:rPr lang="zh-CN" altLang="en-US" sz="2800" dirty="0"/>
              <a:t>称称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G'</a:t>
            </a:r>
            <a:r>
              <a:rPr lang="zh-CN" altLang="zh-CN" sz="2800" dirty="0"/>
              <a:t>为</a:t>
            </a:r>
            <a:r>
              <a:rPr lang="en-US" altLang="zh-CN" sz="2800" dirty="0">
                <a:solidFill>
                  <a:schemeClr val="accent5">
                    <a:lumMod val="25000"/>
                  </a:schemeClr>
                </a:solidFill>
              </a:rPr>
              <a:t>G</a:t>
            </a:r>
            <a:r>
              <a:rPr lang="zh-CN" altLang="zh-CN" sz="2800" dirty="0"/>
              <a:t>的</a:t>
            </a:r>
            <a:r>
              <a:rPr lang="zh-CN" altLang="zh-CN" sz="3600" dirty="0">
                <a:solidFill>
                  <a:srgbClr val="00B0F0"/>
                </a:solidFill>
              </a:rPr>
              <a:t>子图</a:t>
            </a:r>
            <a:endParaRPr lang="zh-CN" altLang="zh-CN" sz="2800" dirty="0">
              <a:solidFill>
                <a:srgbClr val="00B0F0"/>
              </a:solidFill>
            </a:endParaRPr>
          </a:p>
        </p:txBody>
      </p:sp>
      <p:grpSp>
        <p:nvGrpSpPr>
          <p:cNvPr id="31" name="Group 43">
            <a:extLst>
              <a:ext uri="{FF2B5EF4-FFF2-40B4-BE49-F238E27FC236}">
                <a16:creationId xmlns:a16="http://schemas.microsoft.com/office/drawing/2014/main" id="{8EB89BB7-F8EF-4341-86FE-8FE8C79FA147}"/>
              </a:ext>
            </a:extLst>
          </p:cNvPr>
          <p:cNvGrpSpPr>
            <a:grpSpLocks/>
          </p:cNvGrpSpPr>
          <p:nvPr/>
        </p:nvGrpSpPr>
        <p:grpSpPr bwMode="auto">
          <a:xfrm>
            <a:off x="5737898" y="4888030"/>
            <a:ext cx="2274888" cy="1071563"/>
            <a:chOff x="752" y="755"/>
            <a:chExt cx="1433" cy="675"/>
          </a:xfrm>
        </p:grpSpPr>
        <p:sp>
          <p:nvSpPr>
            <p:cNvPr id="34" name="Oval 45">
              <a:extLst>
                <a:ext uri="{FF2B5EF4-FFF2-40B4-BE49-F238E27FC236}">
                  <a16:creationId xmlns:a16="http://schemas.microsoft.com/office/drawing/2014/main" id="{36392D19-0BB8-40F8-882C-6963D1547A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6" name="Oval 47">
              <a:extLst>
                <a:ext uri="{FF2B5EF4-FFF2-40B4-BE49-F238E27FC236}">
                  <a16:creationId xmlns:a16="http://schemas.microsoft.com/office/drawing/2014/main" id="{0D657F80-FE5F-4FDA-9FFD-D699B0011A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75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48">
              <a:extLst>
                <a:ext uri="{FF2B5EF4-FFF2-40B4-BE49-F238E27FC236}">
                  <a16:creationId xmlns:a16="http://schemas.microsoft.com/office/drawing/2014/main" id="{41760114-77ED-4BB1-990E-23E91630BE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49">
              <a:extLst>
                <a:ext uri="{FF2B5EF4-FFF2-40B4-BE49-F238E27FC236}">
                  <a16:creationId xmlns:a16="http://schemas.microsoft.com/office/drawing/2014/main" id="{14A9597C-82D6-46B4-A6D3-E1B7F2C140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218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</p:grpSp>
      <p:grpSp>
        <p:nvGrpSpPr>
          <p:cNvPr id="47" name="Group 42">
            <a:extLst>
              <a:ext uri="{FF2B5EF4-FFF2-40B4-BE49-F238E27FC236}">
                <a16:creationId xmlns:a16="http://schemas.microsoft.com/office/drawing/2014/main" id="{34329CBE-77A4-42AB-9288-60FB83DF84E2}"/>
              </a:ext>
            </a:extLst>
          </p:cNvPr>
          <p:cNvGrpSpPr>
            <a:grpSpLocks/>
          </p:cNvGrpSpPr>
          <p:nvPr/>
        </p:nvGrpSpPr>
        <p:grpSpPr bwMode="auto">
          <a:xfrm>
            <a:off x="5316417" y="3026412"/>
            <a:ext cx="3068638" cy="1574800"/>
            <a:chOff x="752" y="755"/>
            <a:chExt cx="1933" cy="992"/>
          </a:xfrm>
        </p:grpSpPr>
        <p:grpSp>
          <p:nvGrpSpPr>
            <p:cNvPr id="48" name="Group 43">
              <a:extLst>
                <a:ext uri="{FF2B5EF4-FFF2-40B4-BE49-F238E27FC236}">
                  <a16:creationId xmlns:a16="http://schemas.microsoft.com/office/drawing/2014/main" id="{B0552555-B711-4320-84D3-E9FE847CCC1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752" y="755"/>
              <a:ext cx="1933" cy="675"/>
              <a:chOff x="752" y="755"/>
              <a:chExt cx="1933" cy="675"/>
            </a:xfrm>
          </p:grpSpPr>
          <p:sp>
            <p:nvSpPr>
              <p:cNvPr id="50" name="Oval 45">
                <a:extLst>
                  <a:ext uri="{FF2B5EF4-FFF2-40B4-BE49-F238E27FC236}">
                    <a16:creationId xmlns:a16="http://schemas.microsoft.com/office/drawing/2014/main" id="{B0B06A3B-148A-4DDD-A82E-B99E9F8470B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51" name="Oval 47">
                <a:extLst>
                  <a:ext uri="{FF2B5EF4-FFF2-40B4-BE49-F238E27FC236}">
                    <a16:creationId xmlns:a16="http://schemas.microsoft.com/office/drawing/2014/main" id="{F07EDF4F-8553-4771-9A90-1A2C20C4B5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52" name="Oval 48">
                <a:extLst>
                  <a:ext uri="{FF2B5EF4-FFF2-40B4-BE49-F238E27FC236}">
                    <a16:creationId xmlns:a16="http://schemas.microsoft.com/office/drawing/2014/main" id="{F2A3446B-B553-4181-931B-009604CAF6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53" name="Oval 49">
                <a:extLst>
                  <a:ext uri="{FF2B5EF4-FFF2-40B4-BE49-F238E27FC236}">
                    <a16:creationId xmlns:a16="http://schemas.microsoft.com/office/drawing/2014/main" id="{F8B78F97-1980-47F2-925D-DB05BAFB2E1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54" name="Oval 50">
                <a:extLst>
                  <a:ext uri="{FF2B5EF4-FFF2-40B4-BE49-F238E27FC236}">
                    <a16:creationId xmlns:a16="http://schemas.microsoft.com/office/drawing/2014/main" id="{932ECF94-26B3-4AD4-8CCE-1D248B890FA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55" name="Line 52">
                <a:extLst>
                  <a:ext uri="{FF2B5EF4-FFF2-40B4-BE49-F238E27FC236}">
                    <a16:creationId xmlns:a16="http://schemas.microsoft.com/office/drawing/2014/main" id="{3A38FDA5-0E31-46E9-9D6D-7F9588EDC4E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6" name="Line 53">
                <a:extLst>
                  <a:ext uri="{FF2B5EF4-FFF2-40B4-BE49-F238E27FC236}">
                    <a16:creationId xmlns:a16="http://schemas.microsoft.com/office/drawing/2014/main" id="{C86D419E-509C-4692-B6FB-E2E8680B76D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7" name="Line 54">
                <a:extLst>
                  <a:ext uri="{FF2B5EF4-FFF2-40B4-BE49-F238E27FC236}">
                    <a16:creationId xmlns:a16="http://schemas.microsoft.com/office/drawing/2014/main" id="{ECDCA752-CC6C-45AA-A18B-8A1E2106BB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8" name="Freeform 56">
                <a:extLst>
                  <a:ext uri="{FF2B5EF4-FFF2-40B4-BE49-F238E27FC236}">
                    <a16:creationId xmlns:a16="http://schemas.microsoft.com/office/drawing/2014/main" id="{BED5EE05-FB43-4B9A-B719-1046A4AED1D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59" name="Freeform 57">
                <a:extLst>
                  <a:ext uri="{FF2B5EF4-FFF2-40B4-BE49-F238E27FC236}">
                    <a16:creationId xmlns:a16="http://schemas.microsoft.com/office/drawing/2014/main" id="{70889F51-5FED-4246-9179-A8A0CB66147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49" name="Text Box 58">
              <a:extLst>
                <a:ext uri="{FF2B5EF4-FFF2-40B4-BE49-F238E27FC236}">
                  <a16:creationId xmlns:a16="http://schemas.microsoft.com/office/drawing/2014/main" id="{B76D28D4-1189-41C6-88DA-BC33C0081FE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76" y="1497"/>
              <a:ext cx="11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zh-CN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620422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/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lvl="2"/>
                <a:r>
                  <a:rPr lang="zh-CN" altLang="en-US" sz="2400" dirty="0"/>
                  <a:t>若顶点序列</a:t>
                </a:r>
                <a14:m>
                  <m:oMath xmlns:m="http://schemas.openxmlformats.org/officeDocument/2006/math"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𝑉</m:t>
                    </m:r>
                    <m:r>
                      <a:rPr lang="en-US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altLang="zh-CN" sz="240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b="0" i="1" dirty="0" smtClean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,…</m:t>
                    </m:r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zh-CN" altLang="zh-CN" sz="2400" dirty="0"/>
                  <a:t>满足</a:t>
                </a:r>
                <a:br>
                  <a:rPr lang="en-US" altLang="zh-CN" sz="2400" dirty="0"/>
                </a:br>
                <a:r>
                  <a:rPr lang="en-US" altLang="zh-CN" sz="2400" dirty="0"/>
                  <a:t>     </a:t>
                </a:r>
                <a14:m>
                  <m:oMath xmlns:m="http://schemas.openxmlformats.org/officeDocument/2006/math">
                    <m:r>
                      <a:rPr lang="zh-CN" altLang="zh-CN" sz="240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b="0" i="1" dirty="0" smtClean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zh-CN" altLang="zh-CN" sz="2400" dirty="0">
                    <a:sym typeface="Symbol" panose="05050102010706020507" pitchFamily="18" charset="2"/>
                  </a:rPr>
                  <a:t>或 </a:t>
                </a:r>
                <a14:m>
                  <m:oMath xmlns:m="http://schemas.openxmlformats.org/officeDocument/2006/math"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&lt;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sub>
                    </m:sSub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2400" i="1" dirty="0">
                            <a:solidFill>
                              <a:schemeClr val="accent5">
                                <a:lumMod val="2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sSub>
                          <m:sSubPr>
                            <m:ctrlP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lang="en-US" altLang="zh-CN" sz="2400" i="1" dirty="0">
                                <a:solidFill>
                                  <a:schemeClr val="accent5">
                                    <a:lumMod val="25000"/>
                                  </a:schemeClr>
                                </a:solidFill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sub>
                    </m:sSub>
                    <m:r>
                      <a:rPr lang="en-US" altLang="zh-CN" sz="2400" b="0" i="1" dirty="0" smtClean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</m:t>
                    </m:r>
                    <m:r>
                      <a:rPr lang="en-US" altLang="zh-CN" sz="2400" i="1" dirty="0">
                        <a:solidFill>
                          <a:schemeClr val="accent5">
                            <a:lumMod val="25000"/>
                          </a:schemeClr>
                        </a:solidFill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𝐸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(1&lt;</a:t>
                </a:r>
                <a:r>
                  <a:rPr lang="en-US" altLang="zh-CN" sz="2400" i="1" dirty="0" err="1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jk</a:t>
                </a:r>
                <a:r>
                  <a:rPr lang="en-US" altLang="zh-CN" sz="2400" i="1" dirty="0">
                    <a:solidFill>
                      <a:schemeClr val="accent5">
                        <a:lumMod val="25000"/>
                      </a:schemeClr>
                    </a:solidFill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，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ym typeface="Symbol" panose="05050102010706020507" pitchFamily="18" charset="2"/>
                  </a:rPr>
                  <a:t>则称之为图中一条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/</a:t>
                </a: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道路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(path)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路径长度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:=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它所含边数。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chemeClr val="tx2"/>
                    </a:solidFill>
                    <a:sym typeface="Symbol" panose="05050102010706020507" pitchFamily="18" charset="2"/>
                  </a:rPr>
                  <a:t>例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 右图中，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3,1,2,5,7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是路径。</a:t>
                </a:r>
                <a:br>
                  <a:rPr lang="en-US" altLang="zh-CN" sz="2400" dirty="0"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ym typeface="Symbol" panose="05050102010706020507" pitchFamily="18" charset="2"/>
                  </a:rPr>
                  <a:t>    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路径的起点为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3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；终点为</a:t>
                </a:r>
                <a:r>
                  <a:rPr lang="en-US" altLang="zh-CN" sz="2400" dirty="0">
                    <a:solidFill>
                      <a:srgbClr val="002060"/>
                    </a:solidFill>
                    <a:sym typeface="Symbol" panose="05050102010706020507" pitchFamily="18" charset="2"/>
                  </a:rPr>
                  <a:t>7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/>
                <a:endParaRPr lang="en-US" altLang="zh-CN" sz="2400" dirty="0">
                  <a:solidFill>
                    <a:srgbClr val="00B0F0"/>
                  </a:solidFill>
                  <a:sym typeface="Symbol" panose="05050102010706020507" pitchFamily="18" charset="2"/>
                </a:endParaRPr>
              </a:p>
              <a:p>
                <a:pPr marL="0" lvl="2" eaLnBrk="1" hangingPunct="1"/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回路</a:t>
                </a:r>
                <a:r>
                  <a:rPr lang="en-US" altLang="zh-CN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(loop)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第一个顶点和最后一个顶点相同的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路径。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简单路径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：顶点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的路径。  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2" eaLnBrk="1" hangingPunct="1">
                  <a:spcBef>
                    <a:spcPts val="1200"/>
                  </a:spcBef>
                </a:pPr>
                <a:r>
                  <a:rPr lang="zh-CN" altLang="en-US" sz="2400" dirty="0">
                    <a:solidFill>
                      <a:srgbClr val="00B0F0"/>
                    </a:solidFill>
                    <a:sym typeface="Symbol" panose="05050102010706020507" pitchFamily="18" charset="2"/>
                  </a:rPr>
                  <a:t>简单回路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：除了第一个顶点和最后一个顶点外，</a:t>
                </a:r>
                <a:r>
                  <a:rPr lang="zh-CN" altLang="en-US" sz="2400" dirty="0">
                    <a:solidFill>
                      <a:srgbClr val="9933FF"/>
                    </a:solidFill>
                    <a:sym typeface="Symbol" panose="05050102010706020507" pitchFamily="18" charset="2"/>
                  </a:rPr>
                  <a:t>其余顶点不重复出现</a:t>
                </a:r>
                <a:r>
                  <a:rPr lang="zh-CN" altLang="en-US" sz="2400" dirty="0">
                    <a:sym typeface="Symbol" panose="05050102010706020507" pitchFamily="18" charset="2"/>
                  </a:rPr>
                  <a:t>的回路。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（有时还要求边不能重复</a:t>
                </a:r>
                <a:b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</a:b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   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例如，一般认为</a:t>
                </a:r>
                <a:r>
                  <a:rPr lang="en-US" altLang="zh-CN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(2,5,2)</a:t>
                </a:r>
                <a:r>
                  <a:rPr lang="zh-CN" altLang="en-US" sz="2400" dirty="0">
                    <a:solidFill>
                      <a:schemeClr val="bg1">
                        <a:lumMod val="50000"/>
                      </a:schemeClr>
                    </a:solidFill>
                    <a:sym typeface="Symbol" panose="05050102010706020507" pitchFamily="18" charset="2"/>
                  </a:rPr>
                  <a:t>这个路径不是一个简单回路）</a:t>
                </a:r>
                <a:endParaRPr lang="en-US" altLang="zh-CN" sz="2400" dirty="0">
                  <a:solidFill>
                    <a:schemeClr val="bg1">
                      <a:lumMod val="50000"/>
                    </a:schemeClr>
                  </a:solidFill>
                  <a:sym typeface="Symbol" panose="05050102010706020507" pitchFamily="18" charset="2"/>
                </a:endParaRPr>
              </a:p>
            </p:txBody>
          </p:sp>
        </mc:Choice>
        <mc:Fallback xmlns="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6ACF92CB-07BA-4D2E-86E6-73CDAA42F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889" y="1001400"/>
                <a:ext cx="7484635" cy="5309146"/>
              </a:xfrm>
              <a:prstGeom prst="rect">
                <a:avLst/>
              </a:prstGeom>
              <a:blipFill>
                <a:blip r:embed="rId2"/>
                <a:stretch>
                  <a:fillRect l="-1303" t="-1263" r="-326" b="-183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" name="组合 1">
            <a:extLst>
              <a:ext uri="{FF2B5EF4-FFF2-40B4-BE49-F238E27FC236}">
                <a16:creationId xmlns:a16="http://schemas.microsoft.com/office/drawing/2014/main" id="{7A3E9957-2236-4163-9A4A-05003B158998}"/>
              </a:ext>
            </a:extLst>
          </p:cNvPr>
          <p:cNvGrpSpPr/>
          <p:nvPr/>
        </p:nvGrpSpPr>
        <p:grpSpPr>
          <a:xfrm>
            <a:off x="5651074" y="2616161"/>
            <a:ext cx="2586037" cy="1141413"/>
            <a:chOff x="6181948" y="2801694"/>
            <a:chExt cx="2586037" cy="1141413"/>
          </a:xfrm>
        </p:grpSpPr>
        <p:sp>
          <p:nvSpPr>
            <p:cNvPr id="48" name="Oval 21">
              <a:extLst>
                <a:ext uri="{FF2B5EF4-FFF2-40B4-BE49-F238E27FC236}">
                  <a16:creationId xmlns:a16="http://schemas.microsoft.com/office/drawing/2014/main" id="{957708B9-A1B0-4228-A49E-769BC41606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70873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49" name="Oval 22">
              <a:extLst>
                <a:ext uri="{FF2B5EF4-FFF2-40B4-BE49-F238E27FC236}">
                  <a16:creationId xmlns:a16="http://schemas.microsoft.com/office/drawing/2014/main" id="{908F704A-603F-426C-92FB-001D47FF74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693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E9CF1EAF-AF0E-4F26-B986-168FFF940A7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0585" y="2801694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342A2648-D9AA-4D01-BCF0-2273132B4E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1948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52" name="Oval 25">
              <a:extLst>
                <a:ext uri="{FF2B5EF4-FFF2-40B4-BE49-F238E27FC236}">
                  <a16:creationId xmlns:a16="http://schemas.microsoft.com/office/drawing/2014/main" id="{C65BD935-2D76-4CB1-9B7A-5B42AC1F17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28060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53" name="Oval 26">
              <a:extLst>
                <a:ext uri="{FF2B5EF4-FFF2-40B4-BE49-F238E27FC236}">
                  <a16:creationId xmlns:a16="http://schemas.microsoft.com/office/drawing/2014/main" id="{25BBBC8E-DB6A-4EF6-96B4-E441608CFEC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715473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54" name="Oval 28">
              <a:extLst>
                <a:ext uri="{FF2B5EF4-FFF2-40B4-BE49-F238E27FC236}">
                  <a16:creationId xmlns:a16="http://schemas.microsoft.com/office/drawing/2014/main" id="{ED1417C7-5E60-4531-B1C1-8467C9FF23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50485" y="3606557"/>
              <a:ext cx="317500" cy="336550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5" name="Line 29">
              <a:extLst>
                <a:ext uri="{FF2B5EF4-FFF2-40B4-BE49-F238E27FC236}">
                  <a16:creationId xmlns:a16="http://schemas.microsoft.com/office/drawing/2014/main" id="{A82EC8E5-1C5F-424B-92F7-DA6521B25AB8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353398" y="3144594"/>
              <a:ext cx="228600" cy="47625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6" name="Line 30">
              <a:extLst>
                <a:ext uri="{FF2B5EF4-FFF2-40B4-BE49-F238E27FC236}">
                  <a16:creationId xmlns:a16="http://schemas.microsoft.com/office/drawing/2014/main" id="{BFB2D23E-E037-4CA6-9112-0E0339BA751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477223" y="3779594"/>
              <a:ext cx="35242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7" name="Line 31">
              <a:extLst>
                <a:ext uri="{FF2B5EF4-FFF2-40B4-BE49-F238E27FC236}">
                  <a16:creationId xmlns:a16="http://schemas.microsoft.com/office/drawing/2014/main" id="{1C1926F3-BBE3-4033-93DB-9CA436A5F2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05823" y="3108082"/>
              <a:ext cx="212725" cy="53022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8" name="Line 32">
              <a:extLst>
                <a:ext uri="{FF2B5EF4-FFF2-40B4-BE49-F238E27FC236}">
                  <a16:creationId xmlns:a16="http://schemas.microsoft.com/office/drawing/2014/main" id="{728BD7AC-80E7-43B0-AD1F-C1C5D2C36245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112223" y="3144594"/>
              <a:ext cx="265112" cy="52863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9" name="Line 33">
              <a:extLst>
                <a:ext uri="{FF2B5EF4-FFF2-40B4-BE49-F238E27FC236}">
                  <a16:creationId xmlns:a16="http://schemas.microsoft.com/office/drawing/2014/main" id="{227F00EB-CDF1-45FD-AB34-825935F296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147148" y="3797057"/>
              <a:ext cx="56515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0" name="Line 34">
              <a:extLst>
                <a:ext uri="{FF2B5EF4-FFF2-40B4-BE49-F238E27FC236}">
                  <a16:creationId xmlns:a16="http://schemas.microsoft.com/office/drawing/2014/main" id="{4B4AF225-B968-44E4-8534-86A3AB4DB67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88473" y="2966794"/>
              <a:ext cx="38735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61" name="Line 35">
              <a:extLst>
                <a:ext uri="{FF2B5EF4-FFF2-40B4-BE49-F238E27FC236}">
                  <a16:creationId xmlns:a16="http://schemas.microsoft.com/office/drawing/2014/main" id="{24CB8BEE-C9CA-4E55-9476-8DAC2E71FD3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553548" y="3055694"/>
              <a:ext cx="935037" cy="61753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941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19">
            <a:extLst>
              <a:ext uri="{FF2B5EF4-FFF2-40B4-BE49-F238E27FC236}">
                <a16:creationId xmlns:a16="http://schemas.microsoft.com/office/drawing/2014/main" id="{8C30537F-CC8E-4EE1-9C90-EBC79455E072}"/>
              </a:ext>
            </a:extLst>
          </p:cNvPr>
          <p:cNvGrpSpPr>
            <a:grpSpLocks/>
          </p:cNvGrpSpPr>
          <p:nvPr/>
        </p:nvGrpSpPr>
        <p:grpSpPr bwMode="auto">
          <a:xfrm>
            <a:off x="5666297" y="1201385"/>
            <a:ext cx="2325911" cy="945522"/>
            <a:chOff x="824" y="2492"/>
            <a:chExt cx="1786" cy="789"/>
          </a:xfrm>
        </p:grpSpPr>
        <p:sp>
          <p:nvSpPr>
            <p:cNvPr id="5" name="Text Box 20">
              <a:extLst>
                <a:ext uri="{FF2B5EF4-FFF2-40B4-BE49-F238E27FC236}">
                  <a16:creationId xmlns:a16="http://schemas.microsoft.com/office/drawing/2014/main" id="{04B2B593-57E7-4AB3-8B7A-141536811B7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24" y="2492"/>
              <a:ext cx="278" cy="25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图</a:t>
              </a:r>
            </a:p>
          </p:txBody>
        </p:sp>
        <p:sp>
          <p:nvSpPr>
            <p:cNvPr id="6" name="Oval 21">
              <a:extLst>
                <a:ext uri="{FF2B5EF4-FFF2-40B4-BE49-F238E27FC236}">
                  <a16:creationId xmlns:a16="http://schemas.microsoft.com/office/drawing/2014/main" id="{B39FD9B1-8BCC-45AB-AC71-08546C39C9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63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7" name="Oval 22">
              <a:extLst>
                <a:ext uri="{FF2B5EF4-FFF2-40B4-BE49-F238E27FC236}">
                  <a16:creationId xmlns:a16="http://schemas.microsoft.com/office/drawing/2014/main" id="{8FE7A480-1D2C-4CE7-9A32-9F5C242F555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66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8" name="Oval 23">
              <a:extLst>
                <a:ext uri="{FF2B5EF4-FFF2-40B4-BE49-F238E27FC236}">
                  <a16:creationId xmlns:a16="http://schemas.microsoft.com/office/drawing/2014/main" id="{8CB55119-66C7-4CE5-8453-253BC28BF2B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14" y="256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9" name="Oval 24">
              <a:extLst>
                <a:ext uri="{FF2B5EF4-FFF2-40B4-BE49-F238E27FC236}">
                  <a16:creationId xmlns:a16="http://schemas.microsoft.com/office/drawing/2014/main" id="{11B0582D-B107-4A6F-B168-96C2FBDEBA0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81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0" name="Oval 25">
              <a:extLst>
                <a:ext uri="{FF2B5EF4-FFF2-40B4-BE49-F238E27FC236}">
                  <a16:creationId xmlns:a16="http://schemas.microsoft.com/office/drawing/2014/main" id="{1E925D8A-5B0D-4310-B3BF-098B966A65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8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1" name="Oval 26">
              <a:extLst>
                <a:ext uri="{FF2B5EF4-FFF2-40B4-BE49-F238E27FC236}">
                  <a16:creationId xmlns:a16="http://schemas.microsoft.com/office/drawing/2014/main" id="{F98B1BC8-FF94-43DE-ABAF-DDCC9CFEFA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47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2" name="Oval 28">
              <a:extLst>
                <a:ext uri="{FF2B5EF4-FFF2-40B4-BE49-F238E27FC236}">
                  <a16:creationId xmlns:a16="http://schemas.microsoft.com/office/drawing/2014/main" id="{76573E36-B9CE-4ED8-84AF-F2934B08C5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10" y="3069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3" name="Line 29">
              <a:extLst>
                <a:ext uri="{FF2B5EF4-FFF2-40B4-BE49-F238E27FC236}">
                  <a16:creationId xmlns:a16="http://schemas.microsoft.com/office/drawing/2014/main" id="{A8CD8CC5-C4AB-4FEC-A5F0-162C837B42B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089" y="2778"/>
              <a:ext cx="144" cy="30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4" name="Line 30">
              <a:extLst>
                <a:ext uri="{FF2B5EF4-FFF2-40B4-BE49-F238E27FC236}">
                  <a16:creationId xmlns:a16="http://schemas.microsoft.com/office/drawing/2014/main" id="{78672E9C-AED5-42BF-8D6C-F4BD502BA4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67" y="3178"/>
              <a:ext cx="22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" name="Line 31">
              <a:extLst>
                <a:ext uri="{FF2B5EF4-FFF2-40B4-BE49-F238E27FC236}">
                  <a16:creationId xmlns:a16="http://schemas.microsoft.com/office/drawing/2014/main" id="{B72A0118-8A0E-4F4A-BC58-3EF9910064A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11" y="2755"/>
              <a:ext cx="1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6" name="Line 32">
              <a:extLst>
                <a:ext uri="{FF2B5EF4-FFF2-40B4-BE49-F238E27FC236}">
                  <a16:creationId xmlns:a16="http://schemas.microsoft.com/office/drawing/2014/main" id="{937FAF3A-1588-473C-87EC-917BE24953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567" y="2778"/>
              <a:ext cx="167" cy="333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7" name="Line 33">
              <a:extLst>
                <a:ext uri="{FF2B5EF4-FFF2-40B4-BE49-F238E27FC236}">
                  <a16:creationId xmlns:a16="http://schemas.microsoft.com/office/drawing/2014/main" id="{B96C4AE6-033F-4B6E-B266-EE189DB0A8C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89" y="3189"/>
              <a:ext cx="35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" name="Line 34">
              <a:extLst>
                <a:ext uri="{FF2B5EF4-FFF2-40B4-BE49-F238E27FC236}">
                  <a16:creationId xmlns:a16="http://schemas.microsoft.com/office/drawing/2014/main" id="{9FFFA972-DA5B-4EF6-8803-1379E43F63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67" y="2666"/>
              <a:ext cx="24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Line 35">
              <a:extLst>
                <a:ext uri="{FF2B5EF4-FFF2-40B4-BE49-F238E27FC236}">
                  <a16:creationId xmlns:a16="http://schemas.microsoft.com/office/drawing/2014/main" id="{58FF9BE8-9FAA-4FA8-8A25-BEBFCEA17B6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45" y="2722"/>
              <a:ext cx="589" cy="38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grpSp>
        <p:nvGrpSpPr>
          <p:cNvPr id="20" name="Group 40">
            <a:extLst>
              <a:ext uri="{FF2B5EF4-FFF2-40B4-BE49-F238E27FC236}">
                <a16:creationId xmlns:a16="http://schemas.microsoft.com/office/drawing/2014/main" id="{F4C815EC-9F81-401F-9A0F-AE346CACADC2}"/>
              </a:ext>
            </a:extLst>
          </p:cNvPr>
          <p:cNvGrpSpPr>
            <a:grpSpLocks/>
          </p:cNvGrpSpPr>
          <p:nvPr/>
        </p:nvGrpSpPr>
        <p:grpSpPr bwMode="auto">
          <a:xfrm>
            <a:off x="1974097" y="1193188"/>
            <a:ext cx="2701396" cy="974362"/>
            <a:chOff x="650" y="696"/>
            <a:chExt cx="2035" cy="734"/>
          </a:xfrm>
        </p:grpSpPr>
        <p:grpSp>
          <p:nvGrpSpPr>
            <p:cNvPr id="21" name="Group 3">
              <a:extLst>
                <a:ext uri="{FF2B5EF4-FFF2-40B4-BE49-F238E27FC236}">
                  <a16:creationId xmlns:a16="http://schemas.microsoft.com/office/drawing/2014/main" id="{C604EBB4-A60E-4E51-9B34-E0CA5CF4E9C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50" y="696"/>
              <a:ext cx="2035" cy="734"/>
              <a:chOff x="650" y="696"/>
              <a:chExt cx="2035" cy="734"/>
            </a:xfrm>
          </p:grpSpPr>
          <p:sp>
            <p:nvSpPr>
              <p:cNvPr id="23" name="Text Box 4">
                <a:extLst>
                  <a:ext uri="{FF2B5EF4-FFF2-40B4-BE49-F238E27FC236}">
                    <a16:creationId xmlns:a16="http://schemas.microsoft.com/office/drawing/2014/main" id="{430B44AA-F230-4787-8E9F-DFEBBF253B80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650" y="696"/>
                <a:ext cx="278" cy="25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>
                <a:spAutoFit/>
              </a:bodyPr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zh-CN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chemeClr val="tx2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图</a:t>
                </a:r>
              </a:p>
            </p:txBody>
          </p:sp>
          <p:sp>
            <p:nvSpPr>
              <p:cNvPr id="24" name="Oval 5">
                <a:extLst>
                  <a:ext uri="{FF2B5EF4-FFF2-40B4-BE49-F238E27FC236}">
                    <a16:creationId xmlns:a16="http://schemas.microsoft.com/office/drawing/2014/main" id="{AFD63777-21FB-414C-8996-FC679C2152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089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2</a:t>
                </a:r>
              </a:p>
            </p:txBody>
          </p:sp>
          <p:sp>
            <p:nvSpPr>
              <p:cNvPr id="25" name="Oval 6">
                <a:extLst>
                  <a:ext uri="{FF2B5EF4-FFF2-40B4-BE49-F238E27FC236}">
                    <a16:creationId xmlns:a16="http://schemas.microsoft.com/office/drawing/2014/main" id="{79D18F05-CC77-4737-BAFF-3DA739014F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4</a:t>
                </a:r>
              </a:p>
            </p:txBody>
          </p:sp>
          <p:sp>
            <p:nvSpPr>
              <p:cNvPr id="26" name="Oval 7">
                <a:extLst>
                  <a:ext uri="{FF2B5EF4-FFF2-40B4-BE49-F238E27FC236}">
                    <a16:creationId xmlns:a16="http://schemas.microsoft.com/office/drawing/2014/main" id="{07BE6E60-C769-4440-B758-1079551C80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985" y="755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5</a:t>
                </a:r>
              </a:p>
            </p:txBody>
          </p:sp>
          <p:sp>
            <p:nvSpPr>
              <p:cNvPr id="27" name="Oval 8">
                <a:extLst>
                  <a:ext uri="{FF2B5EF4-FFF2-40B4-BE49-F238E27FC236}">
                    <a16:creationId xmlns:a16="http://schemas.microsoft.com/office/drawing/2014/main" id="{F30211B2-F0F0-4AC5-85DD-1717AAB3AF2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52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1</a:t>
                </a:r>
              </a:p>
            </p:txBody>
          </p:sp>
          <p:sp>
            <p:nvSpPr>
              <p:cNvPr id="28" name="Oval 9">
                <a:extLst>
                  <a:ext uri="{FF2B5EF4-FFF2-40B4-BE49-F238E27FC236}">
                    <a16:creationId xmlns:a16="http://schemas.microsoft.com/office/drawing/2014/main" id="{11947A86-092D-4927-A4FC-99063980B5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37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3</a:t>
                </a:r>
              </a:p>
            </p:txBody>
          </p:sp>
          <p:sp>
            <p:nvSpPr>
              <p:cNvPr id="29" name="Oval 10">
                <a:extLst>
                  <a:ext uri="{FF2B5EF4-FFF2-40B4-BE49-F238E27FC236}">
                    <a16:creationId xmlns:a16="http://schemas.microsoft.com/office/drawing/2014/main" id="{C9308FB8-A95E-4CCF-BA7B-974A0A56989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85" y="1218"/>
                <a:ext cx="200" cy="212"/>
              </a:xfrm>
              <a:prstGeom prst="ellips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har char="§"/>
                  <a:defRPr kumimoji="1" sz="32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6699FF"/>
                  </a:buClr>
                  <a:buFont typeface="Wingdings" panose="05000000000000000000" pitchFamily="2" charset="2"/>
                  <a:buChar char="«"/>
                  <a:defRPr kumimoji="1" sz="28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FF3300"/>
                  </a:buClr>
                  <a:buFont typeface="Wingdings" panose="05000000000000000000" pitchFamily="2" charset="2"/>
                  <a:buChar char="v"/>
                  <a:defRPr kumimoji="1" sz="24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FF9900"/>
                  </a:buClr>
                  <a:buFont typeface="Wingdings" panose="05000000000000000000" pitchFamily="2" charset="2"/>
                  <a:buChar char="l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tx2"/>
                  </a:buClr>
                  <a:buFont typeface="Wingdings" panose="05000000000000000000" pitchFamily="2" charset="2"/>
                  <a:buChar char="u"/>
                  <a:defRPr kumimoji="1" sz="2000">
                    <a:solidFill>
                      <a:schemeClr val="tx1"/>
                    </a:solidFill>
                    <a:latin typeface="Arial" panose="020B0604020202020204" pitchFamily="34" charset="0"/>
                    <a:ea typeface="隶书" panose="02010509060101010101" pitchFamily="49" charset="-122"/>
                  </a:defRPr>
                </a:lvl9pPr>
              </a:lstStyle>
              <a:p>
                <a:pPr marL="0" marR="0" lvl="0" indent="0" algn="ctr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zh-CN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rPr>
                  <a:t>6</a:t>
                </a:r>
              </a:p>
            </p:txBody>
          </p:sp>
          <p:sp>
            <p:nvSpPr>
              <p:cNvPr id="30" name="Line 11">
                <a:extLst>
                  <a:ext uri="{FF2B5EF4-FFF2-40B4-BE49-F238E27FC236}">
                    <a16:creationId xmlns:a16="http://schemas.microsoft.com/office/drawing/2014/main" id="{06DDEA81-BF9B-4C54-A86B-E21ADE7180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89" y="867"/>
                <a:ext cx="24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1" name="Line 12">
                <a:extLst>
                  <a:ext uri="{FF2B5EF4-FFF2-40B4-BE49-F238E27FC236}">
                    <a16:creationId xmlns:a16="http://schemas.microsoft.com/office/drawing/2014/main" id="{B6F8C1C7-D9D7-4FC8-9800-AE6AD4D8BE4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233" y="933"/>
                <a:ext cx="334" cy="33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2" name="Line 13">
                <a:extLst>
                  <a:ext uri="{FF2B5EF4-FFF2-40B4-BE49-F238E27FC236}">
                    <a16:creationId xmlns:a16="http://schemas.microsoft.com/office/drawing/2014/main" id="{462416A7-E421-4BD0-89F0-D14EAE37E2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734" y="1344"/>
                <a:ext cx="755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3" name="Line 14">
                <a:extLst>
                  <a:ext uri="{FF2B5EF4-FFF2-40B4-BE49-F238E27FC236}">
                    <a16:creationId xmlns:a16="http://schemas.microsoft.com/office/drawing/2014/main" id="{1E28758C-AD62-4555-A71E-7F21D2EED7E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V="1">
                <a:off x="1722" y="956"/>
                <a:ext cx="323" cy="322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4" name="Line 15">
                <a:extLst>
                  <a:ext uri="{FF2B5EF4-FFF2-40B4-BE49-F238E27FC236}">
                    <a16:creationId xmlns:a16="http://schemas.microsoft.com/office/drawing/2014/main" id="{5EC6FE48-1D72-4372-9FE3-2705C25A319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189" y="911"/>
                <a:ext cx="345" cy="344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5" name="Freeform 16">
                <a:extLst>
                  <a:ext uri="{FF2B5EF4-FFF2-40B4-BE49-F238E27FC236}">
                    <a16:creationId xmlns:a16="http://schemas.microsoft.com/office/drawing/2014/main" id="{35082BD8-A00A-4022-A36E-E095C8F16E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00" y="933"/>
                <a:ext cx="222" cy="300"/>
              </a:xfrm>
              <a:custGeom>
                <a:avLst/>
                <a:gdLst>
                  <a:gd name="T0" fmla="*/ 222 w 222"/>
                  <a:gd name="T1" fmla="*/ 0 h 300"/>
                  <a:gd name="T2" fmla="*/ 67 w 222"/>
                  <a:gd name="T3" fmla="*/ 89 h 300"/>
                  <a:gd name="T4" fmla="*/ 0 w 222"/>
                  <a:gd name="T5" fmla="*/ 300 h 300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22" h="300">
                    <a:moveTo>
                      <a:pt x="222" y="0"/>
                    </a:moveTo>
                    <a:cubicBezTo>
                      <a:pt x="163" y="19"/>
                      <a:pt x="104" y="39"/>
                      <a:pt x="67" y="89"/>
                    </a:cubicBezTo>
                    <a:cubicBezTo>
                      <a:pt x="30" y="139"/>
                      <a:pt x="6" y="270"/>
                      <a:pt x="0" y="30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6" name="Freeform 17">
                <a:extLst>
                  <a:ext uri="{FF2B5EF4-FFF2-40B4-BE49-F238E27FC236}">
                    <a16:creationId xmlns:a16="http://schemas.microsoft.com/office/drawing/2014/main" id="{DCDB0205-7761-444F-8AD2-16075660BE9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45" y="955"/>
                <a:ext cx="211" cy="312"/>
              </a:xfrm>
              <a:custGeom>
                <a:avLst/>
                <a:gdLst>
                  <a:gd name="T0" fmla="*/ 0 w 211"/>
                  <a:gd name="T1" fmla="*/ 312 h 312"/>
                  <a:gd name="T2" fmla="*/ 155 w 211"/>
                  <a:gd name="T3" fmla="*/ 223 h 312"/>
                  <a:gd name="T4" fmla="*/ 211 w 211"/>
                  <a:gd name="T5" fmla="*/ 0 h 312"/>
                  <a:gd name="T6" fmla="*/ 0 60000 65536"/>
                  <a:gd name="T7" fmla="*/ 0 60000 65536"/>
                  <a:gd name="T8" fmla="*/ 0 60000 65536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0" t="0" r="r" b="b"/>
                <a:pathLst>
                  <a:path w="211" h="312">
                    <a:moveTo>
                      <a:pt x="0" y="312"/>
                    </a:moveTo>
                    <a:cubicBezTo>
                      <a:pt x="60" y="293"/>
                      <a:pt x="120" y="275"/>
                      <a:pt x="155" y="223"/>
                    </a:cubicBezTo>
                    <a:cubicBezTo>
                      <a:pt x="190" y="171"/>
                      <a:pt x="207" y="31"/>
                      <a:pt x="211" y="0"/>
                    </a:cubicBezTo>
                  </a:path>
                </a:pathLst>
              </a:custGeom>
              <a:noFill/>
              <a:ln w="9525" cap="flat" cmpd="sng">
                <a:solidFill>
                  <a:schemeClr val="tx1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107763" dir="2700000" algn="ctr" rotWithShape="0">
                        <a:schemeClr val="bg2"/>
                      </a:outerShdw>
                    </a:effectLst>
                  </a14:hiddenEffects>
                </a:ext>
                <a:ext uri="{53640926-AAD7-44D8-BBD7-CCE9431645EC}">
                  <a14:shadowObscured xmlns:a14="http://schemas.microsoft.com/office/drawing/2010/main" val="1"/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22" name="Line 37">
              <a:extLst>
                <a:ext uri="{FF2B5EF4-FFF2-40B4-BE49-F238E27FC236}">
                  <a16:creationId xmlns:a16="http://schemas.microsoft.com/office/drawing/2014/main" id="{2E8BE784-43D3-4124-B05C-A842EE9F5CE7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355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40" name="Text Box 60">
            <a:extLst>
              <a:ext uri="{FF2B5EF4-FFF2-40B4-BE49-F238E27FC236}">
                <a16:creationId xmlns:a16="http://schemas.microsoft.com/office/drawing/2014/main" id="{ADCFA50E-F980-407C-8741-FB94C6D635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427268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路径与回路 举例</a:t>
            </a:r>
          </a:p>
        </p:txBody>
      </p:sp>
      <p:grpSp>
        <p:nvGrpSpPr>
          <p:cNvPr id="120" name="组合 119">
            <a:extLst>
              <a:ext uri="{FF2B5EF4-FFF2-40B4-BE49-F238E27FC236}">
                <a16:creationId xmlns:a16="http://schemas.microsoft.com/office/drawing/2014/main" id="{E1C11D95-AD66-493F-8D8A-AB107C9ACB2C}"/>
              </a:ext>
            </a:extLst>
          </p:cNvPr>
          <p:cNvGrpSpPr/>
          <p:nvPr/>
        </p:nvGrpSpPr>
        <p:grpSpPr>
          <a:xfrm>
            <a:off x="527509" y="2382525"/>
            <a:ext cx="4092848" cy="894242"/>
            <a:chOff x="562682" y="2699326"/>
            <a:chExt cx="4092848" cy="894242"/>
          </a:xfrm>
        </p:grpSpPr>
        <p:grpSp>
          <p:nvGrpSpPr>
            <p:cNvPr id="60" name="组合 59">
              <a:extLst>
                <a:ext uri="{FF2B5EF4-FFF2-40B4-BE49-F238E27FC236}">
                  <a16:creationId xmlns:a16="http://schemas.microsoft.com/office/drawing/2014/main" id="{F0B1E734-BFD2-47BC-881F-E05C80706E84}"/>
                </a:ext>
              </a:extLst>
            </p:cNvPr>
            <p:cNvGrpSpPr/>
            <p:nvPr/>
          </p:nvGrpSpPr>
          <p:grpSpPr>
            <a:xfrm>
              <a:off x="2094688" y="2699326"/>
              <a:ext cx="2560842" cy="894242"/>
              <a:chOff x="1298065" y="3117976"/>
              <a:chExt cx="3068638" cy="1071563"/>
            </a:xfrm>
          </p:grpSpPr>
          <p:grpSp>
            <p:nvGrpSpPr>
              <p:cNvPr id="42" name="Group 3">
                <a:extLst>
                  <a:ext uri="{FF2B5EF4-FFF2-40B4-BE49-F238E27FC236}">
                    <a16:creationId xmlns:a16="http://schemas.microsoft.com/office/drawing/2014/main" id="{2D18F5F1-7BB8-4B44-A31E-F7E7638CF38B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45" name="Oval 5">
                  <a:extLst>
                    <a:ext uri="{FF2B5EF4-FFF2-40B4-BE49-F238E27FC236}">
                      <a16:creationId xmlns:a16="http://schemas.microsoft.com/office/drawing/2014/main" id="{5D992BE0-3B3C-4A27-A686-041917E444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46" name="Oval 6">
                  <a:extLst>
                    <a:ext uri="{FF2B5EF4-FFF2-40B4-BE49-F238E27FC236}">
                      <a16:creationId xmlns:a16="http://schemas.microsoft.com/office/drawing/2014/main" id="{D84A8E9D-0694-4A22-B86E-4C538DAF8AD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47" name="Oval 7">
                  <a:extLst>
                    <a:ext uri="{FF2B5EF4-FFF2-40B4-BE49-F238E27FC236}">
                      <a16:creationId xmlns:a16="http://schemas.microsoft.com/office/drawing/2014/main" id="{FCEFBBC1-7D88-4070-B26C-608F35EA41F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48" name="Oval 8">
                  <a:extLst>
                    <a:ext uri="{FF2B5EF4-FFF2-40B4-BE49-F238E27FC236}">
                      <a16:creationId xmlns:a16="http://schemas.microsoft.com/office/drawing/2014/main" id="{1FF0C957-4F88-4893-8779-BD3FF6B3A09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49" name="Oval 9">
                  <a:extLst>
                    <a:ext uri="{FF2B5EF4-FFF2-40B4-BE49-F238E27FC236}">
                      <a16:creationId xmlns:a16="http://schemas.microsoft.com/office/drawing/2014/main" id="{39621F86-FB6A-4E66-A5F9-9FE84C9D4572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50" name="Oval 10">
                  <a:extLst>
                    <a:ext uri="{FF2B5EF4-FFF2-40B4-BE49-F238E27FC236}">
                      <a16:creationId xmlns:a16="http://schemas.microsoft.com/office/drawing/2014/main" id="{0A973858-16D7-47E0-9A5F-210CBBCC9B6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51" name="Line 11">
                  <a:extLst>
                    <a:ext uri="{FF2B5EF4-FFF2-40B4-BE49-F238E27FC236}">
                      <a16:creationId xmlns:a16="http://schemas.microsoft.com/office/drawing/2014/main" id="{BE1A6016-F0F9-4889-8869-5E4E0E6E084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2" name="Line 12">
                  <a:extLst>
                    <a:ext uri="{FF2B5EF4-FFF2-40B4-BE49-F238E27FC236}">
                      <a16:creationId xmlns:a16="http://schemas.microsoft.com/office/drawing/2014/main" id="{BE30FE99-6882-48B5-8B57-729DD75E81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3" name="Line 13">
                  <a:extLst>
                    <a:ext uri="{FF2B5EF4-FFF2-40B4-BE49-F238E27FC236}">
                      <a16:creationId xmlns:a16="http://schemas.microsoft.com/office/drawing/2014/main" id="{EEFF0A9F-8AFC-40E4-ACC1-822A27C6798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4" name="Line 14">
                  <a:extLst>
                    <a:ext uri="{FF2B5EF4-FFF2-40B4-BE49-F238E27FC236}">
                      <a16:creationId xmlns:a16="http://schemas.microsoft.com/office/drawing/2014/main" id="{8E3626B9-0242-4FDE-8024-E2BD648A0A3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5" name="Line 15">
                  <a:extLst>
                    <a:ext uri="{FF2B5EF4-FFF2-40B4-BE49-F238E27FC236}">
                      <a16:creationId xmlns:a16="http://schemas.microsoft.com/office/drawing/2014/main" id="{5393B626-2966-4D71-89A7-4F8F90F4B65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6" name="Freeform 16">
                  <a:extLst>
                    <a:ext uri="{FF2B5EF4-FFF2-40B4-BE49-F238E27FC236}">
                      <a16:creationId xmlns:a16="http://schemas.microsoft.com/office/drawing/2014/main" id="{D7878F1A-D1AD-4706-BF41-7E121B08D34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57" name="Freeform 17">
                  <a:extLst>
                    <a:ext uri="{FF2B5EF4-FFF2-40B4-BE49-F238E27FC236}">
                      <a16:creationId xmlns:a16="http://schemas.microsoft.com/office/drawing/2014/main" id="{0EA5AF0A-59D5-42A2-9F6F-AB3F5E034EF6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43" name="Line 37">
                <a:extLst>
                  <a:ext uri="{FF2B5EF4-FFF2-40B4-BE49-F238E27FC236}">
                    <a16:creationId xmlns:a16="http://schemas.microsoft.com/office/drawing/2014/main" id="{4220EA9C-33BE-4CFB-AAC8-A08604318BD8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59" name="文本框 58">
              <a:extLst>
                <a:ext uri="{FF2B5EF4-FFF2-40B4-BE49-F238E27FC236}">
                  <a16:creationId xmlns:a16="http://schemas.microsoft.com/office/drawing/2014/main" id="{2D5EBF44-184C-4EA5-9852-78BEB0753D9C}"/>
                </a:ext>
              </a:extLst>
            </p:cNvPr>
            <p:cNvSpPr txBox="1"/>
            <p:nvPr/>
          </p:nvSpPr>
          <p:spPr>
            <a:xfrm>
              <a:off x="1134132" y="2732707"/>
              <a:ext cx="67071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4CF689F7-FDA8-460D-ADCF-FAA9B5FED959}"/>
                </a:ext>
              </a:extLst>
            </p:cNvPr>
            <p:cNvSpPr txBox="1"/>
            <p:nvPr/>
          </p:nvSpPr>
          <p:spPr>
            <a:xfrm>
              <a:off x="562682" y="3062384"/>
              <a:ext cx="1386742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2,3,5,6,3)</a:t>
              </a:r>
            </a:p>
          </p:txBody>
        </p:sp>
      </p:grpSp>
      <p:grpSp>
        <p:nvGrpSpPr>
          <p:cNvPr id="121" name="组合 120">
            <a:extLst>
              <a:ext uri="{FF2B5EF4-FFF2-40B4-BE49-F238E27FC236}">
                <a16:creationId xmlns:a16="http://schemas.microsoft.com/office/drawing/2014/main" id="{15460E40-4F0B-4DFE-9210-D9429D384655}"/>
              </a:ext>
            </a:extLst>
          </p:cNvPr>
          <p:cNvGrpSpPr/>
          <p:nvPr/>
        </p:nvGrpSpPr>
        <p:grpSpPr>
          <a:xfrm>
            <a:off x="655525" y="3580219"/>
            <a:ext cx="3951867" cy="866268"/>
            <a:chOff x="641055" y="3799694"/>
            <a:chExt cx="3951867" cy="866268"/>
          </a:xfrm>
        </p:grpSpPr>
        <p:grpSp>
          <p:nvGrpSpPr>
            <p:cNvPr id="63" name="组合 62">
              <a:extLst>
                <a:ext uri="{FF2B5EF4-FFF2-40B4-BE49-F238E27FC236}">
                  <a16:creationId xmlns:a16="http://schemas.microsoft.com/office/drawing/2014/main" id="{A412F0C4-1ADD-463B-A39B-6CE0DC4BE2D9}"/>
                </a:ext>
              </a:extLst>
            </p:cNvPr>
            <p:cNvGrpSpPr/>
            <p:nvPr/>
          </p:nvGrpSpPr>
          <p:grpSpPr>
            <a:xfrm>
              <a:off x="2112187" y="3799694"/>
              <a:ext cx="2480735" cy="866268"/>
              <a:chOff x="1298065" y="3117976"/>
              <a:chExt cx="3068638" cy="1071563"/>
            </a:xfrm>
          </p:grpSpPr>
          <p:grpSp>
            <p:nvGrpSpPr>
              <p:cNvPr id="64" name="Group 3">
                <a:extLst>
                  <a:ext uri="{FF2B5EF4-FFF2-40B4-BE49-F238E27FC236}">
                    <a16:creationId xmlns:a16="http://schemas.microsoft.com/office/drawing/2014/main" id="{63C96DE9-11F5-4AEE-A6A6-9C836ED0218C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66" name="Oval 5">
                  <a:extLst>
                    <a:ext uri="{FF2B5EF4-FFF2-40B4-BE49-F238E27FC236}">
                      <a16:creationId xmlns:a16="http://schemas.microsoft.com/office/drawing/2014/main" id="{2EF853EA-AB00-49D6-9FEB-9CD1139B71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67" name="Oval 6">
                  <a:extLst>
                    <a:ext uri="{FF2B5EF4-FFF2-40B4-BE49-F238E27FC236}">
                      <a16:creationId xmlns:a16="http://schemas.microsoft.com/office/drawing/2014/main" id="{8B12AFA0-A3CD-4273-84E6-2E6983930C7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68" name="Oval 7">
                  <a:extLst>
                    <a:ext uri="{FF2B5EF4-FFF2-40B4-BE49-F238E27FC236}">
                      <a16:creationId xmlns:a16="http://schemas.microsoft.com/office/drawing/2014/main" id="{D7193D59-86BB-430C-932C-47EA965AB8F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69" name="Oval 8">
                  <a:extLst>
                    <a:ext uri="{FF2B5EF4-FFF2-40B4-BE49-F238E27FC236}">
                      <a16:creationId xmlns:a16="http://schemas.microsoft.com/office/drawing/2014/main" id="{1B1C07E9-FFE4-4825-A795-15B72E9FBEE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70" name="Oval 9">
                  <a:extLst>
                    <a:ext uri="{FF2B5EF4-FFF2-40B4-BE49-F238E27FC236}">
                      <a16:creationId xmlns:a16="http://schemas.microsoft.com/office/drawing/2014/main" id="{FD18C584-5BB9-444C-A791-86C6AF96642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71" name="Oval 10">
                  <a:extLst>
                    <a:ext uri="{FF2B5EF4-FFF2-40B4-BE49-F238E27FC236}">
                      <a16:creationId xmlns:a16="http://schemas.microsoft.com/office/drawing/2014/main" id="{065D0468-8658-42F2-9007-F3CF37B38FA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72" name="Line 11">
                  <a:extLst>
                    <a:ext uri="{FF2B5EF4-FFF2-40B4-BE49-F238E27FC236}">
                      <a16:creationId xmlns:a16="http://schemas.microsoft.com/office/drawing/2014/main" id="{BF49BAF0-3A37-4EFE-958E-AFB87BA618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3" name="Line 12">
                  <a:extLst>
                    <a:ext uri="{FF2B5EF4-FFF2-40B4-BE49-F238E27FC236}">
                      <a16:creationId xmlns:a16="http://schemas.microsoft.com/office/drawing/2014/main" id="{4820C6FE-0B71-4D8A-B764-9F475E353A4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4" name="Line 13">
                  <a:extLst>
                    <a:ext uri="{FF2B5EF4-FFF2-40B4-BE49-F238E27FC236}">
                      <a16:creationId xmlns:a16="http://schemas.microsoft.com/office/drawing/2014/main" id="{4B188413-5885-401D-89B3-1E7759D915B9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5" name="Line 14">
                  <a:extLst>
                    <a:ext uri="{FF2B5EF4-FFF2-40B4-BE49-F238E27FC236}">
                      <a16:creationId xmlns:a16="http://schemas.microsoft.com/office/drawing/2014/main" id="{164A34CC-5E17-4C3C-9896-F71A7CACDF28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6" name="Line 15">
                  <a:extLst>
                    <a:ext uri="{FF2B5EF4-FFF2-40B4-BE49-F238E27FC236}">
                      <a16:creationId xmlns:a16="http://schemas.microsoft.com/office/drawing/2014/main" id="{2FD921AA-D3E8-4D9C-B293-C3EE409BBBAD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7" name="Freeform 16">
                  <a:extLst>
                    <a:ext uri="{FF2B5EF4-FFF2-40B4-BE49-F238E27FC236}">
                      <a16:creationId xmlns:a16="http://schemas.microsoft.com/office/drawing/2014/main" id="{25681675-0116-4510-8CFB-A7206F33558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78" name="Freeform 17">
                  <a:extLst>
                    <a:ext uri="{FF2B5EF4-FFF2-40B4-BE49-F238E27FC236}">
                      <a16:creationId xmlns:a16="http://schemas.microsoft.com/office/drawing/2014/main" id="{23A2C4E7-4C88-449A-B2CF-239E4CD6A3B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65" name="Line 37">
                <a:extLst>
                  <a:ext uri="{FF2B5EF4-FFF2-40B4-BE49-F238E27FC236}">
                    <a16:creationId xmlns:a16="http://schemas.microsoft.com/office/drawing/2014/main" id="{F1A6ABD0-0B6B-42E4-A382-7F357226311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  <p:sp>
          <p:nvSpPr>
            <p:cNvPr id="79" name="文本框 78">
              <a:extLst>
                <a:ext uri="{FF2B5EF4-FFF2-40B4-BE49-F238E27FC236}">
                  <a16:creationId xmlns:a16="http://schemas.microsoft.com/office/drawing/2014/main" id="{74F01192-5EEB-45BC-BA29-CBDF162DC92E}"/>
                </a:ext>
              </a:extLst>
            </p:cNvPr>
            <p:cNvSpPr txBox="1"/>
            <p:nvPr/>
          </p:nvSpPr>
          <p:spPr>
            <a:xfrm>
              <a:off x="641055" y="3809635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zh-CN" alt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B0F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简单路径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1" name="文本框 80">
              <a:extLst>
                <a:ext uri="{FF2B5EF4-FFF2-40B4-BE49-F238E27FC236}">
                  <a16:creationId xmlns:a16="http://schemas.microsoft.com/office/drawing/2014/main" id="{9B20659A-0730-4CBD-B662-D8B1D386F799}"/>
                </a:ext>
              </a:extLst>
            </p:cNvPr>
            <p:cNvSpPr txBox="1"/>
            <p:nvPr/>
          </p:nvSpPr>
          <p:spPr>
            <a:xfrm>
              <a:off x="834914" y="4184161"/>
              <a:ext cx="1290943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5)</a:t>
              </a:r>
            </a:p>
          </p:txBody>
        </p:sp>
      </p:grpSp>
      <p:grpSp>
        <p:nvGrpSpPr>
          <p:cNvPr id="122" name="组合 121">
            <a:extLst>
              <a:ext uri="{FF2B5EF4-FFF2-40B4-BE49-F238E27FC236}">
                <a16:creationId xmlns:a16="http://schemas.microsoft.com/office/drawing/2014/main" id="{C05A6942-3689-4610-B23B-781B06284CE8}"/>
              </a:ext>
            </a:extLst>
          </p:cNvPr>
          <p:cNvGrpSpPr/>
          <p:nvPr/>
        </p:nvGrpSpPr>
        <p:grpSpPr>
          <a:xfrm>
            <a:off x="310976" y="4739373"/>
            <a:ext cx="4250881" cy="866268"/>
            <a:chOff x="310976" y="4800917"/>
            <a:chExt cx="4250881" cy="866268"/>
          </a:xfrm>
        </p:grpSpPr>
        <p:sp>
          <p:nvSpPr>
            <p:cNvPr id="82" name="文本框 81">
              <a:extLst>
                <a:ext uri="{FF2B5EF4-FFF2-40B4-BE49-F238E27FC236}">
                  <a16:creationId xmlns:a16="http://schemas.microsoft.com/office/drawing/2014/main" id="{E5565AD3-1A74-43B4-8ACE-85EAF6FA676F}"/>
                </a:ext>
              </a:extLst>
            </p:cNvPr>
            <p:cNvSpPr txBox="1"/>
            <p:nvPr/>
          </p:nvSpPr>
          <p:spPr>
            <a:xfrm>
              <a:off x="478254" y="4846112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5" name="文本框 84">
              <a:extLst>
                <a:ext uri="{FF2B5EF4-FFF2-40B4-BE49-F238E27FC236}">
                  <a16:creationId xmlns:a16="http://schemas.microsoft.com/office/drawing/2014/main" id="{8863BADF-0637-45DC-B507-32A02EBECB9A}"/>
                </a:ext>
              </a:extLst>
            </p:cNvPr>
            <p:cNvSpPr txBox="1"/>
            <p:nvPr/>
          </p:nvSpPr>
          <p:spPr>
            <a:xfrm>
              <a:off x="310976" y="5109020"/>
              <a:ext cx="1707129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(1,2,3,5,6,3,1)</a:t>
              </a:r>
              <a:endParaRPr lang="zh-Hans-HK" altLang="en-US" dirty="0"/>
            </a:p>
          </p:txBody>
        </p:sp>
        <p:grpSp>
          <p:nvGrpSpPr>
            <p:cNvPr id="88" name="组合 87">
              <a:extLst>
                <a:ext uri="{FF2B5EF4-FFF2-40B4-BE49-F238E27FC236}">
                  <a16:creationId xmlns:a16="http://schemas.microsoft.com/office/drawing/2014/main" id="{A5782057-48F2-451D-BE9D-55C75AB05BCF}"/>
                </a:ext>
              </a:extLst>
            </p:cNvPr>
            <p:cNvGrpSpPr/>
            <p:nvPr/>
          </p:nvGrpSpPr>
          <p:grpSpPr>
            <a:xfrm>
              <a:off x="2081122" y="4800917"/>
              <a:ext cx="2480735" cy="866268"/>
              <a:chOff x="1298065" y="3117976"/>
              <a:chExt cx="3068638" cy="1071563"/>
            </a:xfrm>
          </p:grpSpPr>
          <p:grpSp>
            <p:nvGrpSpPr>
              <p:cNvPr id="89" name="Group 3">
                <a:extLst>
                  <a:ext uri="{FF2B5EF4-FFF2-40B4-BE49-F238E27FC236}">
                    <a16:creationId xmlns:a16="http://schemas.microsoft.com/office/drawing/2014/main" id="{26D82F32-B242-4458-A4BB-E094E16E1AF4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91" name="Oval 5">
                  <a:extLst>
                    <a:ext uri="{FF2B5EF4-FFF2-40B4-BE49-F238E27FC236}">
                      <a16:creationId xmlns:a16="http://schemas.microsoft.com/office/drawing/2014/main" id="{DC18206C-2F4D-4B3E-BA2B-C7DC1E2343F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92" name="Oval 6">
                  <a:extLst>
                    <a:ext uri="{FF2B5EF4-FFF2-40B4-BE49-F238E27FC236}">
                      <a16:creationId xmlns:a16="http://schemas.microsoft.com/office/drawing/2014/main" id="{DBE85A88-53E2-4913-8427-5C15706A0B1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93" name="Oval 7">
                  <a:extLst>
                    <a:ext uri="{FF2B5EF4-FFF2-40B4-BE49-F238E27FC236}">
                      <a16:creationId xmlns:a16="http://schemas.microsoft.com/office/drawing/2014/main" id="{8C778111-9AAC-4951-8246-6C84B53EDD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94" name="Oval 8">
                  <a:extLst>
                    <a:ext uri="{FF2B5EF4-FFF2-40B4-BE49-F238E27FC236}">
                      <a16:creationId xmlns:a16="http://schemas.microsoft.com/office/drawing/2014/main" id="{21CC1092-2099-419B-A9E9-D121957E07E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95" name="Oval 9">
                  <a:extLst>
                    <a:ext uri="{FF2B5EF4-FFF2-40B4-BE49-F238E27FC236}">
                      <a16:creationId xmlns:a16="http://schemas.microsoft.com/office/drawing/2014/main" id="{ACDB9C70-099C-4DA1-A1D2-F1E6E033C87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96" name="Oval 10">
                  <a:extLst>
                    <a:ext uri="{FF2B5EF4-FFF2-40B4-BE49-F238E27FC236}">
                      <a16:creationId xmlns:a16="http://schemas.microsoft.com/office/drawing/2014/main" id="{195ADFF7-4BF6-4278-9DB1-180BD7468B3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97" name="Line 11">
                  <a:extLst>
                    <a:ext uri="{FF2B5EF4-FFF2-40B4-BE49-F238E27FC236}">
                      <a16:creationId xmlns:a16="http://schemas.microsoft.com/office/drawing/2014/main" id="{A121D37A-BF6C-4407-BF11-BBD464BB6DAE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8" name="Line 12">
                  <a:extLst>
                    <a:ext uri="{FF2B5EF4-FFF2-40B4-BE49-F238E27FC236}">
                      <a16:creationId xmlns:a16="http://schemas.microsoft.com/office/drawing/2014/main" id="{65BFF558-E8B7-46DC-A98F-DB99BCD3043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99" name="Line 13">
                  <a:extLst>
                    <a:ext uri="{FF2B5EF4-FFF2-40B4-BE49-F238E27FC236}">
                      <a16:creationId xmlns:a16="http://schemas.microsoft.com/office/drawing/2014/main" id="{14C7D4DB-1ACB-4E93-B970-86C316CBD9D5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0" name="Line 14">
                  <a:extLst>
                    <a:ext uri="{FF2B5EF4-FFF2-40B4-BE49-F238E27FC236}">
                      <a16:creationId xmlns:a16="http://schemas.microsoft.com/office/drawing/2014/main" id="{9EAB5C29-C5F9-4CFF-8C1A-8149FF51787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1" name="Line 15">
                  <a:extLst>
                    <a:ext uri="{FF2B5EF4-FFF2-40B4-BE49-F238E27FC236}">
                      <a16:creationId xmlns:a16="http://schemas.microsoft.com/office/drawing/2014/main" id="{B0A1EB8E-17AC-4548-9FC3-A1B7300CFAE2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2" name="Freeform 16">
                  <a:extLst>
                    <a:ext uri="{FF2B5EF4-FFF2-40B4-BE49-F238E27FC236}">
                      <a16:creationId xmlns:a16="http://schemas.microsoft.com/office/drawing/2014/main" id="{119B87AD-1AF3-4AEA-AFCB-F9DCE51372E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03" name="Freeform 17">
                  <a:extLst>
                    <a:ext uri="{FF2B5EF4-FFF2-40B4-BE49-F238E27FC236}">
                      <a16:creationId xmlns:a16="http://schemas.microsoft.com/office/drawing/2014/main" id="{E58D9120-BD25-4394-9E2A-665D22B169A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38100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90" name="Line 37">
                <a:extLst>
                  <a:ext uri="{FF2B5EF4-FFF2-40B4-BE49-F238E27FC236}">
                    <a16:creationId xmlns:a16="http://schemas.microsoft.com/office/drawing/2014/main" id="{EF1927E5-B183-4933-9C05-E57C868E052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grpSp>
        <p:nvGrpSpPr>
          <p:cNvPr id="123" name="组合 122">
            <a:extLst>
              <a:ext uri="{FF2B5EF4-FFF2-40B4-BE49-F238E27FC236}">
                <a16:creationId xmlns:a16="http://schemas.microsoft.com/office/drawing/2014/main" id="{DF367B91-1770-4A2B-8E37-E3F85AC159C8}"/>
              </a:ext>
            </a:extLst>
          </p:cNvPr>
          <p:cNvGrpSpPr/>
          <p:nvPr/>
        </p:nvGrpSpPr>
        <p:grpSpPr>
          <a:xfrm>
            <a:off x="508207" y="5830439"/>
            <a:ext cx="4072971" cy="911033"/>
            <a:chOff x="508207" y="5830439"/>
            <a:chExt cx="4072971" cy="911033"/>
          </a:xfrm>
        </p:grpSpPr>
        <p:sp>
          <p:nvSpPr>
            <p:cNvPr id="83" name="文本框 82">
              <a:extLst>
                <a:ext uri="{FF2B5EF4-FFF2-40B4-BE49-F238E27FC236}">
                  <a16:creationId xmlns:a16="http://schemas.microsoft.com/office/drawing/2014/main" id="{C1C1F3AE-0AF9-4B53-BAE9-8CF2C01E4F32}"/>
                </a:ext>
              </a:extLst>
            </p:cNvPr>
            <p:cNvSpPr txBox="1"/>
            <p:nvPr/>
          </p:nvSpPr>
          <p:spPr>
            <a:xfrm>
              <a:off x="508207" y="5830439"/>
              <a:ext cx="1177285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r"/>
              <a:r>
                <a:rPr kumimoji="1" lang="zh-CN" altLang="en-US" dirty="0">
                  <a:solidFill>
                    <a:srgbClr val="00B0F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简单回路</a:t>
              </a:r>
              <a:endParaRPr lang="zh-Hans-HK" altLang="en-US" dirty="0">
                <a:solidFill>
                  <a:srgbClr val="00B0F0"/>
                </a:solidFill>
              </a:endParaRPr>
            </a:p>
          </p:txBody>
        </p:sp>
        <p:sp>
          <p:nvSpPr>
            <p:cNvPr id="87" name="文本框 86">
              <a:extLst>
                <a:ext uri="{FF2B5EF4-FFF2-40B4-BE49-F238E27FC236}">
                  <a16:creationId xmlns:a16="http://schemas.microsoft.com/office/drawing/2014/main" id="{D8E5F193-A66A-4B38-9882-F98FA1E325CB}"/>
                </a:ext>
              </a:extLst>
            </p:cNvPr>
            <p:cNvSpPr txBox="1"/>
            <p:nvPr/>
          </p:nvSpPr>
          <p:spPr>
            <a:xfrm>
              <a:off x="782292" y="6120461"/>
              <a:ext cx="10669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(3</a:t>
              </a:r>
              <a:r>
                <a:rPr lang="en-US" altLang="zh-CN" sz="1800" dirty="0">
                  <a:solidFill>
                    <a:srgbClr val="002060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,</a:t>
              </a:r>
              <a:r>
                <a:rPr kumimoji="1" lang="en-US" altLang="zh-C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</a:rPr>
                <a:t>5,6,3)</a:t>
              </a:r>
              <a:endParaRPr lang="zh-Hans-HK" altLang="en-US" dirty="0"/>
            </a:p>
          </p:txBody>
        </p:sp>
        <p:grpSp>
          <p:nvGrpSpPr>
            <p:cNvPr id="104" name="组合 103">
              <a:extLst>
                <a:ext uri="{FF2B5EF4-FFF2-40B4-BE49-F238E27FC236}">
                  <a16:creationId xmlns:a16="http://schemas.microsoft.com/office/drawing/2014/main" id="{1A967C38-D661-497C-8D1D-2FC7B9571D95}"/>
                </a:ext>
              </a:extLst>
            </p:cNvPr>
            <p:cNvGrpSpPr/>
            <p:nvPr/>
          </p:nvGrpSpPr>
          <p:grpSpPr>
            <a:xfrm>
              <a:off x="2100443" y="5875204"/>
              <a:ext cx="2480735" cy="866268"/>
              <a:chOff x="1298065" y="3117976"/>
              <a:chExt cx="3068638" cy="1071563"/>
            </a:xfrm>
          </p:grpSpPr>
          <p:grpSp>
            <p:nvGrpSpPr>
              <p:cNvPr id="105" name="Group 3">
                <a:extLst>
                  <a:ext uri="{FF2B5EF4-FFF2-40B4-BE49-F238E27FC236}">
                    <a16:creationId xmlns:a16="http://schemas.microsoft.com/office/drawing/2014/main" id="{0D74C2F7-8C15-404B-803D-60433077AA00}"/>
                  </a:ext>
                </a:extLst>
              </p:cNvPr>
              <p:cNvGrpSpPr>
                <a:grpSpLocks/>
              </p:cNvGrpSpPr>
              <p:nvPr/>
            </p:nvGrpSpPr>
            <p:grpSpPr bwMode="auto">
              <a:xfrm>
                <a:off x="1298065" y="3117976"/>
                <a:ext cx="3068638" cy="1071563"/>
                <a:chOff x="752" y="755"/>
                <a:chExt cx="1933" cy="675"/>
              </a:xfrm>
            </p:grpSpPr>
            <p:sp>
              <p:nvSpPr>
                <p:cNvPr id="107" name="Oval 5">
                  <a:extLst>
                    <a:ext uri="{FF2B5EF4-FFF2-40B4-BE49-F238E27FC236}">
                      <a16:creationId xmlns:a16="http://schemas.microsoft.com/office/drawing/2014/main" id="{93223218-219E-415E-8F0E-DCE52C9DAEDB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089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2</a:t>
                  </a:r>
                </a:p>
              </p:txBody>
            </p:sp>
            <p:sp>
              <p:nvSpPr>
                <p:cNvPr id="108" name="Oval 6">
                  <a:extLst>
                    <a:ext uri="{FF2B5EF4-FFF2-40B4-BE49-F238E27FC236}">
                      <a16:creationId xmlns:a16="http://schemas.microsoft.com/office/drawing/2014/main" id="{28C05E1D-687F-4627-9710-52D67E6FA436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4</a:t>
                  </a:r>
                </a:p>
              </p:txBody>
            </p:sp>
            <p:sp>
              <p:nvSpPr>
                <p:cNvPr id="109" name="Oval 7">
                  <a:extLst>
                    <a:ext uri="{FF2B5EF4-FFF2-40B4-BE49-F238E27FC236}">
                      <a16:creationId xmlns:a16="http://schemas.microsoft.com/office/drawing/2014/main" id="{57AFC74A-8402-4FFD-806C-148AA84AE9EE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985" y="755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5</a:t>
                  </a:r>
                </a:p>
              </p:txBody>
            </p:sp>
            <p:sp>
              <p:nvSpPr>
                <p:cNvPr id="110" name="Oval 8">
                  <a:extLst>
                    <a:ext uri="{FF2B5EF4-FFF2-40B4-BE49-F238E27FC236}">
                      <a16:creationId xmlns:a16="http://schemas.microsoft.com/office/drawing/2014/main" id="{9B0AE0E8-DDCA-4740-9AA0-7809E34397E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752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1</a:t>
                  </a:r>
                </a:p>
              </p:txBody>
            </p:sp>
            <p:sp>
              <p:nvSpPr>
                <p:cNvPr id="111" name="Oval 9">
                  <a:extLst>
                    <a:ext uri="{FF2B5EF4-FFF2-40B4-BE49-F238E27FC236}">
                      <a16:creationId xmlns:a16="http://schemas.microsoft.com/office/drawing/2014/main" id="{D3374E65-5930-4971-808A-3313230AD95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537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3</a:t>
                  </a:r>
                </a:p>
              </p:txBody>
            </p:sp>
            <p:sp>
              <p:nvSpPr>
                <p:cNvPr id="112" name="Oval 10">
                  <a:extLst>
                    <a:ext uri="{FF2B5EF4-FFF2-40B4-BE49-F238E27FC236}">
                      <a16:creationId xmlns:a16="http://schemas.microsoft.com/office/drawing/2014/main" id="{572A158B-CB7C-45A4-B9C8-FECAA743F5C4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2485" y="1218"/>
                  <a:ext cx="200" cy="212"/>
                </a:xfrm>
                <a:prstGeom prst="ellips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>
                  <a:lvl1pPr>
                    <a:spcBef>
                      <a:spcPct val="20000"/>
                    </a:spcBef>
                    <a:buChar char="§"/>
                    <a:defRPr kumimoji="1" sz="32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6699FF"/>
                    </a:buClr>
                    <a:buFont typeface="Wingdings" panose="05000000000000000000" pitchFamily="2" charset="2"/>
                    <a:buChar char="«"/>
                    <a:defRPr kumimoji="1" sz="28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FF3300"/>
                    </a:buClr>
                    <a:buFont typeface="Wingdings" panose="05000000000000000000" pitchFamily="2" charset="2"/>
                    <a:buChar char="v"/>
                    <a:defRPr kumimoji="1" sz="24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FF9900"/>
                    </a:buClr>
                    <a:buFont typeface="Wingdings" panose="05000000000000000000" pitchFamily="2" charset="2"/>
                    <a:buChar char="l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chemeClr val="tx2"/>
                    </a:buClr>
                    <a:buFont typeface="Wingdings" panose="05000000000000000000" pitchFamily="2" charset="2"/>
                    <a:buChar char="u"/>
                    <a:defRPr kumimoji="1" sz="2000">
                      <a:solidFill>
                        <a:schemeClr val="tx1"/>
                      </a:solidFill>
                      <a:latin typeface="Arial" panose="020B0604020202020204" pitchFamily="34" charset="0"/>
                      <a:ea typeface="隶书" panose="02010509060101010101" pitchFamily="49" charset="-122"/>
                    </a:defRPr>
                  </a:lvl9pPr>
                </a:lstStyle>
                <a:p>
                  <a:pPr marL="0" marR="0" lvl="0" indent="0" algn="ctr" defTabSz="914400" rtl="0" eaLnBrk="1" fontAlgn="base" latinLnBrk="0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zh-CN" sz="20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Times New Roman" panose="02020603050405020304" pitchFamily="18" charset="0"/>
                      <a:ea typeface="宋体" panose="02010600030101010101" pitchFamily="2" charset="-122"/>
                      <a:cs typeface="+mn-cs"/>
                    </a:rPr>
                    <a:t>6</a:t>
                  </a:r>
                </a:p>
              </p:txBody>
            </p:sp>
            <p:sp>
              <p:nvSpPr>
                <p:cNvPr id="113" name="Line 11">
                  <a:extLst>
                    <a:ext uri="{FF2B5EF4-FFF2-40B4-BE49-F238E27FC236}">
                      <a16:creationId xmlns:a16="http://schemas.microsoft.com/office/drawing/2014/main" id="{E0028706-1348-481D-B899-4425154C3E0C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89" y="867"/>
                  <a:ext cx="245" cy="0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4" name="Line 12">
                  <a:extLst>
                    <a:ext uri="{FF2B5EF4-FFF2-40B4-BE49-F238E27FC236}">
                      <a16:creationId xmlns:a16="http://schemas.microsoft.com/office/drawing/2014/main" id="{B0950000-2058-4E1B-B505-ACD2240B71F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1233" y="933"/>
                  <a:ext cx="334" cy="334"/>
                </a:xfrm>
                <a:prstGeom prst="line">
                  <a:avLst/>
                </a:prstGeom>
                <a:noFill/>
                <a:ln w="9525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5" name="Line 13">
                  <a:extLst>
                    <a:ext uri="{FF2B5EF4-FFF2-40B4-BE49-F238E27FC236}">
                      <a16:creationId xmlns:a16="http://schemas.microsoft.com/office/drawing/2014/main" id="{F442E3CD-5DB2-4457-9E25-3FC0D5F806C4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H="1">
                  <a:off x="1734" y="1344"/>
                  <a:ext cx="755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6" name="Line 14">
                  <a:extLst>
                    <a:ext uri="{FF2B5EF4-FFF2-40B4-BE49-F238E27FC236}">
                      <a16:creationId xmlns:a16="http://schemas.microsoft.com/office/drawing/2014/main" id="{8242FD8D-15E9-418E-BDEE-BDEE9D74FEBF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 flipV="1">
                  <a:off x="1722" y="956"/>
                  <a:ext cx="323" cy="322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7" name="Line 15">
                  <a:extLst>
                    <a:ext uri="{FF2B5EF4-FFF2-40B4-BE49-F238E27FC236}">
                      <a16:creationId xmlns:a16="http://schemas.microsoft.com/office/drawing/2014/main" id="{04F2053F-1CFD-4CBF-902C-90D97EAEDC5B}"/>
                    </a:ext>
                  </a:extLst>
                </p:cNvPr>
                <p:cNvSpPr>
                  <a:spLocks noChangeShapeType="1"/>
                </p:cNvSpPr>
                <p:nvPr/>
              </p:nvSpPr>
              <p:spPr bwMode="auto">
                <a:xfrm>
                  <a:off x="2189" y="911"/>
                  <a:ext cx="345" cy="344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8" name="Freeform 16">
                  <a:extLst>
                    <a:ext uri="{FF2B5EF4-FFF2-40B4-BE49-F238E27FC236}">
                      <a16:creationId xmlns:a16="http://schemas.microsoft.com/office/drawing/2014/main" id="{7946D840-3EB5-498A-8ADA-24240F716FDF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00" y="933"/>
                  <a:ext cx="222" cy="300"/>
                </a:xfrm>
                <a:custGeom>
                  <a:avLst/>
                  <a:gdLst>
                    <a:gd name="T0" fmla="*/ 222 w 222"/>
                    <a:gd name="T1" fmla="*/ 0 h 300"/>
                    <a:gd name="T2" fmla="*/ 67 w 222"/>
                    <a:gd name="T3" fmla="*/ 89 h 300"/>
                    <a:gd name="T4" fmla="*/ 0 w 222"/>
                    <a:gd name="T5" fmla="*/ 300 h 300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22" h="300">
                      <a:moveTo>
                        <a:pt x="222" y="0"/>
                      </a:moveTo>
                      <a:cubicBezTo>
                        <a:pt x="163" y="19"/>
                        <a:pt x="104" y="39"/>
                        <a:pt x="67" y="89"/>
                      </a:cubicBezTo>
                      <a:cubicBezTo>
                        <a:pt x="30" y="139"/>
                        <a:pt x="6" y="270"/>
                        <a:pt x="0" y="30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  <p:sp>
              <p:nvSpPr>
                <p:cNvPr id="119" name="Freeform 17">
                  <a:extLst>
                    <a:ext uri="{FF2B5EF4-FFF2-40B4-BE49-F238E27FC236}">
                      <a16:creationId xmlns:a16="http://schemas.microsoft.com/office/drawing/2014/main" id="{012EDECC-380E-4F3B-98F7-34CDA1C5D55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45" y="955"/>
                  <a:ext cx="211" cy="312"/>
                </a:xfrm>
                <a:custGeom>
                  <a:avLst/>
                  <a:gdLst>
                    <a:gd name="T0" fmla="*/ 0 w 211"/>
                    <a:gd name="T1" fmla="*/ 312 h 312"/>
                    <a:gd name="T2" fmla="*/ 155 w 211"/>
                    <a:gd name="T3" fmla="*/ 223 h 312"/>
                    <a:gd name="T4" fmla="*/ 211 w 211"/>
                    <a:gd name="T5" fmla="*/ 0 h 312"/>
                    <a:gd name="T6" fmla="*/ 0 60000 65536"/>
                    <a:gd name="T7" fmla="*/ 0 60000 65536"/>
                    <a:gd name="T8" fmla="*/ 0 60000 65536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0" t="0" r="r" b="b"/>
                  <a:pathLst>
                    <a:path w="211" h="312">
                      <a:moveTo>
                        <a:pt x="0" y="312"/>
                      </a:moveTo>
                      <a:cubicBezTo>
                        <a:pt x="60" y="293"/>
                        <a:pt x="120" y="275"/>
                        <a:pt x="155" y="223"/>
                      </a:cubicBezTo>
                      <a:cubicBezTo>
                        <a:pt x="190" y="171"/>
                        <a:pt x="207" y="31"/>
                        <a:pt x="211" y="0"/>
                      </a:cubicBezTo>
                    </a:path>
                  </a:pathLst>
                </a:custGeom>
                <a:noFill/>
                <a:ln w="9525" cap="flat" cmpd="sng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triangle" w="med" len="med"/>
                </a:ln>
                <a:effectLst/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107763" dir="2700000" algn="ctr" rotWithShape="0">
                          <a:schemeClr val="bg2"/>
                        </a:outerShdw>
                      </a:effectLst>
                    </a14:hiddenEffects>
                  </a:ext>
                  <a:ext uri="{53640926-AAD7-44D8-BBD7-CCE9431645EC}">
                    <a14:shadowObscured xmlns:a14="http://schemas.microsoft.com/office/drawing/2010/main" val="1"/>
                  </a:ext>
                </a:extLst>
              </p:spPr>
              <p:txBody>
                <a:bodyPr wrap="none" anchor="ctr"/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en-US" sz="2000" b="0" i="0" u="none" strike="noStrike" kern="1200" cap="none" spc="0" normalizeH="0" baseline="0" noProof="0">
                    <a:ln>
                      <a:noFill/>
                    </a:ln>
                    <a:solidFill>
                      <a:srgbClr val="002060"/>
                    </a:solidFill>
                    <a:effectLst/>
                    <a:uLnTx/>
                    <a:uFillTx/>
                    <a:latin typeface="Times New Roman" panose="02020603050405020304" pitchFamily="18" charset="0"/>
                    <a:ea typeface="宋体" panose="02010600030101010101" pitchFamily="2" charset="-122"/>
                    <a:cs typeface="+mn-cs"/>
                  </a:endParaRPr>
                </a:p>
              </p:txBody>
            </p:sp>
          </p:grpSp>
          <p:sp>
            <p:nvSpPr>
              <p:cNvPr id="106" name="Line 37">
                <a:extLst>
                  <a:ext uri="{FF2B5EF4-FFF2-40B4-BE49-F238E27FC236}">
                    <a16:creationId xmlns:a16="http://schemas.microsoft.com/office/drawing/2014/main" id="{9157D0FE-C7AC-48F8-8E1E-C5D1CE7E2E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flipH="1">
                <a:off x="1585403" y="4070476"/>
                <a:ext cx="954088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en-US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125" name="文本框 124">
            <a:extLst>
              <a:ext uri="{FF2B5EF4-FFF2-40B4-BE49-F238E27FC236}">
                <a16:creationId xmlns:a16="http://schemas.microsoft.com/office/drawing/2014/main" id="{8F929ABB-9A0A-4219-8FDA-0304097D7572}"/>
              </a:ext>
            </a:extLst>
          </p:cNvPr>
          <p:cNvSpPr txBox="1"/>
          <p:nvPr/>
        </p:nvSpPr>
        <p:spPr>
          <a:xfrm>
            <a:off x="5812093" y="2428868"/>
            <a:ext cx="83069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7" name="文本框 126">
            <a:extLst>
              <a:ext uri="{FF2B5EF4-FFF2-40B4-BE49-F238E27FC236}">
                <a16:creationId xmlns:a16="http://schemas.microsoft.com/office/drawing/2014/main" id="{650FBC44-074B-41E9-9BD8-47B94B77F410}"/>
              </a:ext>
            </a:extLst>
          </p:cNvPr>
          <p:cNvSpPr txBox="1"/>
          <p:nvPr/>
        </p:nvSpPr>
        <p:spPr>
          <a:xfrm>
            <a:off x="5332090" y="3607232"/>
            <a:ext cx="11717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简单路径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29" name="文本框 128">
            <a:extLst>
              <a:ext uri="{FF2B5EF4-FFF2-40B4-BE49-F238E27FC236}">
                <a16:creationId xmlns:a16="http://schemas.microsoft.com/office/drawing/2014/main" id="{C997B0FD-16A3-4DAE-B0AD-1592681AC789}"/>
              </a:ext>
            </a:extLst>
          </p:cNvPr>
          <p:cNvSpPr txBox="1"/>
          <p:nvPr/>
        </p:nvSpPr>
        <p:spPr>
          <a:xfrm>
            <a:off x="5654733" y="4790983"/>
            <a:ext cx="76556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29327075-A8BC-4D2D-83DD-F697C5D869BB}"/>
              </a:ext>
            </a:extLst>
          </p:cNvPr>
          <p:cNvSpPr txBox="1"/>
          <p:nvPr/>
        </p:nvSpPr>
        <p:spPr>
          <a:xfrm>
            <a:off x="5220873" y="5920251"/>
            <a:ext cx="134788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简单回路</a:t>
            </a:r>
            <a:endParaRPr lang="zh-Hans-HK" altLang="en-US" dirty="0">
              <a:solidFill>
                <a:srgbClr val="00B0F0"/>
              </a:solidFill>
            </a:endParaRPr>
          </a:p>
        </p:txBody>
      </p:sp>
      <p:sp>
        <p:nvSpPr>
          <p:cNvPr id="133" name="文本框 132">
            <a:extLst>
              <a:ext uri="{FF2B5EF4-FFF2-40B4-BE49-F238E27FC236}">
                <a16:creationId xmlns:a16="http://schemas.microsoft.com/office/drawing/2014/main" id="{C98B989D-3C97-4DAD-9BEE-36900F89E1A6}"/>
              </a:ext>
            </a:extLst>
          </p:cNvPr>
          <p:cNvSpPr txBox="1"/>
          <p:nvPr/>
        </p:nvSpPr>
        <p:spPr>
          <a:xfrm>
            <a:off x="5226351" y="6177069"/>
            <a:ext cx="1052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(1,2,3,1)</a:t>
            </a:r>
            <a:endParaRPr lang="zh-Hans-HK" altLang="en-US" dirty="0"/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1893A00C-CC64-4884-AC5D-D596AF55AAC0}"/>
              </a:ext>
            </a:extLst>
          </p:cNvPr>
          <p:cNvSpPr txBox="1"/>
          <p:nvPr/>
        </p:nvSpPr>
        <p:spPr>
          <a:xfrm>
            <a:off x="5032075" y="5090125"/>
            <a:ext cx="186099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</a:t>
            </a:r>
            <a:r>
              <a:rPr lang="en-US" altLang="zh-CN" sz="1800" dirty="0">
                <a:solidFill>
                  <a:srgbClr val="00206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,</a:t>
            </a: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7,5,2,1)</a:t>
            </a: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26292808-8148-4A10-AEA1-B1C0DC2215FB}"/>
              </a:ext>
            </a:extLst>
          </p:cNvPr>
          <p:cNvSpPr txBox="1"/>
          <p:nvPr/>
        </p:nvSpPr>
        <p:spPr>
          <a:xfrm>
            <a:off x="5421282" y="3904100"/>
            <a:ext cx="99119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(1,2,5,6)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94449B60-9E4E-449E-8854-50E755B696DD}"/>
              </a:ext>
            </a:extLst>
          </p:cNvPr>
          <p:cNvSpPr txBox="1"/>
          <p:nvPr/>
        </p:nvSpPr>
        <p:spPr>
          <a:xfrm>
            <a:off x="5196818" y="2692403"/>
            <a:ext cx="14038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1800" b="0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</a:rPr>
              <a:t>(1,2,5,7,5,6)</a:t>
            </a:r>
          </a:p>
        </p:txBody>
      </p:sp>
      <p:grpSp>
        <p:nvGrpSpPr>
          <p:cNvPr id="159" name="组合 158">
            <a:extLst>
              <a:ext uri="{FF2B5EF4-FFF2-40B4-BE49-F238E27FC236}">
                <a16:creationId xmlns:a16="http://schemas.microsoft.com/office/drawing/2014/main" id="{B0BB9F29-3C89-46B9-AC8B-745D5C9E746D}"/>
              </a:ext>
            </a:extLst>
          </p:cNvPr>
          <p:cNvGrpSpPr/>
          <p:nvPr/>
        </p:nvGrpSpPr>
        <p:grpSpPr>
          <a:xfrm>
            <a:off x="6671023" y="2439085"/>
            <a:ext cx="2121450" cy="873574"/>
            <a:chOff x="6958832" y="3015781"/>
            <a:chExt cx="2121450" cy="936356"/>
          </a:xfrm>
        </p:grpSpPr>
        <p:sp>
          <p:nvSpPr>
            <p:cNvPr id="144" name="Oval 21">
              <a:extLst>
                <a:ext uri="{FF2B5EF4-FFF2-40B4-BE49-F238E27FC236}">
                  <a16:creationId xmlns:a16="http://schemas.microsoft.com/office/drawing/2014/main" id="{5BB73890-4F7A-42B7-AA9B-77A0AC6C6E7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95851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45" name="Oval 22">
              <a:extLst>
                <a:ext uri="{FF2B5EF4-FFF2-40B4-BE49-F238E27FC236}">
                  <a16:creationId xmlns:a16="http://schemas.microsoft.com/office/drawing/2014/main" id="{4C663554-CBDC-460C-86A1-58974C00172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0909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46" name="Oval 23">
              <a:extLst>
                <a:ext uri="{FF2B5EF4-FFF2-40B4-BE49-F238E27FC236}">
                  <a16:creationId xmlns:a16="http://schemas.microsoft.com/office/drawing/2014/main" id="{6BF7B3C0-F9B8-4590-ABC8-956FBADFA9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34340" y="3015781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47" name="Oval 24">
              <a:extLst>
                <a:ext uri="{FF2B5EF4-FFF2-40B4-BE49-F238E27FC236}">
                  <a16:creationId xmlns:a16="http://schemas.microsoft.com/office/drawing/2014/main" id="{1CAA47CA-C396-4330-BE83-81B0F74432A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5883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48" name="Oval 25">
              <a:extLst>
                <a:ext uri="{FF2B5EF4-FFF2-40B4-BE49-F238E27FC236}">
                  <a16:creationId xmlns:a16="http://schemas.microsoft.com/office/drawing/2014/main" id="{CF74F224-95AB-4C4D-AB0E-B63E798B84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8869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49" name="Oval 26">
              <a:extLst>
                <a:ext uri="{FF2B5EF4-FFF2-40B4-BE49-F238E27FC236}">
                  <a16:creationId xmlns:a16="http://schemas.microsoft.com/office/drawing/2014/main" id="{E971C0D1-24F5-4ACF-8041-6E8DEB84542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856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50" name="Oval 28">
              <a:extLst>
                <a:ext uri="{FF2B5EF4-FFF2-40B4-BE49-F238E27FC236}">
                  <a16:creationId xmlns:a16="http://schemas.microsoft.com/office/drawing/2014/main" id="{857025C0-D75F-4EFF-8089-830794854F2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819822" y="3676049"/>
              <a:ext cx="260460" cy="27608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51" name="Line 29">
              <a:extLst>
                <a:ext uri="{FF2B5EF4-FFF2-40B4-BE49-F238E27FC236}">
                  <a16:creationId xmlns:a16="http://schemas.microsoft.com/office/drawing/2014/main" id="{6F9D3B17-7A91-41A6-9C65-EFE56C3C63BC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099481" y="3297078"/>
              <a:ext cx="187531" cy="390691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2" name="Line 30">
              <a:extLst>
                <a:ext uri="{FF2B5EF4-FFF2-40B4-BE49-F238E27FC236}">
                  <a16:creationId xmlns:a16="http://schemas.microsoft.com/office/drawing/2014/main" id="{7E152CDB-240C-4C49-B4BF-A5D5BC0243B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201060" y="3818000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3" name="Line 31">
              <a:extLst>
                <a:ext uri="{FF2B5EF4-FFF2-40B4-BE49-F238E27FC236}">
                  <a16:creationId xmlns:a16="http://schemas.microsoft.com/office/drawing/2014/main" id="{408CD4A5-84B0-46C6-B592-642C4D3F58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8592" y="3267126"/>
              <a:ext cx="174508" cy="434969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4" name="Line 32">
              <a:extLst>
                <a:ext uri="{FF2B5EF4-FFF2-40B4-BE49-F238E27FC236}">
                  <a16:creationId xmlns:a16="http://schemas.microsoft.com/office/drawing/2014/main" id="{A07A829A-91AC-49D6-869E-9B18AB8A1DF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721981" y="3297078"/>
              <a:ext cx="217484" cy="433667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5" name="Line 33">
              <a:extLst>
                <a:ext uri="{FF2B5EF4-FFF2-40B4-BE49-F238E27FC236}">
                  <a16:creationId xmlns:a16="http://schemas.microsoft.com/office/drawing/2014/main" id="{D3A65E16-B626-4AF1-9817-4E9262B66A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0632" y="3832325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6" name="Line 34">
              <a:extLst>
                <a:ext uri="{FF2B5EF4-FFF2-40B4-BE49-F238E27FC236}">
                  <a16:creationId xmlns:a16="http://schemas.microsoft.com/office/drawing/2014/main" id="{1F2FB537-62CE-439F-9619-4E98B47178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2672" y="3151221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57" name="Line 35">
              <a:extLst>
                <a:ext uri="{FF2B5EF4-FFF2-40B4-BE49-F238E27FC236}">
                  <a16:creationId xmlns:a16="http://schemas.microsoft.com/office/drawing/2014/main" id="{DBF544AA-B05A-436F-8AD1-E97EF8B3D7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084021" y="3224150"/>
              <a:ext cx="767056" cy="506596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5" name="Line 34">
              <a:extLst>
                <a:ext uri="{FF2B5EF4-FFF2-40B4-BE49-F238E27FC236}">
                  <a16:creationId xmlns:a16="http://schemas.microsoft.com/office/drawing/2014/main" id="{77BD1B18-D79A-429C-AC07-50FBA46F88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119120" y="3196250"/>
              <a:ext cx="31776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61" name="Oval 21">
            <a:extLst>
              <a:ext uri="{FF2B5EF4-FFF2-40B4-BE49-F238E27FC236}">
                <a16:creationId xmlns:a16="http://schemas.microsoft.com/office/drawing/2014/main" id="{B9551F89-E1D6-4C2B-9A13-0FD7EF12DC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55057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62" name="Oval 22">
            <a:extLst>
              <a:ext uri="{FF2B5EF4-FFF2-40B4-BE49-F238E27FC236}">
                <a16:creationId xmlns:a16="http://schemas.microsoft.com/office/drawing/2014/main" id="{B6760906-4B69-4C2A-B259-B49F644817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510115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63" name="Oval 23">
            <a:extLst>
              <a:ext uri="{FF2B5EF4-FFF2-40B4-BE49-F238E27FC236}">
                <a16:creationId xmlns:a16="http://schemas.microsoft.com/office/drawing/2014/main" id="{7AE4B45A-C78B-4575-B9D2-9FA6D8203A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3546" y="3546200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64" name="Oval 24">
            <a:extLst>
              <a:ext uri="{FF2B5EF4-FFF2-40B4-BE49-F238E27FC236}">
                <a16:creationId xmlns:a16="http://schemas.microsoft.com/office/drawing/2014/main" id="{CD1CCA2F-7E32-41DC-AB80-7FEAB0BD31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1803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65" name="Oval 25">
            <a:extLst>
              <a:ext uri="{FF2B5EF4-FFF2-40B4-BE49-F238E27FC236}">
                <a16:creationId xmlns:a16="http://schemas.microsoft.com/office/drawing/2014/main" id="{ECCF532A-52EA-425B-A533-64F96F894E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48075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66" name="Oval 26">
            <a:extLst>
              <a:ext uri="{FF2B5EF4-FFF2-40B4-BE49-F238E27FC236}">
                <a16:creationId xmlns:a16="http://schemas.microsoft.com/office/drawing/2014/main" id="{B246E199-F78D-4D41-89A2-6BCBF84864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76062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67" name="Oval 28">
            <a:extLst>
              <a:ext uri="{FF2B5EF4-FFF2-40B4-BE49-F238E27FC236}">
                <a16:creationId xmlns:a16="http://schemas.microsoft.com/office/drawing/2014/main" id="{490DD013-5CA9-4DEE-9E51-DE4C348628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9028" y="416219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68" name="Line 29">
            <a:extLst>
              <a:ext uri="{FF2B5EF4-FFF2-40B4-BE49-F238E27FC236}">
                <a16:creationId xmlns:a16="http://schemas.microsoft.com/office/drawing/2014/main" id="{1EF5D4B6-F897-4E58-9869-74FAED7C661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58687" y="3808636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69" name="Line 30">
            <a:extLst>
              <a:ext uri="{FF2B5EF4-FFF2-40B4-BE49-F238E27FC236}">
                <a16:creationId xmlns:a16="http://schemas.microsoft.com/office/drawing/2014/main" id="{B0924E3A-14AA-473C-8212-DF88A9F7D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6860266" y="4294631"/>
            <a:ext cx="289111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0" name="Line 31">
            <a:extLst>
              <a:ext uri="{FF2B5EF4-FFF2-40B4-BE49-F238E27FC236}">
                <a16:creationId xmlns:a16="http://schemas.microsoft.com/office/drawing/2014/main" id="{FED2C4C4-39D5-46E3-B76F-2F3F04E5EB2A}"/>
              </a:ext>
            </a:extLst>
          </p:cNvPr>
          <p:cNvSpPr>
            <a:spLocks noChangeShapeType="1"/>
          </p:cNvSpPr>
          <p:nvPr/>
        </p:nvSpPr>
        <p:spPr bwMode="auto">
          <a:xfrm>
            <a:off x="7047798" y="3780692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1" name="Line 32">
            <a:extLst>
              <a:ext uri="{FF2B5EF4-FFF2-40B4-BE49-F238E27FC236}">
                <a16:creationId xmlns:a16="http://schemas.microsoft.com/office/drawing/2014/main" id="{CED20E2C-7E68-48E8-A330-7EE7D23DDBC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81187" y="3808636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2" name="Line 33">
            <a:extLst>
              <a:ext uri="{FF2B5EF4-FFF2-40B4-BE49-F238E27FC236}">
                <a16:creationId xmlns:a16="http://schemas.microsoft.com/office/drawing/2014/main" id="{3E15B877-1B93-4F8B-A1B4-9B4299976501}"/>
              </a:ext>
            </a:extLst>
          </p:cNvPr>
          <p:cNvSpPr>
            <a:spLocks noChangeShapeType="1"/>
          </p:cNvSpPr>
          <p:nvPr/>
        </p:nvSpPr>
        <p:spPr bwMode="auto">
          <a:xfrm>
            <a:off x="7409838" y="4307995"/>
            <a:ext cx="46362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3" name="Line 34">
            <a:extLst>
              <a:ext uri="{FF2B5EF4-FFF2-40B4-BE49-F238E27FC236}">
                <a16:creationId xmlns:a16="http://schemas.microsoft.com/office/drawing/2014/main" id="{EFC9A305-4B16-43EF-BF88-29E8A15AFE56}"/>
              </a:ext>
            </a:extLst>
          </p:cNvPr>
          <p:cNvSpPr>
            <a:spLocks noChangeShapeType="1"/>
          </p:cNvSpPr>
          <p:nvPr/>
        </p:nvSpPr>
        <p:spPr bwMode="auto">
          <a:xfrm>
            <a:off x="7771878" y="3672559"/>
            <a:ext cx="31776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4" name="Line 35">
            <a:extLst>
              <a:ext uri="{FF2B5EF4-FFF2-40B4-BE49-F238E27FC236}">
                <a16:creationId xmlns:a16="http://schemas.microsoft.com/office/drawing/2014/main" id="{0FF78B75-A85B-4D68-B7C9-FAEBF9B4942F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3227" y="3740598"/>
            <a:ext cx="767056" cy="472629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76" name="Oval 21">
            <a:extLst>
              <a:ext uri="{FF2B5EF4-FFF2-40B4-BE49-F238E27FC236}">
                <a16:creationId xmlns:a16="http://schemas.microsoft.com/office/drawing/2014/main" id="{3B86D8BC-4D11-4A5A-B2A8-3C670EEDA1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27950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1</a:t>
            </a:r>
          </a:p>
        </p:txBody>
      </p:sp>
      <p:sp>
        <p:nvSpPr>
          <p:cNvPr id="177" name="Oval 22">
            <a:extLst>
              <a:ext uri="{FF2B5EF4-FFF2-40B4-BE49-F238E27FC236}">
                <a16:creationId xmlns:a16="http://schemas.microsoft.com/office/drawing/2014/main" id="{2FAB1466-5644-41B3-8E54-423B19741E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3008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5</a:t>
            </a:r>
          </a:p>
        </p:txBody>
      </p:sp>
      <p:sp>
        <p:nvSpPr>
          <p:cNvPr id="178" name="Oval 23">
            <a:extLst>
              <a:ext uri="{FF2B5EF4-FFF2-40B4-BE49-F238E27FC236}">
                <a16:creationId xmlns:a16="http://schemas.microsoft.com/office/drawing/2014/main" id="{D2585E32-668F-454B-9A0F-E9946CFDC3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66439" y="4669388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7</a:t>
            </a:r>
          </a:p>
        </p:txBody>
      </p:sp>
      <p:sp>
        <p:nvSpPr>
          <p:cNvPr id="179" name="Oval 24">
            <a:extLst>
              <a:ext uri="{FF2B5EF4-FFF2-40B4-BE49-F238E27FC236}">
                <a16:creationId xmlns:a16="http://schemas.microsoft.com/office/drawing/2014/main" id="{21F9DC20-3A16-47B4-A24E-3960D9EC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9093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3</a:t>
            </a:r>
          </a:p>
        </p:txBody>
      </p:sp>
      <p:sp>
        <p:nvSpPr>
          <p:cNvPr id="180" name="Oval 25">
            <a:extLst>
              <a:ext uri="{FF2B5EF4-FFF2-40B4-BE49-F238E27FC236}">
                <a16:creationId xmlns:a16="http://schemas.microsoft.com/office/drawing/2014/main" id="{5E1BAC6A-9CE6-4CCF-BE16-2C2DFD18F58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20968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2</a:t>
            </a:r>
          </a:p>
        </p:txBody>
      </p:sp>
      <p:sp>
        <p:nvSpPr>
          <p:cNvPr id="181" name="Oval 26">
            <a:extLst>
              <a:ext uri="{FF2B5EF4-FFF2-40B4-BE49-F238E27FC236}">
                <a16:creationId xmlns:a16="http://schemas.microsoft.com/office/drawing/2014/main" id="{61E27194-92A4-49C1-83A4-27DF1004A8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48955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4</a:t>
            </a:r>
          </a:p>
        </p:txBody>
      </p:sp>
      <p:sp>
        <p:nvSpPr>
          <p:cNvPr id="182" name="Oval 28">
            <a:extLst>
              <a:ext uri="{FF2B5EF4-FFF2-40B4-BE49-F238E27FC236}">
                <a16:creationId xmlns:a16="http://schemas.microsoft.com/office/drawing/2014/main" id="{FCB958AF-BF98-42FE-B746-49C9B8FE7D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51921" y="5285386"/>
            <a:ext cx="260460" cy="257576"/>
          </a:xfrm>
          <a:prstGeom prst="ellips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zh-CN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6</a:t>
            </a:r>
          </a:p>
        </p:txBody>
      </p:sp>
      <p:sp>
        <p:nvSpPr>
          <p:cNvPr id="183" name="Line 29">
            <a:extLst>
              <a:ext uri="{FF2B5EF4-FFF2-40B4-BE49-F238E27FC236}">
                <a16:creationId xmlns:a16="http://schemas.microsoft.com/office/drawing/2014/main" id="{E06C9BB2-A63F-417C-B214-85AB091777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1580" y="4931824"/>
            <a:ext cx="187531" cy="364495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5" name="Line 31">
            <a:extLst>
              <a:ext uri="{FF2B5EF4-FFF2-40B4-BE49-F238E27FC236}">
                <a16:creationId xmlns:a16="http://schemas.microsoft.com/office/drawing/2014/main" id="{264C5DA7-9FCF-47AC-9391-0927EB06BDFF}"/>
              </a:ext>
            </a:extLst>
          </p:cNvPr>
          <p:cNvSpPr>
            <a:spLocks noChangeShapeType="1"/>
          </p:cNvSpPr>
          <p:nvPr/>
        </p:nvSpPr>
        <p:spPr bwMode="auto">
          <a:xfrm>
            <a:off x="7020691" y="490388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6" name="Line 32">
            <a:extLst>
              <a:ext uri="{FF2B5EF4-FFF2-40B4-BE49-F238E27FC236}">
                <a16:creationId xmlns:a16="http://schemas.microsoft.com/office/drawing/2014/main" id="{3CBB4AC1-AB6A-4E66-98B8-9C730796E32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54080" y="4931824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8" name="Line 34">
            <a:extLst>
              <a:ext uri="{FF2B5EF4-FFF2-40B4-BE49-F238E27FC236}">
                <a16:creationId xmlns:a16="http://schemas.microsoft.com/office/drawing/2014/main" id="{D54B6773-F9A0-475E-BC4F-33277F18AE3C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79574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189" name="Line 35">
            <a:extLst>
              <a:ext uri="{FF2B5EF4-FFF2-40B4-BE49-F238E27FC236}">
                <a16:creationId xmlns:a16="http://schemas.microsoft.com/office/drawing/2014/main" id="{7E930AED-DC4D-4E89-AB25-4706BC01B6E3}"/>
              </a:ext>
            </a:extLst>
          </p:cNvPr>
          <p:cNvSpPr>
            <a:spLocks noChangeShapeType="1"/>
          </p:cNvSpPr>
          <p:nvPr/>
        </p:nvSpPr>
        <p:spPr bwMode="auto">
          <a:xfrm>
            <a:off x="7716120" y="4863786"/>
            <a:ext cx="767056" cy="47262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206" name="组合 205">
            <a:extLst>
              <a:ext uri="{FF2B5EF4-FFF2-40B4-BE49-F238E27FC236}">
                <a16:creationId xmlns:a16="http://schemas.microsoft.com/office/drawing/2014/main" id="{69A1D658-E877-41C5-8788-4D8CF61B2423}"/>
              </a:ext>
            </a:extLst>
          </p:cNvPr>
          <p:cNvGrpSpPr/>
          <p:nvPr/>
        </p:nvGrpSpPr>
        <p:grpSpPr>
          <a:xfrm>
            <a:off x="6601938" y="5417819"/>
            <a:ext cx="2121450" cy="1201584"/>
            <a:chOff x="6601938" y="5417819"/>
            <a:chExt cx="2121450" cy="1201584"/>
          </a:xfrm>
        </p:grpSpPr>
        <p:sp>
          <p:nvSpPr>
            <p:cNvPr id="184" name="Line 30">
              <a:extLst>
                <a:ext uri="{FF2B5EF4-FFF2-40B4-BE49-F238E27FC236}">
                  <a16:creationId xmlns:a16="http://schemas.microsoft.com/office/drawing/2014/main" id="{496E5BFE-DDDD-4E2F-B3C0-7E0D98E244F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33159" y="5417819"/>
              <a:ext cx="28911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87" name="Line 33">
              <a:extLst>
                <a:ext uri="{FF2B5EF4-FFF2-40B4-BE49-F238E27FC236}">
                  <a16:creationId xmlns:a16="http://schemas.microsoft.com/office/drawing/2014/main" id="{143E816C-DEEE-4A4B-A353-B2AA95C77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82731" y="5431183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1" name="Oval 21">
              <a:extLst>
                <a:ext uri="{FF2B5EF4-FFF2-40B4-BE49-F238E27FC236}">
                  <a16:creationId xmlns:a16="http://schemas.microsoft.com/office/drawing/2014/main" id="{31AA1ABD-4202-47B0-9ED5-C9ED57C392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838957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192" name="Oval 22">
              <a:extLst>
                <a:ext uri="{FF2B5EF4-FFF2-40B4-BE49-F238E27FC236}">
                  <a16:creationId xmlns:a16="http://schemas.microsoft.com/office/drawing/2014/main" id="{6195A12C-47AB-45FC-8488-67AA8B96E2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4015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193" name="Oval 23">
              <a:extLst>
                <a:ext uri="{FF2B5EF4-FFF2-40B4-BE49-F238E27FC236}">
                  <a16:creationId xmlns:a16="http://schemas.microsoft.com/office/drawing/2014/main" id="{46FC91D1-6649-421A-94BB-BAE97E0BA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77446" y="5745829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7</a:t>
              </a:r>
            </a:p>
          </p:txBody>
        </p:sp>
        <p:sp>
          <p:nvSpPr>
            <p:cNvPr id="194" name="Oval 24">
              <a:extLst>
                <a:ext uri="{FF2B5EF4-FFF2-40B4-BE49-F238E27FC236}">
                  <a16:creationId xmlns:a16="http://schemas.microsoft.com/office/drawing/2014/main" id="{548C811F-B49C-4FDB-9774-55F543662B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0193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195" name="Oval 25">
              <a:extLst>
                <a:ext uri="{FF2B5EF4-FFF2-40B4-BE49-F238E27FC236}">
                  <a16:creationId xmlns:a16="http://schemas.microsoft.com/office/drawing/2014/main" id="{6FB2821C-8A10-444C-B429-BF4DF7AFD3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31975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196" name="Oval 26">
              <a:extLst>
                <a:ext uri="{FF2B5EF4-FFF2-40B4-BE49-F238E27FC236}">
                  <a16:creationId xmlns:a16="http://schemas.microsoft.com/office/drawing/2014/main" id="{C447B4A5-D84A-4A92-8A58-AD08269F6E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9962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197" name="Oval 28">
              <a:extLst>
                <a:ext uri="{FF2B5EF4-FFF2-40B4-BE49-F238E27FC236}">
                  <a16:creationId xmlns:a16="http://schemas.microsoft.com/office/drawing/2014/main" id="{8245D93E-85D6-4E73-86B9-2E8D555B657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462928" y="6361827"/>
              <a:ext cx="260460" cy="257576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198" name="Line 29">
              <a:extLst>
                <a:ext uri="{FF2B5EF4-FFF2-40B4-BE49-F238E27FC236}">
                  <a16:creationId xmlns:a16="http://schemas.microsoft.com/office/drawing/2014/main" id="{AB0CCCB1-6775-4FBE-A9BB-91ED8C9D4BE4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42587" y="6008265"/>
              <a:ext cx="187531" cy="36449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9" name="Line 30">
              <a:extLst>
                <a:ext uri="{FF2B5EF4-FFF2-40B4-BE49-F238E27FC236}">
                  <a16:creationId xmlns:a16="http://schemas.microsoft.com/office/drawing/2014/main" id="{746A0A93-2DBC-4F3F-880E-CF3286391C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44166" y="6494260"/>
              <a:ext cx="289111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0" name="Line 31">
              <a:extLst>
                <a:ext uri="{FF2B5EF4-FFF2-40B4-BE49-F238E27FC236}">
                  <a16:creationId xmlns:a16="http://schemas.microsoft.com/office/drawing/2014/main" id="{3DCD4D05-A0BC-46D4-B9F2-5A38F9F1F91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031698" y="5980321"/>
              <a:ext cx="174508" cy="40580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1" name="Line 32">
              <a:extLst>
                <a:ext uri="{FF2B5EF4-FFF2-40B4-BE49-F238E27FC236}">
                  <a16:creationId xmlns:a16="http://schemas.microsoft.com/office/drawing/2014/main" id="{90C477D9-99A6-4D18-AF29-115652950CC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7365087" y="6008265"/>
              <a:ext cx="217484" cy="40459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2" name="Line 33">
              <a:extLst>
                <a:ext uri="{FF2B5EF4-FFF2-40B4-BE49-F238E27FC236}">
                  <a16:creationId xmlns:a16="http://schemas.microsoft.com/office/drawing/2014/main" id="{A4774E6B-32D9-46A6-A48D-F7732DCA001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393738" y="6507624"/>
              <a:ext cx="46362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3" name="Line 34">
              <a:extLst>
                <a:ext uri="{FF2B5EF4-FFF2-40B4-BE49-F238E27FC236}">
                  <a16:creationId xmlns:a16="http://schemas.microsoft.com/office/drawing/2014/main" id="{19310D3C-AAFF-4370-B6D9-85FB48AC53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55778" y="5872188"/>
              <a:ext cx="317762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04" name="Line 35">
              <a:extLst>
                <a:ext uri="{FF2B5EF4-FFF2-40B4-BE49-F238E27FC236}">
                  <a16:creationId xmlns:a16="http://schemas.microsoft.com/office/drawing/2014/main" id="{8459309C-C893-4F7F-8274-09DB8FCB9FC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727127" y="5940227"/>
              <a:ext cx="767056" cy="472629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07" name="Line 32">
            <a:extLst>
              <a:ext uri="{FF2B5EF4-FFF2-40B4-BE49-F238E27FC236}">
                <a16:creationId xmlns:a16="http://schemas.microsoft.com/office/drawing/2014/main" id="{59C0C9E6-FA7F-4715-B35E-983C9CA3F49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7309254" y="4897805"/>
            <a:ext cx="217484" cy="40459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8" name="Line 31">
            <a:extLst>
              <a:ext uri="{FF2B5EF4-FFF2-40B4-BE49-F238E27FC236}">
                <a16:creationId xmlns:a16="http://schemas.microsoft.com/office/drawing/2014/main" id="{01629B44-4945-4AE7-BABF-5FC8B6B70D1C}"/>
              </a:ext>
            </a:extLst>
          </p:cNvPr>
          <p:cNvSpPr>
            <a:spLocks noChangeShapeType="1"/>
          </p:cNvSpPr>
          <p:nvPr/>
        </p:nvSpPr>
        <p:spPr bwMode="auto">
          <a:xfrm>
            <a:off x="7064599" y="4878150"/>
            <a:ext cx="174508" cy="405805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09" name="Line 34">
            <a:extLst>
              <a:ext uri="{FF2B5EF4-FFF2-40B4-BE49-F238E27FC236}">
                <a16:creationId xmlns:a16="http://schemas.microsoft.com/office/drawing/2014/main" id="{2185B73F-EE99-49C7-BEBB-E5D9A85E66D0}"/>
              </a:ext>
            </a:extLst>
          </p:cNvPr>
          <p:cNvSpPr>
            <a:spLocks noChangeShapeType="1"/>
          </p:cNvSpPr>
          <p:nvPr/>
        </p:nvSpPr>
        <p:spPr bwMode="auto">
          <a:xfrm>
            <a:off x="7744771" y="4835387"/>
            <a:ext cx="317762" cy="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107763" dir="2700000" algn="ctr" rotWithShape="0">
                    <a:schemeClr val="bg2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  <p:txBody>
          <a:bodyPr wrap="none" anchor="ctr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en-US" sz="2000" b="0" i="0" u="none" strike="noStrike" kern="1200" cap="none" spc="0" normalizeH="0" baseline="0" noProof="0">
              <a:ln>
                <a:noFill/>
              </a:ln>
              <a:solidFill>
                <a:srgbClr val="002060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870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>
            <a:extLst>
              <a:ext uri="{FF2B5EF4-FFF2-40B4-BE49-F238E27FC236}">
                <a16:creationId xmlns:a16="http://schemas.microsoft.com/office/drawing/2014/main" id="{BF89626E-BCD1-4FC0-BB2B-9A1892B884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17122" y="1181263"/>
            <a:ext cx="8017485" cy="1333502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zh-CN" altLang="en-US" sz="2400" dirty="0"/>
              <a:t>若顶点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到顶点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有一条路径，则说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V</a:t>
            </a:r>
            <a:r>
              <a:rPr lang="zh-CN" altLang="zh-CN" sz="2400" dirty="0"/>
              <a:t>和</a:t>
            </a:r>
            <a:r>
              <a:rPr lang="en-US" altLang="zh-CN" sz="2400" dirty="0">
                <a:solidFill>
                  <a:schemeClr val="accent5">
                    <a:lumMod val="25000"/>
                  </a:schemeClr>
                </a:solidFill>
              </a:rPr>
              <a:t>W</a:t>
            </a:r>
            <a:r>
              <a:rPr lang="zh-CN" altLang="zh-CN" sz="2400" dirty="0"/>
              <a:t>是</a:t>
            </a:r>
            <a:r>
              <a:rPr lang="zh-CN" altLang="zh-CN" sz="2400" dirty="0">
                <a:solidFill>
                  <a:srgbClr val="00B0F0"/>
                </a:solidFill>
              </a:rPr>
              <a:t>连通</a:t>
            </a:r>
            <a:r>
              <a:rPr lang="zh-CN" altLang="zh-CN" sz="2400" dirty="0"/>
              <a:t>的</a:t>
            </a:r>
          </a:p>
          <a:p>
            <a:pPr marL="0" indent="0" eaLnBrk="1" hangingPunct="1">
              <a:buNone/>
            </a:pPr>
            <a:r>
              <a:rPr lang="zh-CN" altLang="zh-CN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：</a:t>
            </a:r>
            <a:r>
              <a:rPr lang="zh-CN" altLang="zh-CN" sz="2400" dirty="0"/>
              <a:t>图中任意两个顶点都是连通的叫</a:t>
            </a:r>
            <a:r>
              <a:rPr lang="zh-CN" altLang="en-US" sz="2400" dirty="0">
                <a:solidFill>
                  <a:srgbClr val="00B0F0"/>
                </a:solidFill>
              </a:rPr>
              <a:t>连通图</a:t>
            </a:r>
            <a:r>
              <a:rPr lang="zh-CN" altLang="en-US" sz="2400" dirty="0"/>
              <a:t>。</a:t>
            </a:r>
            <a:br>
              <a:rPr lang="en-US" altLang="zh-CN" sz="2400" dirty="0"/>
            </a:br>
            <a:r>
              <a:rPr lang="zh-CN" altLang="zh-CN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：</a:t>
            </a:r>
            <a:r>
              <a:rPr lang="zh-CN" altLang="zh-CN" sz="2400" dirty="0"/>
              <a:t>非连通图的每个</a:t>
            </a:r>
            <a:r>
              <a:rPr lang="zh-CN" altLang="en-US" sz="2400" dirty="0">
                <a:solidFill>
                  <a:srgbClr val="9933FF"/>
                </a:solidFill>
              </a:rPr>
              <a:t>极大的</a:t>
            </a:r>
            <a:r>
              <a:rPr lang="zh-CN" altLang="zh-CN" sz="2400" dirty="0"/>
              <a:t>连通部分叫</a:t>
            </a:r>
            <a:r>
              <a:rPr lang="zh-CN" altLang="en-US" sz="2400" dirty="0">
                <a:solidFill>
                  <a:srgbClr val="00B0F0"/>
                </a:solidFill>
              </a:rPr>
              <a:t>连通分量</a:t>
            </a:r>
            <a:r>
              <a:rPr lang="zh-CN" altLang="en-US" sz="2400" dirty="0"/>
              <a:t>。</a:t>
            </a:r>
            <a:endParaRPr lang="en-US" altLang="zh-CN" sz="2400" dirty="0"/>
          </a:p>
        </p:txBody>
      </p:sp>
      <p:sp>
        <p:nvSpPr>
          <p:cNvPr id="5" name="Text Box 21">
            <a:extLst>
              <a:ext uri="{FF2B5EF4-FFF2-40B4-BE49-F238E27FC236}">
                <a16:creationId xmlns:a16="http://schemas.microsoft.com/office/drawing/2014/main" id="{7C471F9E-05E1-4ACF-BB78-12B46417D1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19055" y="2517286"/>
            <a:ext cx="1112805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连通图</a:t>
            </a:r>
          </a:p>
        </p:txBody>
      </p:sp>
      <p:grpSp>
        <p:nvGrpSpPr>
          <p:cNvPr id="32" name="Group 55">
            <a:extLst>
              <a:ext uri="{FF2B5EF4-FFF2-40B4-BE49-F238E27FC236}">
                <a16:creationId xmlns:a16="http://schemas.microsoft.com/office/drawing/2014/main" id="{E652F372-104B-498E-AF00-1E92F87CB945}"/>
              </a:ext>
            </a:extLst>
          </p:cNvPr>
          <p:cNvGrpSpPr>
            <a:grpSpLocks/>
          </p:cNvGrpSpPr>
          <p:nvPr/>
        </p:nvGrpSpPr>
        <p:grpSpPr bwMode="auto">
          <a:xfrm>
            <a:off x="2710892" y="2562876"/>
            <a:ext cx="3370263" cy="1481138"/>
            <a:chOff x="562" y="364"/>
            <a:chExt cx="2123" cy="933"/>
          </a:xfrm>
        </p:grpSpPr>
        <p:sp>
          <p:nvSpPr>
            <p:cNvPr id="33" name="Text Box 5">
              <a:extLst>
                <a:ext uri="{FF2B5EF4-FFF2-40B4-BE49-F238E27FC236}">
                  <a16:creationId xmlns:a16="http://schemas.microsoft.com/office/drawing/2014/main" id="{78C7B2EA-8D01-41F7-B81D-9AD821FDF16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34" name="Oval 6">
              <a:extLst>
                <a:ext uri="{FF2B5EF4-FFF2-40B4-BE49-F238E27FC236}">
                  <a16:creationId xmlns:a16="http://schemas.microsoft.com/office/drawing/2014/main" id="{01FFAE34-8E84-4CB0-9DFB-874459C81CF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35" name="Oval 7">
              <a:extLst>
                <a:ext uri="{FF2B5EF4-FFF2-40B4-BE49-F238E27FC236}">
                  <a16:creationId xmlns:a16="http://schemas.microsoft.com/office/drawing/2014/main" id="{8C73C70D-438D-444D-A897-2D783EFF45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36" name="Oval 8">
              <a:extLst>
                <a:ext uri="{FF2B5EF4-FFF2-40B4-BE49-F238E27FC236}">
                  <a16:creationId xmlns:a16="http://schemas.microsoft.com/office/drawing/2014/main" id="{0D2DBA55-CEB6-4BE9-9CCF-60A191938B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37" name="Oval 9">
              <a:extLst>
                <a:ext uri="{FF2B5EF4-FFF2-40B4-BE49-F238E27FC236}">
                  <a16:creationId xmlns:a16="http://schemas.microsoft.com/office/drawing/2014/main" id="{E2402FF7-BBDD-4F55-B9F1-4F7EFCECBD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38" name="Oval 10">
              <a:extLst>
                <a:ext uri="{FF2B5EF4-FFF2-40B4-BE49-F238E27FC236}">
                  <a16:creationId xmlns:a16="http://schemas.microsoft.com/office/drawing/2014/main" id="{62227CBA-F01A-4A5B-8775-51358882D96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39" name="Oval 11">
              <a:extLst>
                <a:ext uri="{FF2B5EF4-FFF2-40B4-BE49-F238E27FC236}">
                  <a16:creationId xmlns:a16="http://schemas.microsoft.com/office/drawing/2014/main" id="{6EB11003-6429-4133-84FE-A47E4D487F2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40" name="Line 12">
              <a:extLst>
                <a:ext uri="{FF2B5EF4-FFF2-40B4-BE49-F238E27FC236}">
                  <a16:creationId xmlns:a16="http://schemas.microsoft.com/office/drawing/2014/main" id="{55D68ADA-BEE3-4457-A67B-0A65D62C08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89" y="734"/>
              <a:ext cx="24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1" name="Line 13">
              <a:extLst>
                <a:ext uri="{FF2B5EF4-FFF2-40B4-BE49-F238E27FC236}">
                  <a16:creationId xmlns:a16="http://schemas.microsoft.com/office/drawing/2014/main" id="{BDFDC6AE-669A-4F54-B92A-1CE8ED1686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233" y="800"/>
              <a:ext cx="334" cy="33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2" name="Line 14">
              <a:extLst>
                <a:ext uri="{FF2B5EF4-FFF2-40B4-BE49-F238E27FC236}">
                  <a16:creationId xmlns:a16="http://schemas.microsoft.com/office/drawing/2014/main" id="{7F38C0F5-DC8C-4FC3-9B58-82E5926EAAA9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734" y="1211"/>
              <a:ext cx="755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3" name="Line 15">
              <a:extLst>
                <a:ext uri="{FF2B5EF4-FFF2-40B4-BE49-F238E27FC236}">
                  <a16:creationId xmlns:a16="http://schemas.microsoft.com/office/drawing/2014/main" id="{3624B536-2AC3-47BC-A93B-FF67F37386DD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722" y="823"/>
              <a:ext cx="323" cy="32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4" name="Line 16">
              <a:extLst>
                <a:ext uri="{FF2B5EF4-FFF2-40B4-BE49-F238E27FC236}">
                  <a16:creationId xmlns:a16="http://schemas.microsoft.com/office/drawing/2014/main" id="{ECA73947-7BD8-43E7-99BE-11D65E61C37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5" name="Line 20">
              <a:extLst>
                <a:ext uri="{FF2B5EF4-FFF2-40B4-BE49-F238E27FC236}">
                  <a16:creationId xmlns:a16="http://schemas.microsoft.com/office/drawing/2014/main" id="{C7B18548-2027-45D1-A7BC-B2C4F72761B0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46" name="Line 54">
              <a:extLst>
                <a:ext uri="{FF2B5EF4-FFF2-40B4-BE49-F238E27FC236}">
                  <a16:creationId xmlns:a16="http://schemas.microsoft.com/office/drawing/2014/main" id="{839314A7-F186-49B7-BF95-210CC4178814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2" name="Text Box 60">
            <a:extLst>
              <a:ext uri="{FF2B5EF4-FFF2-40B4-BE49-F238E27FC236}">
                <a16:creationId xmlns:a16="http://schemas.microsoft.com/office/drawing/2014/main" id="{59A2869E-36D9-4B68-95E6-CC004D04BD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76943" y="571680"/>
            <a:ext cx="25042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sz="2400" b="1" dirty="0">
                <a:solidFill>
                  <a:schemeClr val="tx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连通 与 连通分量</a:t>
            </a:r>
            <a:endParaRPr kumimoji="1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2"/>
              </a:solidFill>
              <a:effectLst/>
              <a:uLnTx/>
              <a:uFillTx/>
              <a:latin typeface="Times New Roman" panose="02020603050405020304" pitchFamily="18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21" name="Text Box 21">
            <a:extLst>
              <a:ext uri="{FF2B5EF4-FFF2-40B4-BE49-F238E27FC236}">
                <a16:creationId xmlns:a16="http://schemas.microsoft.com/office/drawing/2014/main" id="{71C83D41-92DB-4EE6-B56D-6C5DD2E015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8186" y="4645024"/>
            <a:ext cx="143661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§"/>
              <a:defRPr kumimoji="1" sz="32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1pPr>
            <a:lvl2pPr marL="742950" indent="-285750">
              <a:spcBef>
                <a:spcPct val="20000"/>
              </a:spcBef>
              <a:buClr>
                <a:srgbClr val="6699FF"/>
              </a:buClr>
              <a:buFont typeface="Wingdings" panose="05000000000000000000" pitchFamily="2" charset="2"/>
              <a:buChar char="«"/>
              <a:defRPr kumimoji="1" sz="28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2pPr>
            <a:lvl3pPr marL="1143000" indent="-228600">
              <a:spcBef>
                <a:spcPct val="20000"/>
              </a:spcBef>
              <a:buClr>
                <a:srgbClr val="FF3300"/>
              </a:buClr>
              <a:buFont typeface="Wingdings" panose="05000000000000000000" pitchFamily="2" charset="2"/>
              <a:buChar char="v"/>
              <a:defRPr kumimoji="1" sz="24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3pPr>
            <a:lvl4pPr marL="1600200" indent="-228600">
              <a:spcBef>
                <a:spcPct val="20000"/>
              </a:spcBef>
              <a:buClr>
                <a:srgbClr val="FF9900"/>
              </a:buClr>
              <a:buFont typeface="Wingdings" panose="05000000000000000000" pitchFamily="2" charset="2"/>
              <a:buChar char="l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4pPr>
            <a:lvl5pPr marL="2057400" indent="-228600">
              <a:spcBef>
                <a:spcPct val="20000"/>
              </a:spcBef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tx2"/>
              </a:buClr>
              <a:buFont typeface="Wingdings" panose="05000000000000000000" pitchFamily="2" charset="2"/>
              <a:buChar char="u"/>
              <a:defRPr kumimoji="1" sz="2000">
                <a:solidFill>
                  <a:schemeClr val="tx1"/>
                </a:solidFill>
                <a:latin typeface="Arial" panose="020B0604020202020204" pitchFamily="34" charset="0"/>
                <a:ea typeface="隶书" panose="02010509060101010101" pitchFamily="49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zh-CN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B0F0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rPr>
              <a:t>非连通图</a:t>
            </a:r>
          </a:p>
        </p:txBody>
      </p:sp>
      <p:grpSp>
        <p:nvGrpSpPr>
          <p:cNvPr id="22" name="Group 55">
            <a:extLst>
              <a:ext uri="{FF2B5EF4-FFF2-40B4-BE49-F238E27FC236}">
                <a16:creationId xmlns:a16="http://schemas.microsoft.com/office/drawing/2014/main" id="{1B66B874-ACDC-4C8E-93B1-0E3AB3B2E269}"/>
              </a:ext>
            </a:extLst>
          </p:cNvPr>
          <p:cNvGrpSpPr>
            <a:grpSpLocks/>
          </p:cNvGrpSpPr>
          <p:nvPr/>
        </p:nvGrpSpPr>
        <p:grpSpPr bwMode="auto">
          <a:xfrm>
            <a:off x="2790023" y="4690614"/>
            <a:ext cx="3370263" cy="1481138"/>
            <a:chOff x="562" y="364"/>
            <a:chExt cx="2123" cy="933"/>
          </a:xfrm>
        </p:grpSpPr>
        <p:sp>
          <p:nvSpPr>
            <p:cNvPr id="23" name="Text Box 5">
              <a:extLst>
                <a:ext uri="{FF2B5EF4-FFF2-40B4-BE49-F238E27FC236}">
                  <a16:creationId xmlns:a16="http://schemas.microsoft.com/office/drawing/2014/main" id="{708DB466-B57D-45F5-A64F-A6E3E61F45F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562" y="364"/>
              <a:ext cx="276" cy="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>
              <a:spAutoFit/>
            </a:bodyPr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zh-CN" alt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tx2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例</a:t>
              </a:r>
            </a:p>
          </p:txBody>
        </p:sp>
        <p:sp>
          <p:nvSpPr>
            <p:cNvPr id="24" name="Oval 6">
              <a:extLst>
                <a:ext uri="{FF2B5EF4-FFF2-40B4-BE49-F238E27FC236}">
                  <a16:creationId xmlns:a16="http://schemas.microsoft.com/office/drawing/2014/main" id="{CD862B87-96C9-4EFD-AB09-1EC357B64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89" y="622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2</a:t>
              </a:r>
            </a:p>
          </p:txBody>
        </p:sp>
        <p:sp>
          <p:nvSpPr>
            <p:cNvPr id="25" name="Oval 7">
              <a:extLst>
                <a:ext uri="{FF2B5EF4-FFF2-40B4-BE49-F238E27FC236}">
                  <a16:creationId xmlns:a16="http://schemas.microsoft.com/office/drawing/2014/main" id="{4D3D31B7-B812-47F4-840E-7FD9EE4675C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622"/>
              <a:ext cx="200" cy="212"/>
            </a:xfrm>
            <a:prstGeom prst="ellipse">
              <a:avLst/>
            </a:prstGeom>
            <a:solidFill>
              <a:srgbClr val="FFFF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 dirty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4</a:t>
              </a:r>
            </a:p>
          </p:txBody>
        </p:sp>
        <p:sp>
          <p:nvSpPr>
            <p:cNvPr id="26" name="Oval 8">
              <a:extLst>
                <a:ext uri="{FF2B5EF4-FFF2-40B4-BE49-F238E27FC236}">
                  <a16:creationId xmlns:a16="http://schemas.microsoft.com/office/drawing/2014/main" id="{CBC9AC11-0475-4E5C-A6D5-6FA2766441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85" y="622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5</a:t>
              </a:r>
            </a:p>
          </p:txBody>
        </p:sp>
        <p:sp>
          <p:nvSpPr>
            <p:cNvPr id="27" name="Oval 9">
              <a:extLst>
                <a:ext uri="{FF2B5EF4-FFF2-40B4-BE49-F238E27FC236}">
                  <a16:creationId xmlns:a16="http://schemas.microsoft.com/office/drawing/2014/main" id="{2CF93B7D-A835-4603-BAA3-0D96D2A2245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2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1</a:t>
              </a:r>
            </a:p>
          </p:txBody>
        </p:sp>
        <p:sp>
          <p:nvSpPr>
            <p:cNvPr id="28" name="Oval 10">
              <a:extLst>
                <a:ext uri="{FF2B5EF4-FFF2-40B4-BE49-F238E27FC236}">
                  <a16:creationId xmlns:a16="http://schemas.microsoft.com/office/drawing/2014/main" id="{868A67E7-2D90-47D9-B2CA-60A2AF1925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7" y="1085"/>
              <a:ext cx="200" cy="212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3</a:t>
              </a:r>
            </a:p>
          </p:txBody>
        </p:sp>
        <p:sp>
          <p:nvSpPr>
            <p:cNvPr id="29" name="Oval 11">
              <a:extLst>
                <a:ext uri="{FF2B5EF4-FFF2-40B4-BE49-F238E27FC236}">
                  <a16:creationId xmlns:a16="http://schemas.microsoft.com/office/drawing/2014/main" id="{6BF6F2D3-C4D4-42FF-B2D6-B3CFAAA1004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85" y="1085"/>
              <a:ext cx="200" cy="212"/>
            </a:xfrm>
            <a:prstGeom prst="ellipse">
              <a:avLst/>
            </a:prstGeom>
            <a:solidFill>
              <a:srgbClr val="0070C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har char="§"/>
                <a:defRPr kumimoji="1" sz="32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1pPr>
              <a:lvl2pPr marL="742950" indent="-285750">
                <a:spcBef>
                  <a:spcPct val="20000"/>
                </a:spcBef>
                <a:buClr>
                  <a:srgbClr val="6699FF"/>
                </a:buClr>
                <a:buFont typeface="Wingdings" panose="05000000000000000000" pitchFamily="2" charset="2"/>
                <a:buChar char="«"/>
                <a:defRPr kumimoji="1" sz="28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2pPr>
              <a:lvl3pPr marL="1143000" indent="-228600">
                <a:spcBef>
                  <a:spcPct val="20000"/>
                </a:spcBef>
                <a:buClr>
                  <a:srgbClr val="FF3300"/>
                </a:buClr>
                <a:buFont typeface="Wingdings" panose="05000000000000000000" pitchFamily="2" charset="2"/>
                <a:buChar char="v"/>
                <a:defRPr kumimoji="1" sz="24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FF9900"/>
                </a:buClr>
                <a:buFont typeface="Wingdings" panose="05000000000000000000" pitchFamily="2" charset="2"/>
                <a:buChar char="l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tx2"/>
                </a:buClr>
                <a:buFont typeface="Wingdings" panose="05000000000000000000" pitchFamily="2" charset="2"/>
                <a:buChar char="u"/>
                <a:defRPr kumimoji="1" sz="2000">
                  <a:solidFill>
                    <a:schemeClr val="tx1"/>
                  </a:solidFill>
                  <a:latin typeface="Arial" panose="020B0604020202020204" pitchFamily="34" charset="0"/>
                  <a:ea typeface="隶书" panose="02010509060101010101" pitchFamily="49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zh-CN" sz="2000" b="0" i="0" u="none" strike="noStrike" kern="1200" cap="none" spc="0" normalizeH="0" baseline="0" noProof="0">
                  <a:ln>
                    <a:noFill/>
                  </a:ln>
                  <a:solidFill>
                    <a:schemeClr val="bg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rPr>
                <a:t>6</a:t>
              </a:r>
            </a:p>
          </p:txBody>
        </p:sp>
        <p:sp>
          <p:nvSpPr>
            <p:cNvPr id="50" name="Line 16">
              <a:extLst>
                <a:ext uri="{FF2B5EF4-FFF2-40B4-BE49-F238E27FC236}">
                  <a16:creationId xmlns:a16="http://schemas.microsoft.com/office/drawing/2014/main" id="{057862C9-6AAE-4ABE-AA36-66455D34D2C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89" y="778"/>
              <a:ext cx="345" cy="34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107763" dir="2700000" algn="ctr" rotWithShape="0">
                      <a:schemeClr val="bg2"/>
                    </a:outerShdw>
                  </a:effectLst>
                </a14:hiddenEffects>
              </a:ext>
              <a:ext uri="{53640926-AAD7-44D8-BBD7-CCE9431645EC}">
                <a14:shadowObscured xmlns:a14="http://schemas.microsoft.com/office/drawing/2010/main" val="1"/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1" name="Line 20">
              <a:extLst>
                <a:ext uri="{FF2B5EF4-FFF2-40B4-BE49-F238E27FC236}">
                  <a16:creationId xmlns:a16="http://schemas.microsoft.com/office/drawing/2014/main" id="{23B53621-62F4-4664-9E95-92211FDA4F2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933" y="1222"/>
              <a:ext cx="601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52" name="Line 54">
              <a:extLst>
                <a:ext uri="{FF2B5EF4-FFF2-40B4-BE49-F238E27FC236}">
                  <a16:creationId xmlns:a16="http://schemas.microsoft.com/office/drawing/2014/main" id="{04724710-9E6A-4907-913A-2D6E0DCD994B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912" y="816"/>
              <a:ext cx="192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en-US" sz="2000" b="0" i="0" u="none" strike="noStrike" kern="1200" cap="none" spc="0" normalizeH="0" baseline="0" noProof="0">
                <a:ln>
                  <a:noFill/>
                </a:ln>
                <a:solidFill>
                  <a:srgbClr val="660066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3" name="文本框 2">
            <a:extLst>
              <a:ext uri="{FF2B5EF4-FFF2-40B4-BE49-F238E27FC236}">
                <a16:creationId xmlns:a16="http://schemas.microsoft.com/office/drawing/2014/main" id="{4A4DCFF3-B06A-4183-A92E-67FCCA3A75D6}"/>
              </a:ext>
            </a:extLst>
          </p:cNvPr>
          <p:cNvSpPr txBox="1"/>
          <p:nvPr/>
        </p:nvSpPr>
        <p:spPr>
          <a:xfrm>
            <a:off x="6357236" y="5087489"/>
            <a:ext cx="237737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有</a:t>
            </a:r>
            <a:r>
              <a:rPr lang="en-US" altLang="zh-CN" sz="2400" dirty="0"/>
              <a:t>3</a:t>
            </a:r>
            <a:r>
              <a:rPr lang="zh-CN" altLang="en-US" sz="2400" dirty="0"/>
              <a:t>个连通分量</a:t>
            </a:r>
            <a:endParaRPr lang="en-US" altLang="zh-CN" sz="2400" dirty="0"/>
          </a:p>
          <a:p>
            <a:r>
              <a:rPr lang="en-US" altLang="zh-Hans-HK" sz="2400" dirty="0"/>
              <a:t>{</a:t>
            </a:r>
            <a:r>
              <a:rPr lang="en-US" altLang="zh-Hans-HK" sz="2400" dirty="0">
                <a:solidFill>
                  <a:srgbClr val="002060"/>
                </a:solidFill>
              </a:rPr>
              <a:t>1,2,3</a:t>
            </a:r>
            <a:r>
              <a:rPr lang="en-US" altLang="zh-Hans-HK" sz="2400" dirty="0"/>
              <a:t>} </a:t>
            </a:r>
            <a:r>
              <a:rPr lang="en-US" altLang="zh-CN" sz="2400" dirty="0"/>
              <a:t>{</a:t>
            </a:r>
            <a:r>
              <a:rPr lang="en-US" altLang="zh-CN" sz="2400" dirty="0">
                <a:solidFill>
                  <a:srgbClr val="002060"/>
                </a:solidFill>
              </a:rPr>
              <a:t>4</a:t>
            </a:r>
            <a:r>
              <a:rPr lang="en-US" altLang="zh-CN" sz="2400" dirty="0"/>
              <a:t>} {</a:t>
            </a:r>
            <a:r>
              <a:rPr lang="en-US" altLang="zh-CN" sz="2400" dirty="0">
                <a:solidFill>
                  <a:srgbClr val="002060"/>
                </a:solidFill>
              </a:rPr>
              <a:t>5,6</a:t>
            </a:r>
            <a:r>
              <a:rPr lang="en-US" altLang="zh-CN" sz="2400" dirty="0"/>
              <a:t>}</a:t>
            </a:r>
            <a:endParaRPr lang="en-US" altLang="zh-Hans-HK" sz="2400" dirty="0"/>
          </a:p>
          <a:p>
            <a:endParaRPr lang="zh-Hans-HK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3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33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1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WHOOSH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9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34" dur="500"/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3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14" grpId="0" build="p" bldLvl="5" autoUpdateAnimBg="0"/>
      <p:bldP spid="5" grpId="0" build="p" autoUpdateAnimBg="0"/>
      <p:bldP spid="21" grpId="0" build="p" autoUpdateAnimBg="0"/>
      <p:bldP spid="3" grpId="0"/>
    </p:bldLst>
  </p:timing>
</p:sld>
</file>

<file path=ppt/theme/theme1.xml><?xml version="1.0" encoding="utf-8"?>
<a:theme xmlns:a="http://schemas.openxmlformats.org/drawingml/2006/main" name="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caiyun">
  <a:themeElements>
    <a:clrScheme name="caiyun 2">
      <a:dk1>
        <a:srgbClr val="660066"/>
      </a:dk1>
      <a:lt1>
        <a:srgbClr val="FFFFFF"/>
      </a:lt1>
      <a:dk2>
        <a:srgbClr val="FF00FF"/>
      </a:dk2>
      <a:lt2>
        <a:srgbClr val="FFCC99"/>
      </a:lt2>
      <a:accent1>
        <a:srgbClr val="99FF99"/>
      </a:accent1>
      <a:accent2>
        <a:srgbClr val="CC66FF"/>
      </a:accent2>
      <a:accent3>
        <a:srgbClr val="FFFFFF"/>
      </a:accent3>
      <a:accent4>
        <a:srgbClr val="560056"/>
      </a:accent4>
      <a:accent5>
        <a:srgbClr val="CAFFCA"/>
      </a:accent5>
      <a:accent6>
        <a:srgbClr val="B95CE7"/>
      </a:accent6>
      <a:hlink>
        <a:srgbClr val="FF99CC"/>
      </a:hlink>
      <a:folHlink>
        <a:srgbClr val="006600"/>
      </a:folHlink>
    </a:clrScheme>
    <a:fontScheme name="caiyun">
      <a:majorFont>
        <a:latin typeface="Impact"/>
        <a:ea typeface="隶书"/>
        <a:cs typeface=""/>
      </a:majorFont>
      <a:minorFont>
        <a:latin typeface="Arial"/>
        <a:ea typeface="隶书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 w="38100" cap="flat" cmpd="sng" algn="ctr">
          <a:solidFill>
            <a:srgbClr val="33CCCC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none" lIns="90000" tIns="46800" rIns="90000" bIns="46800" numCol="1" anchor="ctr" anchorCtr="0" compatLnSpc="1">
        <a:prstTxWarp prst="textNoShape">
          <a:avLst/>
        </a:prstTxWarp>
        <a:spAutoFit/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1" lang="zh-CN" altLang="en-US" sz="20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itchFamily="18" charset="0"/>
            <a:ea typeface="隶书" pitchFamily="49" charset="-122"/>
          </a:defRPr>
        </a:defPPr>
      </a:lstStyle>
    </a:lnDef>
  </a:objectDefaults>
  <a:extraClrSchemeLst>
    <a:extraClrScheme>
      <a:clrScheme name="caiyun 1">
        <a:dk1>
          <a:srgbClr val="000000"/>
        </a:dk1>
        <a:lt1>
          <a:srgbClr val="FFFFFF"/>
        </a:lt1>
        <a:dk2>
          <a:srgbClr val="6600CC"/>
        </a:dk2>
        <a:lt2>
          <a:srgbClr val="CCECFF"/>
        </a:lt2>
        <a:accent1>
          <a:srgbClr val="00FFCC"/>
        </a:accent1>
        <a:accent2>
          <a:srgbClr val="9933FF"/>
        </a:accent2>
        <a:accent3>
          <a:srgbClr val="B8AAE2"/>
        </a:accent3>
        <a:accent4>
          <a:srgbClr val="DADADA"/>
        </a:accent4>
        <a:accent5>
          <a:srgbClr val="AAFFE2"/>
        </a:accent5>
        <a:accent6>
          <a:srgbClr val="8A2DE7"/>
        </a:accent6>
        <a:hlink>
          <a:srgbClr val="660066"/>
        </a:hlink>
        <a:folHlink>
          <a:srgbClr val="00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aiyun 2">
        <a:dk1>
          <a:srgbClr val="660066"/>
        </a:dk1>
        <a:lt1>
          <a:srgbClr val="FFFFFF"/>
        </a:lt1>
        <a:dk2>
          <a:srgbClr val="FF00FF"/>
        </a:dk2>
        <a:lt2>
          <a:srgbClr val="FFCC99"/>
        </a:lt2>
        <a:accent1>
          <a:srgbClr val="99FF99"/>
        </a:accent1>
        <a:accent2>
          <a:srgbClr val="CC66FF"/>
        </a:accent2>
        <a:accent3>
          <a:srgbClr val="FFFFFF"/>
        </a:accent3>
        <a:accent4>
          <a:srgbClr val="560056"/>
        </a:accent4>
        <a:accent5>
          <a:srgbClr val="CAFFCA"/>
        </a:accent5>
        <a:accent6>
          <a:srgbClr val="B95CE7"/>
        </a:accent6>
        <a:hlink>
          <a:srgbClr val="FF99CC"/>
        </a:hlink>
        <a:folHlink>
          <a:srgbClr val="00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3">
        <a:dk1>
          <a:srgbClr val="000000"/>
        </a:dk1>
        <a:lt1>
          <a:srgbClr val="FFFFFF"/>
        </a:lt1>
        <a:dk2>
          <a:srgbClr val="000000"/>
        </a:dk2>
        <a:lt2>
          <a:srgbClr val="393939"/>
        </a:lt2>
        <a:accent1>
          <a:srgbClr val="CBCBCB"/>
        </a:accent1>
        <a:accent2>
          <a:srgbClr val="868686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797979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aiyun 4">
        <a:dk1>
          <a:srgbClr val="000000"/>
        </a:dk1>
        <a:lt1>
          <a:srgbClr val="FFFFFF"/>
        </a:lt1>
        <a:dk2>
          <a:srgbClr val="CC0099"/>
        </a:dk2>
        <a:lt2>
          <a:srgbClr val="FFCCFF"/>
        </a:lt2>
        <a:accent1>
          <a:srgbClr val="00FF00"/>
        </a:accent1>
        <a:accent2>
          <a:srgbClr val="9933FF"/>
        </a:accent2>
        <a:accent3>
          <a:srgbClr val="E2AACA"/>
        </a:accent3>
        <a:accent4>
          <a:srgbClr val="DADADA"/>
        </a:accent4>
        <a:accent5>
          <a:srgbClr val="AAFFAA"/>
        </a:accent5>
        <a:accent6>
          <a:srgbClr val="8A2DE7"/>
        </a:accent6>
        <a:hlink>
          <a:srgbClr val="660066"/>
        </a:hlink>
        <a:folHlink>
          <a:srgbClr val="0066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caiyun 2">
    <a:dk1>
      <a:srgbClr val="660066"/>
    </a:dk1>
    <a:lt1>
      <a:srgbClr val="FFFFFF"/>
    </a:lt1>
    <a:dk2>
      <a:srgbClr val="FF00FF"/>
    </a:dk2>
    <a:lt2>
      <a:srgbClr val="FFCC99"/>
    </a:lt2>
    <a:accent1>
      <a:srgbClr val="99FF99"/>
    </a:accent1>
    <a:accent2>
      <a:srgbClr val="CC66FF"/>
    </a:accent2>
    <a:accent3>
      <a:srgbClr val="FFFFFF"/>
    </a:accent3>
    <a:accent4>
      <a:srgbClr val="560056"/>
    </a:accent4>
    <a:accent5>
      <a:srgbClr val="CAFFCA"/>
    </a:accent5>
    <a:accent6>
      <a:srgbClr val="B95CE7"/>
    </a:accent6>
    <a:hlink>
      <a:srgbClr val="FF99CC"/>
    </a:hlink>
    <a:folHlink>
      <a:srgbClr val="0066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424</TotalTime>
  <Words>3393</Words>
  <Application>Microsoft Office PowerPoint</Application>
  <PresentationFormat>全屏显示(4:3)</PresentationFormat>
  <Paragraphs>769</Paragraphs>
  <Slides>41</Slides>
  <Notes>19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41</vt:i4>
      </vt:variant>
    </vt:vector>
  </HeadingPairs>
  <TitlesOfParts>
    <vt:vector size="56" baseType="lpstr">
      <vt:lpstr>等线</vt:lpstr>
      <vt:lpstr>隶书</vt:lpstr>
      <vt:lpstr>宋体</vt:lpstr>
      <vt:lpstr>幼圆</vt:lpstr>
      <vt:lpstr>Arial</vt:lpstr>
      <vt:lpstr>Calibri</vt:lpstr>
      <vt:lpstr>Cambria Math</vt:lpstr>
      <vt:lpstr>Impact</vt:lpstr>
      <vt:lpstr>Symbol</vt:lpstr>
      <vt:lpstr>Times New Roman</vt:lpstr>
      <vt:lpstr>Wingdings</vt:lpstr>
      <vt:lpstr>caiyun</vt:lpstr>
      <vt:lpstr>1_caiyun</vt:lpstr>
      <vt:lpstr>公式</vt:lpstr>
      <vt:lpstr>Equation</vt:lpstr>
      <vt:lpstr>第七章 图  图的定义 图的存储结构</vt:lpstr>
      <vt:lpstr>图的定义和术语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找最小”有向生成树”的算法(***)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思考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第七章 图  图的定义 图的存储结构</dc:title>
  <dc:creator>knight davion</dc:creator>
  <cp:lastModifiedBy>金 恺</cp:lastModifiedBy>
  <cp:revision>193</cp:revision>
  <dcterms:created xsi:type="dcterms:W3CDTF">2020-08-23T08:52:33Z</dcterms:created>
  <dcterms:modified xsi:type="dcterms:W3CDTF">2021-05-31T01:07:01Z</dcterms:modified>
</cp:coreProperties>
</file>