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359" r:id="rId2"/>
    <p:sldId id="361" r:id="rId3"/>
    <p:sldId id="360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4" r:id="rId26"/>
    <p:sldId id="383" r:id="rId27"/>
    <p:sldId id="385" r:id="rId28"/>
    <p:sldId id="386" r:id="rId29"/>
    <p:sldId id="387" r:id="rId30"/>
    <p:sldId id="388" r:id="rId31"/>
    <p:sldId id="389" r:id="rId32"/>
    <p:sldId id="390" r:id="rId33"/>
    <p:sldId id="391" r:id="rId34"/>
    <p:sldId id="392" r:id="rId35"/>
    <p:sldId id="394" r:id="rId36"/>
    <p:sldId id="393" r:id="rId37"/>
    <p:sldId id="395" r:id="rId38"/>
    <p:sldId id="397" r:id="rId39"/>
    <p:sldId id="396" r:id="rId40"/>
    <p:sldId id="398" r:id="rId41"/>
    <p:sldId id="399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70" autoAdjust="0"/>
  </p:normalViewPr>
  <p:slideViewPr>
    <p:cSldViewPr snapToGrid="0">
      <p:cViewPr varScale="1">
        <p:scale>
          <a:sx n="80" d="100"/>
          <a:sy n="80" d="100"/>
        </p:scale>
        <p:origin x="146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AB239-21E8-49C6-9DA6-E112B9FC73FF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43057-1101-4125-9923-3B09EE09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43057-1101-4125-9923-3B09EE098D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6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43057-1101-4125-9923-3B09EE098D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6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43057-1101-4125-9923-3B09EE098D0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25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43057-1101-4125-9923-3B09EE098D0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91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43057-1101-4125-9923-3B09EE098D0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97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43057-1101-4125-9923-3B09EE098D0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2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FC065F9-0730-4D72-8CFA-5A9B4EC55E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81FB26E-EAC2-4A05-825D-C8AD1CD25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E1E637CC-BCA3-4D9B-BDFE-F0CD7D2F3249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0E282225-D2AF-445B-A8A3-1628BA15D4DE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647FB717-DCC7-4F5F-86FA-2460FA143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91807A9F-5EF7-4B5F-81D4-C2791BB98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33D624-D85C-4A44-873B-B4A22467F29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2A6A19-1DEF-4341-A4D9-962E07F562F2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BF44B58-299E-49D6-B411-C21C17AE97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348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24DD3C8C-64C2-4D9B-AAAD-7F6CCCAF5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16A2FBD-2EB9-49BB-9B33-4C8B9F988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B053563-8B8E-43C6-85E4-FCC2A720C0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  <a:ea typeface="宋体" panose="02010600030101010101" pitchFamily="2" charset="-122"/>
              </a:defRPr>
            </a:lvl1pPr>
          </a:lstStyle>
          <a:p>
            <a:fld id="{3AD91769-2F5A-44F7-8C97-23F6221EF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76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1863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0932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7BF37-0D34-41A9-B1A9-5A2D8D8FDD9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6FF1A-B61D-43CC-8A5C-41CC1404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50191-85BA-400D-97EB-67C0B3A00C79}" type="datetimeFigureOut">
              <a:rPr lang="zh-CN" altLang="en-US"/>
              <a:pPr>
                <a:defRPr/>
              </a:pPr>
              <a:t>2020/12/13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0E7D14-854D-41D4-BA96-4105642F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2A2E6-89BB-4A68-B32A-997FEC66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AEF719-2896-4C46-8378-45C8F51A82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026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5073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809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5626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5893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5912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93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9281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175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9781D36-592B-46DC-BFD7-B69FAA0DD32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31E3450C-DABC-44C7-9745-38EDA47D063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A71F929D-75F6-46B2-8B4F-BC6EA87A5BC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1E70DDD2-E702-4908-A85A-937D6360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64CBE9AC-333D-4F1C-9115-EAAC0B97284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4024E5DB-27CD-401C-B390-65B019CF467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673FCCF5-6131-4F87-871A-25467E5DAD9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69DCA790-8958-4231-8CE5-C76F056E3C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5D855551-8237-4C0E-B7EB-A434EECCE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A37BBEF3-3209-4D5B-B9B9-8B2FB6D03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7471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8A93A-04C6-42D2-AA78-D1768403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00137"/>
            <a:ext cx="7772400" cy="3620875"/>
          </a:xfrm>
        </p:spPr>
        <p:txBody>
          <a:bodyPr/>
          <a:lstStyle/>
          <a:p>
            <a:r>
              <a:rPr lang="zh-CN" altLang="en-US" sz="5400" dirty="0">
                <a:latin typeface="Cambria" panose="02040503050406030204" pitchFamily="18" charset="0"/>
              </a:rPr>
              <a:t>第九章 查找（</a:t>
            </a:r>
            <a:r>
              <a:rPr lang="en-US" altLang="zh-CN" sz="54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zh-CN" altLang="en-US" sz="5400" dirty="0">
                <a:latin typeface="Cambria" panose="02040503050406030204" pitchFamily="18" charset="0"/>
              </a:rPr>
              <a:t>）</a:t>
            </a:r>
            <a:b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zh-CN" altLang="en-US" sz="3600" b="1" dirty="0">
                <a:latin typeface="Cambria" panose="02040503050406030204" pitchFamily="18" charset="0"/>
                <a:ea typeface="幼圆" panose="02010509060101010101" pitchFamily="49" charset="-122"/>
              </a:rPr>
              <a:t>二叉查找树</a:t>
            </a:r>
            <a:br>
              <a:rPr lang="en-US" altLang="zh-CN" sz="36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3600" b="1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zh-CN" altLang="en-US" sz="3600" b="1" dirty="0">
                <a:latin typeface="Cambria" panose="02040503050406030204" pitchFamily="18" charset="0"/>
                <a:ea typeface="幼圆" panose="02010509060101010101" pitchFamily="49" charset="-122"/>
              </a:rPr>
              <a:t>伸展树（</a:t>
            </a:r>
            <a:r>
              <a:rPr lang="en-US" altLang="zh-CN" sz="3600" b="1" dirty="0">
                <a:latin typeface="Cambria" panose="02040503050406030204" pitchFamily="18" charset="0"/>
                <a:ea typeface="幼圆" panose="02010509060101010101" pitchFamily="49" charset="-122"/>
              </a:rPr>
              <a:t>splay tree</a:t>
            </a:r>
            <a:r>
              <a:rPr lang="zh-CN" altLang="en-US" sz="3600" b="1" dirty="0">
                <a:latin typeface="Cambria" panose="02040503050406030204" pitchFamily="18" charset="0"/>
                <a:ea typeface="幼圆" panose="02010509060101010101" pitchFamily="49" charset="-122"/>
              </a:rPr>
              <a:t>）</a:t>
            </a:r>
            <a:br>
              <a:rPr lang="en-US" altLang="zh-CN" sz="3600" b="1" dirty="0">
                <a:latin typeface="Cambria" panose="02040503050406030204" pitchFamily="18" charset="0"/>
                <a:ea typeface="幼圆" panose="02010509060101010101" pitchFamily="49" charset="-122"/>
              </a:rPr>
            </a:br>
            <a:r>
              <a:rPr lang="en-US" altLang="zh-CN" sz="3600" b="1" dirty="0">
                <a:latin typeface="Cambria" panose="02040503050406030204" pitchFamily="18" charset="0"/>
                <a:ea typeface="幼圆" panose="02010509060101010101" pitchFamily="49" charset="-122"/>
              </a:rPr>
              <a:t>	</a:t>
            </a:r>
            <a:r>
              <a:rPr lang="zh-CN" altLang="en-US" sz="3600" b="1" dirty="0">
                <a:latin typeface="Cambria" panose="02040503050406030204" pitchFamily="18" charset="0"/>
                <a:ea typeface="幼圆" panose="02010509060101010101" pitchFamily="49" charset="-122"/>
              </a:rPr>
              <a:t>势函数分析法</a:t>
            </a:r>
            <a:br>
              <a:rPr lang="en-US" altLang="zh-CN" sz="3600" b="1" dirty="0">
                <a:latin typeface="Cambria" panose="02040503050406030204" pitchFamily="18" charset="0"/>
                <a:ea typeface="幼圆" panose="02010509060101010101" pitchFamily="49" charset="-122"/>
              </a:rPr>
            </a:br>
            <a:r>
              <a:rPr lang="en-US" altLang="zh-CN" sz="3600" b="1" dirty="0">
                <a:latin typeface="Cambria" panose="02040503050406030204" pitchFamily="18" charset="0"/>
                <a:ea typeface="幼圆" panose="02010509060101010101" pitchFamily="49" charset="-122"/>
              </a:rPr>
              <a:t>                 (potential method)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761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9C9E2-BB79-4BF3-AAA7-9E2455AD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伸展树的其他基本操作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11591-F7B8-4EFD-94A8-66384F11A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4611617"/>
          </a:xfrm>
        </p:spPr>
        <p:txBody>
          <a:bodyPr/>
          <a:lstStyle/>
          <a:p>
            <a:r>
              <a:rPr lang="en-US" altLang="zh-CN" sz="2800" b="1" i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Insert</a:t>
            </a:r>
            <a:r>
              <a:rPr lang="en-US" altLang="zh-CN" sz="2800" b="0" i="0" dirty="0">
                <a:effectLst/>
                <a:latin typeface="Arial" panose="020B0604020202020204" pitchFamily="34" charset="0"/>
              </a:rPr>
              <a:t>(</a:t>
            </a:r>
            <a:r>
              <a:rPr lang="zh-CN" altLang="en-US" sz="2800" b="0" i="0" dirty="0">
                <a:effectLst/>
                <a:latin typeface="Arial" panose="020B0604020202020204" pitchFamily="34" charset="0"/>
              </a:rPr>
              <a:t>插入</a:t>
            </a:r>
            <a:r>
              <a:rPr lang="en-US" altLang="zh-CN" sz="2800" b="0" i="0" dirty="0">
                <a:effectLst/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zh-CN" altLang="en-US" sz="2400" dirty="0">
                <a:latin typeface="Arial" panose="020B0604020202020204" pitchFamily="34" charset="0"/>
              </a:rPr>
              <a:t>类似</a:t>
            </a:r>
            <a:r>
              <a:rPr lang="en-US" altLang="zh-CN" sz="2400" dirty="0">
                <a:latin typeface="Arial" panose="020B0604020202020204" pitchFamily="34" charset="0"/>
              </a:rPr>
              <a:t>BST</a:t>
            </a:r>
            <a:r>
              <a:rPr lang="zh-CN" altLang="en-US" sz="2400" dirty="0">
                <a:latin typeface="Arial" panose="020B0604020202020204" pitchFamily="34" charset="0"/>
              </a:rPr>
              <a:t>。但是插入后的节点</a:t>
            </a:r>
            <a:r>
              <a:rPr lang="en-US" altLang="zh-CN" sz="2400" dirty="0">
                <a:latin typeface="Arial" panose="020B0604020202020204" pitchFamily="34" charset="0"/>
              </a:rPr>
              <a:t>x</a:t>
            </a:r>
            <a:r>
              <a:rPr lang="zh-CN" altLang="en-US" sz="2400" dirty="0">
                <a:latin typeface="Arial" panose="020B0604020202020204" pitchFamily="34" charset="0"/>
              </a:rPr>
              <a:t>要</a:t>
            </a:r>
            <a:r>
              <a:rPr lang="en-US" altLang="zh-CN" sz="2400" dirty="0">
                <a:latin typeface="Arial" panose="020B0604020202020204" pitchFamily="34" charset="0"/>
              </a:rPr>
              <a:t>splay</a:t>
            </a:r>
            <a:r>
              <a:rPr lang="zh-CN" altLang="en-US" sz="2400" dirty="0">
                <a:latin typeface="Arial" panose="020B0604020202020204" pitchFamily="34" charset="0"/>
              </a:rPr>
              <a:t>到根。</a:t>
            </a:r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en-US" altLang="zh-CN" sz="2800" b="1" i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Delete</a:t>
            </a:r>
            <a:r>
              <a:rPr lang="en-US" altLang="zh-CN" sz="2800" b="0" i="0" dirty="0">
                <a:effectLst/>
                <a:latin typeface="Arial" panose="020B0604020202020204" pitchFamily="34" charset="0"/>
              </a:rPr>
              <a:t>(</a:t>
            </a:r>
            <a:r>
              <a:rPr lang="zh-CN" altLang="en-US" sz="2800" b="0" i="0" dirty="0">
                <a:effectLst/>
                <a:latin typeface="Arial" panose="020B0604020202020204" pitchFamily="34" charset="0"/>
              </a:rPr>
              <a:t>删除</a:t>
            </a:r>
            <a:r>
              <a:rPr lang="en-US" altLang="zh-CN" sz="2800" b="0" i="0" dirty="0">
                <a:effectLst/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zh-CN" altLang="en-US" sz="2400" dirty="0">
                <a:latin typeface="Arial" panose="020B0604020202020204" pitchFamily="34" charset="0"/>
              </a:rPr>
              <a:t>类似</a:t>
            </a:r>
            <a:r>
              <a:rPr lang="en-US" altLang="zh-CN" sz="2400" dirty="0">
                <a:latin typeface="Arial" panose="020B0604020202020204" pitchFamily="34" charset="0"/>
              </a:rPr>
              <a:t>BST</a:t>
            </a:r>
            <a:r>
              <a:rPr lang="zh-CN" altLang="en-US" sz="2400" dirty="0">
                <a:latin typeface="Arial" panose="020B0604020202020204" pitchFamily="34" charset="0"/>
              </a:rPr>
              <a:t>。删除的节点的</a:t>
            </a:r>
            <a:r>
              <a:rPr lang="zh-CN" altLang="en-US" sz="2400" dirty="0">
                <a:solidFill>
                  <a:srgbClr val="9933FF"/>
                </a:solidFill>
                <a:latin typeface="Arial" panose="020B0604020202020204" pitchFamily="34" charset="0"/>
              </a:rPr>
              <a:t>父</a:t>
            </a:r>
            <a:r>
              <a:rPr lang="zh-CN" altLang="en-US" sz="2400" dirty="0">
                <a:latin typeface="Arial" panose="020B0604020202020204" pitchFamily="34" charset="0"/>
              </a:rPr>
              <a:t>节点</a:t>
            </a:r>
            <a:r>
              <a:rPr lang="en-US" altLang="zh-CN" sz="2400" dirty="0">
                <a:latin typeface="Arial" panose="020B0604020202020204" pitchFamily="34" charset="0"/>
              </a:rPr>
              <a:t>splay</a:t>
            </a:r>
            <a:r>
              <a:rPr lang="zh-CN" altLang="en-US" sz="2400" dirty="0">
                <a:latin typeface="Arial" panose="020B0604020202020204" pitchFamily="34" charset="0"/>
              </a:rPr>
              <a:t>到根。</a:t>
            </a:r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en-US" altLang="zh-CN" sz="2800" b="1" i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Find</a:t>
            </a:r>
            <a:r>
              <a:rPr lang="en-US" altLang="zh-CN" sz="2800" b="0" i="0" dirty="0">
                <a:effectLst/>
                <a:latin typeface="Arial" panose="020B0604020202020204" pitchFamily="34" charset="0"/>
              </a:rPr>
              <a:t>(</a:t>
            </a:r>
            <a:r>
              <a:rPr lang="zh-CN" altLang="en-US" sz="2800" b="0" i="0" dirty="0">
                <a:effectLst/>
                <a:latin typeface="Arial" panose="020B0604020202020204" pitchFamily="34" charset="0"/>
              </a:rPr>
              <a:t>查询</a:t>
            </a:r>
            <a:r>
              <a:rPr lang="en-US" altLang="zh-CN" sz="2800" b="0" i="0" dirty="0">
                <a:effectLst/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zh-CN" altLang="en-US" sz="2400" dirty="0">
                <a:latin typeface="Arial" panose="020B0604020202020204" pitchFamily="34" charset="0"/>
              </a:rPr>
              <a:t>类似</a:t>
            </a:r>
            <a:r>
              <a:rPr lang="en-US" altLang="zh-CN" sz="2400" dirty="0">
                <a:latin typeface="Arial" panose="020B0604020202020204" pitchFamily="34" charset="0"/>
              </a:rPr>
              <a:t>BST</a:t>
            </a:r>
            <a:r>
              <a:rPr lang="zh-CN" altLang="en-US" sz="2400" dirty="0">
                <a:latin typeface="Arial" panose="020B0604020202020204" pitchFamily="34" charset="0"/>
              </a:rPr>
              <a:t>。查询的最末端节点要</a:t>
            </a:r>
            <a:r>
              <a:rPr lang="en-US" altLang="zh-CN" sz="2400" dirty="0">
                <a:latin typeface="Arial" panose="020B0604020202020204" pitchFamily="34" charset="0"/>
              </a:rPr>
              <a:t>splay</a:t>
            </a:r>
            <a:r>
              <a:rPr lang="zh-CN" altLang="en-US" sz="2400" dirty="0">
                <a:latin typeface="Arial" panose="020B0604020202020204" pitchFamily="34" charset="0"/>
              </a:rPr>
              <a:t>到根。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1"/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注意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: 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树的结构会改变，即使是查询操作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!</a:t>
            </a:r>
          </a:p>
          <a:p>
            <a:r>
              <a:rPr lang="zh-CN" altLang="en-US" sz="2800" dirty="0">
                <a:latin typeface="Arial" panose="020B0604020202020204" pitchFamily="34" charset="0"/>
              </a:rPr>
              <a:t>特点：近期被访问的节点会在靠近根的位置。</a:t>
            </a:r>
            <a:br>
              <a:rPr lang="en-US" altLang="zh-CN" sz="2800" dirty="0">
                <a:latin typeface="Arial" panose="020B0604020202020204" pitchFamily="34" charset="0"/>
              </a:rPr>
            </a:br>
            <a:r>
              <a:rPr lang="en-US" altLang="zh-CN" sz="2800" dirty="0">
                <a:latin typeface="Arial" panose="020B0604020202020204" pitchFamily="34" charset="0"/>
              </a:rPr>
              <a:t>  </a:t>
            </a:r>
            <a:r>
              <a:rPr lang="zh-CN" altLang="en-US" sz="2800" dirty="0">
                <a:latin typeface="Arial" panose="020B0604020202020204" pitchFamily="34" charset="0"/>
              </a:rPr>
              <a:t>从而相对平衡，从而均摊复杂度会较低。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79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D3D25-41F2-4B60-B0C9-4C1AF95B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D8B27B-CD3E-456A-857B-B9C99BDAC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682712"/>
          </a:xfrm>
        </p:spPr>
        <p:txBody>
          <a:bodyPr/>
          <a:lstStyle/>
          <a:p>
            <a:r>
              <a:rPr lang="zh-CN" altLang="en-US" dirty="0"/>
              <a:t>插入</a:t>
            </a:r>
            <a:r>
              <a:rPr lang="en-US" altLang="zh-CN" dirty="0">
                <a:solidFill>
                  <a:srgbClr val="002060"/>
                </a:solidFill>
              </a:rPr>
              <a:t>1,2,3,4,5,6</a:t>
            </a:r>
            <a:r>
              <a:rPr lang="en-US" altLang="zh-CN" dirty="0">
                <a:solidFill>
                  <a:srgbClr val="002060"/>
                </a:solidFill>
                <a:sym typeface="Wingdings" panose="05000000000000000000" pitchFamily="2" charset="2"/>
              </a:rPr>
              <a:t>;</a:t>
            </a:r>
            <a:r>
              <a:rPr lang="zh-CN" altLang="en-US" dirty="0"/>
              <a:t>删除</a:t>
            </a:r>
            <a:r>
              <a:rPr lang="en-US" altLang="zh-CN" dirty="0">
                <a:solidFill>
                  <a:srgbClr val="002060"/>
                </a:solidFill>
              </a:rPr>
              <a:t>1</a:t>
            </a:r>
            <a:r>
              <a:rPr lang="en-US" altLang="zh-CN" dirty="0">
                <a:solidFill>
                  <a:srgbClr val="002060"/>
                </a:solidFill>
                <a:sym typeface="Wingdings" panose="05000000000000000000" pitchFamily="2" charset="2"/>
              </a:rPr>
              <a:t>;</a:t>
            </a:r>
            <a:r>
              <a:rPr lang="zh-CN" altLang="en-US" dirty="0"/>
              <a:t> 查找</a:t>
            </a:r>
            <a:r>
              <a:rPr lang="en-US" altLang="zh-CN" dirty="0">
                <a:solidFill>
                  <a:srgbClr val="002060"/>
                </a:solidFill>
              </a:rPr>
              <a:t>3</a:t>
            </a:r>
            <a:r>
              <a:rPr lang="en-US" altLang="zh-CN" dirty="0"/>
              <a:t>;</a:t>
            </a:r>
            <a:r>
              <a:rPr lang="zh-CN" altLang="en-US" dirty="0"/>
              <a:t>最后查找</a:t>
            </a:r>
            <a:r>
              <a:rPr lang="en-US" altLang="zh-CN" dirty="0">
                <a:solidFill>
                  <a:srgbClr val="002060"/>
                </a:solidFill>
              </a:rPr>
              <a:t>7</a:t>
            </a:r>
            <a:r>
              <a:rPr lang="zh-CN" altLang="en-US" dirty="0"/>
              <a:t>。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2362673-F501-4460-AAC0-EC602D398C81}"/>
              </a:ext>
            </a:extLst>
          </p:cNvPr>
          <p:cNvSpPr/>
          <p:nvPr/>
        </p:nvSpPr>
        <p:spPr bwMode="auto">
          <a:xfrm>
            <a:off x="1555713" y="2386750"/>
            <a:ext cx="517491" cy="517491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rPr>
              <a:t>1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80019F2-B4F2-49BE-ADC9-6F1A09A13044}"/>
              </a:ext>
            </a:extLst>
          </p:cNvPr>
          <p:cNvGrpSpPr/>
          <p:nvPr/>
        </p:nvGrpSpPr>
        <p:grpSpPr>
          <a:xfrm>
            <a:off x="3726157" y="2386750"/>
            <a:ext cx="1120392" cy="1233170"/>
            <a:chOff x="3726157" y="2386750"/>
            <a:chExt cx="1120392" cy="123317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D24DC3A-0386-459A-A522-CC9F966B28BB}"/>
                </a:ext>
              </a:extLst>
            </p:cNvPr>
            <p:cNvSpPr/>
            <p:nvPr/>
          </p:nvSpPr>
          <p:spPr bwMode="auto">
            <a:xfrm>
              <a:off x="3726157" y="2386750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78C9D45-D021-4B45-BA2E-C7B87F192559}"/>
                </a:ext>
              </a:extLst>
            </p:cNvPr>
            <p:cNvSpPr/>
            <p:nvPr/>
          </p:nvSpPr>
          <p:spPr bwMode="auto">
            <a:xfrm>
              <a:off x="4329058" y="3102429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1FA2A285-43C9-4F7D-87E7-2ED3D0EFEB99}"/>
                </a:ext>
              </a:extLst>
            </p:cNvPr>
            <p:cNvCxnSpPr>
              <a:stCxn id="7" idx="5"/>
              <a:endCxn id="8" idx="1"/>
            </p:cNvCxnSpPr>
            <p:nvPr/>
          </p:nvCxnSpPr>
          <p:spPr bwMode="auto">
            <a:xfrm>
              <a:off x="4167863" y="2828456"/>
              <a:ext cx="236980" cy="34975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DBEB050-7D4A-44AF-B587-F2FE5E3A14A3}"/>
              </a:ext>
            </a:extLst>
          </p:cNvPr>
          <p:cNvGrpSpPr/>
          <p:nvPr/>
        </p:nvGrpSpPr>
        <p:grpSpPr>
          <a:xfrm>
            <a:off x="6240756" y="2386749"/>
            <a:ext cx="1127929" cy="1256045"/>
            <a:chOff x="6240756" y="2386749"/>
            <a:chExt cx="1127929" cy="1256045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EE81C46-D652-44BE-A5E5-E163A9396257}"/>
                </a:ext>
              </a:extLst>
            </p:cNvPr>
            <p:cNvSpPr/>
            <p:nvPr/>
          </p:nvSpPr>
          <p:spPr bwMode="auto">
            <a:xfrm>
              <a:off x="6851194" y="2386749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E45C76B-E8B8-42A5-84CF-6A43D84FFE61}"/>
                </a:ext>
              </a:extLst>
            </p:cNvPr>
            <p:cNvSpPr/>
            <p:nvPr/>
          </p:nvSpPr>
          <p:spPr bwMode="auto">
            <a:xfrm>
              <a:off x="6240756" y="312530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74D375B2-F140-4426-B379-9E046E91966F}"/>
                </a:ext>
              </a:extLst>
            </p:cNvPr>
            <p:cNvCxnSpPr>
              <a:stCxn id="14" idx="7"/>
              <a:endCxn id="12" idx="3"/>
            </p:cNvCxnSpPr>
            <p:nvPr/>
          </p:nvCxnSpPr>
          <p:spPr bwMode="auto">
            <a:xfrm flipV="1">
              <a:off x="6682462" y="2828455"/>
              <a:ext cx="244517" cy="37263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1FB88BB-2AB0-4C4E-9826-DD85237EED0F}"/>
              </a:ext>
            </a:extLst>
          </p:cNvPr>
          <p:cNvGrpSpPr/>
          <p:nvPr/>
        </p:nvGrpSpPr>
        <p:grpSpPr>
          <a:xfrm>
            <a:off x="1208207" y="4252393"/>
            <a:ext cx="1695240" cy="1256045"/>
            <a:chOff x="1208207" y="4252393"/>
            <a:chExt cx="1695240" cy="1256045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EEBFC262-97BF-45A4-BE1C-5C8072B19097}"/>
                </a:ext>
              </a:extLst>
            </p:cNvPr>
            <p:cNvSpPr/>
            <p:nvPr/>
          </p:nvSpPr>
          <p:spPr bwMode="auto">
            <a:xfrm>
              <a:off x="1818645" y="425239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6CDBA94-BEDD-4CF2-AE8B-BB671A17AC33}"/>
                </a:ext>
              </a:extLst>
            </p:cNvPr>
            <p:cNvSpPr/>
            <p:nvPr/>
          </p:nvSpPr>
          <p:spPr bwMode="auto">
            <a:xfrm>
              <a:off x="1208207" y="4990947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2C6DDD56-3238-4289-B356-0909F9A0FE45}"/>
                </a:ext>
              </a:extLst>
            </p:cNvPr>
            <p:cNvCxnSpPr>
              <a:stCxn id="23" idx="7"/>
              <a:endCxn id="22" idx="3"/>
            </p:cNvCxnSpPr>
            <p:nvPr/>
          </p:nvCxnSpPr>
          <p:spPr bwMode="auto">
            <a:xfrm flipV="1">
              <a:off x="1649913" y="4694099"/>
              <a:ext cx="244517" cy="37263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39253822-C7B0-4433-944C-CCA30BC1C821}"/>
                </a:ext>
              </a:extLst>
            </p:cNvPr>
            <p:cNvCxnSpPr>
              <a:stCxn id="28" idx="1"/>
              <a:endCxn id="22" idx="5"/>
            </p:cNvCxnSpPr>
            <p:nvPr/>
          </p:nvCxnSpPr>
          <p:spPr bwMode="auto">
            <a:xfrm flipH="1" flipV="1">
              <a:off x="2260351" y="4694099"/>
              <a:ext cx="201390" cy="37263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44C9D8C7-4F3C-4901-8239-A713CA33B701}"/>
                </a:ext>
              </a:extLst>
            </p:cNvPr>
            <p:cNvSpPr/>
            <p:nvPr/>
          </p:nvSpPr>
          <p:spPr bwMode="auto">
            <a:xfrm>
              <a:off x="2385956" y="499094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29B450C-9430-42C7-9C77-EFBA7E48DD9D}"/>
              </a:ext>
            </a:extLst>
          </p:cNvPr>
          <p:cNvGrpSpPr/>
          <p:nvPr/>
        </p:nvGrpSpPr>
        <p:grpSpPr>
          <a:xfrm>
            <a:off x="3589771" y="4252392"/>
            <a:ext cx="1515523" cy="1839995"/>
            <a:chOff x="3589771" y="4252392"/>
            <a:chExt cx="1515523" cy="1839995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542AFC0D-669C-4DB9-8DBC-33525CFAE3DB}"/>
                </a:ext>
              </a:extLst>
            </p:cNvPr>
            <p:cNvSpPr/>
            <p:nvPr/>
          </p:nvSpPr>
          <p:spPr bwMode="auto">
            <a:xfrm>
              <a:off x="4587803" y="425239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83A2A3B-FF0F-4A9B-958F-CABD803CED4E}"/>
                </a:ext>
              </a:extLst>
            </p:cNvPr>
            <p:cNvSpPr/>
            <p:nvPr/>
          </p:nvSpPr>
          <p:spPr bwMode="auto">
            <a:xfrm>
              <a:off x="4107262" y="4913644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D4FB236C-AD70-4486-866C-A7DD27E6348C}"/>
                </a:ext>
              </a:extLst>
            </p:cNvPr>
            <p:cNvSpPr/>
            <p:nvPr/>
          </p:nvSpPr>
          <p:spPr bwMode="auto">
            <a:xfrm>
              <a:off x="3589771" y="557489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70583D52-50D2-4EC1-800D-30F3F22AC025}"/>
                </a:ext>
              </a:extLst>
            </p:cNvPr>
            <p:cNvCxnSpPr>
              <a:stCxn id="39" idx="7"/>
              <a:endCxn id="37" idx="3"/>
            </p:cNvCxnSpPr>
            <p:nvPr/>
          </p:nvCxnSpPr>
          <p:spPr bwMode="auto">
            <a:xfrm flipV="1">
              <a:off x="4031477" y="5355350"/>
              <a:ext cx="151570" cy="29533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255D686A-0276-472A-9BB5-7834C1ED2CB2}"/>
                </a:ext>
              </a:extLst>
            </p:cNvPr>
            <p:cNvCxnSpPr>
              <a:stCxn id="37" idx="7"/>
              <a:endCxn id="34" idx="3"/>
            </p:cNvCxnSpPr>
            <p:nvPr/>
          </p:nvCxnSpPr>
          <p:spPr bwMode="auto">
            <a:xfrm flipV="1">
              <a:off x="4548968" y="4694098"/>
              <a:ext cx="114620" cy="29533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775D51D4-D8EA-4A53-A3AB-D8F40511E884}"/>
              </a:ext>
            </a:extLst>
          </p:cNvPr>
          <p:cNvGrpSpPr/>
          <p:nvPr/>
        </p:nvGrpSpPr>
        <p:grpSpPr>
          <a:xfrm>
            <a:off x="5691289" y="3718048"/>
            <a:ext cx="2955683" cy="2931914"/>
            <a:chOff x="5691289" y="3718048"/>
            <a:chExt cx="2955683" cy="2931914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244DB44B-B5BD-4320-99F5-67C8087C82B5}"/>
                </a:ext>
              </a:extLst>
            </p:cNvPr>
            <p:cNvSpPr/>
            <p:nvPr/>
          </p:nvSpPr>
          <p:spPr bwMode="auto">
            <a:xfrm>
              <a:off x="8129481" y="3718048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6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6021035E-3822-463D-A692-E1951D460730}"/>
                </a:ext>
              </a:extLst>
            </p:cNvPr>
            <p:cNvSpPr/>
            <p:nvPr/>
          </p:nvSpPr>
          <p:spPr bwMode="auto">
            <a:xfrm>
              <a:off x="7687353" y="425494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BEE0191E-C93D-48C3-8299-8C63FAE9FAC6}"/>
                </a:ext>
              </a:extLst>
            </p:cNvPr>
            <p:cNvSpPr/>
            <p:nvPr/>
          </p:nvSpPr>
          <p:spPr bwMode="auto">
            <a:xfrm>
              <a:off x="7206812" y="4733237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B9164E8D-2EDE-403A-98E0-46D7C0EFE47A}"/>
                </a:ext>
              </a:extLst>
            </p:cNvPr>
            <p:cNvSpPr/>
            <p:nvPr/>
          </p:nvSpPr>
          <p:spPr bwMode="auto">
            <a:xfrm>
              <a:off x="6726271" y="5211528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CEE1EF58-6172-4FBC-94FA-24667108556A}"/>
                </a:ext>
              </a:extLst>
            </p:cNvPr>
            <p:cNvSpPr/>
            <p:nvPr/>
          </p:nvSpPr>
          <p:spPr bwMode="auto">
            <a:xfrm>
              <a:off x="6208780" y="5653235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6B28FB66-05E1-4A4E-B669-9FBBDA209E20}"/>
                </a:ext>
              </a:extLst>
            </p:cNvPr>
            <p:cNvSpPr/>
            <p:nvPr/>
          </p:nvSpPr>
          <p:spPr bwMode="auto">
            <a:xfrm>
              <a:off x="5691289" y="6132471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2DE2C6D1-0D3E-481D-AC02-9D938D1C6050}"/>
                </a:ext>
              </a:extLst>
            </p:cNvPr>
            <p:cNvCxnSpPr>
              <a:stCxn id="52" idx="7"/>
              <a:endCxn id="51" idx="3"/>
            </p:cNvCxnSpPr>
            <p:nvPr/>
          </p:nvCxnSpPr>
          <p:spPr bwMode="auto">
            <a:xfrm flipV="1">
              <a:off x="6132995" y="6094941"/>
              <a:ext cx="151570" cy="11331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94041940-3067-43A5-BAB2-F5ACA4BB8990}"/>
                </a:ext>
              </a:extLst>
            </p:cNvPr>
            <p:cNvCxnSpPr>
              <a:stCxn id="51" idx="7"/>
              <a:endCxn id="50" idx="3"/>
            </p:cNvCxnSpPr>
            <p:nvPr/>
          </p:nvCxnSpPr>
          <p:spPr bwMode="auto">
            <a:xfrm flipV="1">
              <a:off x="6650486" y="5653234"/>
              <a:ext cx="151570" cy="7578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01B36FED-F651-4669-B1E6-24D32F26826B}"/>
                </a:ext>
              </a:extLst>
            </p:cNvPr>
            <p:cNvCxnSpPr>
              <a:stCxn id="50" idx="7"/>
              <a:endCxn id="49" idx="3"/>
            </p:cNvCxnSpPr>
            <p:nvPr/>
          </p:nvCxnSpPr>
          <p:spPr bwMode="auto">
            <a:xfrm flipV="1">
              <a:off x="7167977" y="5174943"/>
              <a:ext cx="114620" cy="11237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191A5877-50C2-4B4E-8423-0F8CC375A887}"/>
                </a:ext>
              </a:extLst>
            </p:cNvPr>
            <p:cNvCxnSpPr>
              <a:stCxn id="49" idx="7"/>
              <a:endCxn id="48" idx="3"/>
            </p:cNvCxnSpPr>
            <p:nvPr/>
          </p:nvCxnSpPr>
          <p:spPr bwMode="auto">
            <a:xfrm flipV="1">
              <a:off x="7648518" y="4696652"/>
              <a:ext cx="114620" cy="11237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6E7666C2-C90D-492B-B19D-6ED53DE4C384}"/>
                </a:ext>
              </a:extLst>
            </p:cNvPr>
            <p:cNvCxnSpPr>
              <a:stCxn id="48" idx="7"/>
              <a:endCxn id="47" idx="3"/>
            </p:cNvCxnSpPr>
            <p:nvPr/>
          </p:nvCxnSpPr>
          <p:spPr bwMode="auto">
            <a:xfrm flipV="1">
              <a:off x="8129059" y="4159754"/>
              <a:ext cx="76207" cy="17097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9" name="箭头: 右 68">
            <a:extLst>
              <a:ext uri="{FF2B5EF4-FFF2-40B4-BE49-F238E27FC236}">
                <a16:creationId xmlns:a16="http://schemas.microsoft.com/office/drawing/2014/main" id="{A19FD629-7017-4332-A8AD-725206B34666}"/>
              </a:ext>
            </a:extLst>
          </p:cNvPr>
          <p:cNvSpPr>
            <a:spLocks noChangeAspect="1"/>
          </p:cNvSpPr>
          <p:nvPr/>
        </p:nvSpPr>
        <p:spPr bwMode="auto">
          <a:xfrm>
            <a:off x="5403671" y="2852231"/>
            <a:ext cx="378651" cy="273072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1" name="箭头: 右 70">
            <a:extLst>
              <a:ext uri="{FF2B5EF4-FFF2-40B4-BE49-F238E27FC236}">
                <a16:creationId xmlns:a16="http://schemas.microsoft.com/office/drawing/2014/main" id="{D10F71C1-58C1-401E-B25A-E935EC7C1A19}"/>
              </a:ext>
            </a:extLst>
          </p:cNvPr>
          <p:cNvSpPr>
            <a:spLocks noChangeAspect="1"/>
          </p:cNvSpPr>
          <p:nvPr/>
        </p:nvSpPr>
        <p:spPr bwMode="auto">
          <a:xfrm>
            <a:off x="3382550" y="4755231"/>
            <a:ext cx="378651" cy="273072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81458B6-4928-4240-BDFE-4031AD18940D}"/>
              </a:ext>
            </a:extLst>
          </p:cNvPr>
          <p:cNvSpPr txBox="1"/>
          <p:nvPr/>
        </p:nvSpPr>
        <p:spPr>
          <a:xfrm>
            <a:off x="649052" y="2294078"/>
            <a:ext cx="1178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插入</a:t>
            </a:r>
            <a:r>
              <a:rPr lang="en-US" altLang="zh-CN" sz="2400" dirty="0">
                <a:solidFill>
                  <a:srgbClr val="002060"/>
                </a:solidFill>
              </a:rPr>
              <a:t>1</a:t>
            </a:r>
            <a:endParaRPr lang="zh-CN" altLang="en-US" sz="24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9E2F8E43-6D77-4A3E-BE8E-FEC533DE6C32}"/>
              </a:ext>
            </a:extLst>
          </p:cNvPr>
          <p:cNvSpPr txBox="1"/>
          <p:nvPr/>
        </p:nvSpPr>
        <p:spPr>
          <a:xfrm>
            <a:off x="2694152" y="2313957"/>
            <a:ext cx="1178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插入</a:t>
            </a:r>
            <a:r>
              <a:rPr lang="en-US" altLang="zh-CN" sz="2400" dirty="0">
                <a:solidFill>
                  <a:srgbClr val="002060"/>
                </a:solidFill>
              </a:rPr>
              <a:t>2</a:t>
            </a:r>
            <a:endParaRPr lang="zh-CN" altLang="en-US" sz="24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0C1E350-512A-4478-8FEA-B21381485F9D}"/>
              </a:ext>
            </a:extLst>
          </p:cNvPr>
          <p:cNvSpPr txBox="1"/>
          <p:nvPr/>
        </p:nvSpPr>
        <p:spPr>
          <a:xfrm>
            <a:off x="568300" y="4021559"/>
            <a:ext cx="1178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插入</a:t>
            </a:r>
            <a:r>
              <a:rPr lang="en-US" altLang="zh-CN" sz="2400" dirty="0">
                <a:solidFill>
                  <a:srgbClr val="002060"/>
                </a:solidFill>
              </a:rPr>
              <a:t>3</a:t>
            </a:r>
            <a:endParaRPr lang="zh-CN" altLang="en-US" sz="24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A619F69-0F6D-469C-A6CE-93A8388AEAC1}"/>
              </a:ext>
            </a:extLst>
          </p:cNvPr>
          <p:cNvSpPr txBox="1"/>
          <p:nvPr/>
        </p:nvSpPr>
        <p:spPr>
          <a:xfrm>
            <a:off x="5555013" y="4217279"/>
            <a:ext cx="11786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插入</a:t>
            </a:r>
            <a:r>
              <a:rPr lang="en-US" altLang="zh-CN" sz="2400" dirty="0">
                <a:solidFill>
                  <a:srgbClr val="002060"/>
                </a:solidFill>
              </a:rPr>
              <a:t>4</a:t>
            </a:r>
          </a:p>
          <a:p>
            <a:r>
              <a:rPr lang="zh-CN" altLang="en-US" sz="2400" dirty="0"/>
              <a:t>插入</a:t>
            </a:r>
            <a:r>
              <a:rPr lang="en-US" altLang="zh-CN" sz="2400" dirty="0">
                <a:solidFill>
                  <a:srgbClr val="002060"/>
                </a:solidFill>
              </a:rPr>
              <a:t>5</a:t>
            </a:r>
          </a:p>
          <a:p>
            <a:r>
              <a:rPr lang="zh-CN" altLang="en-US" sz="2400" dirty="0"/>
              <a:t>插入</a:t>
            </a:r>
            <a:r>
              <a:rPr lang="en-US" altLang="zh-CN" sz="2400" dirty="0">
                <a:solidFill>
                  <a:srgbClr val="00206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5824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9" grpId="0" animBg="1"/>
      <p:bldP spid="71" grpId="0" animBg="1"/>
      <p:bldP spid="74" grpId="0"/>
      <p:bldP spid="75" grpId="0"/>
      <p:bldP spid="76" grpId="0"/>
      <p:bldP spid="7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F02A2-5053-410C-8E1D-93DD66EF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(continue)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FC1294A0-4CF8-4E07-A5DA-64A10EB89694}"/>
              </a:ext>
            </a:extLst>
          </p:cNvPr>
          <p:cNvGrpSpPr/>
          <p:nvPr/>
        </p:nvGrpSpPr>
        <p:grpSpPr>
          <a:xfrm>
            <a:off x="1314251" y="1845695"/>
            <a:ext cx="2489686" cy="2442861"/>
            <a:chOff x="1314251" y="1845695"/>
            <a:chExt cx="2489686" cy="2442861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DE5F2F14-3348-4A77-9209-5C1887FC915C}"/>
                </a:ext>
              </a:extLst>
            </p:cNvPr>
            <p:cNvSpPr/>
            <p:nvPr/>
          </p:nvSpPr>
          <p:spPr bwMode="auto">
            <a:xfrm>
              <a:off x="3286446" y="1845695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6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104AC1C-6181-46FB-9BD7-3F4E7038250F}"/>
                </a:ext>
              </a:extLst>
            </p:cNvPr>
            <p:cNvSpPr/>
            <p:nvPr/>
          </p:nvSpPr>
          <p:spPr bwMode="auto">
            <a:xfrm>
              <a:off x="2779208" y="2332585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C12FA39-37D8-4E05-8146-2780078EA2A3}"/>
                </a:ext>
              </a:extLst>
            </p:cNvPr>
            <p:cNvSpPr/>
            <p:nvPr/>
          </p:nvSpPr>
          <p:spPr bwMode="auto">
            <a:xfrm>
              <a:off x="2298667" y="281087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59A8DC6-7FA5-47D9-B74F-0FAC8C2FDFCD}"/>
                </a:ext>
              </a:extLst>
            </p:cNvPr>
            <p:cNvSpPr/>
            <p:nvPr/>
          </p:nvSpPr>
          <p:spPr bwMode="auto">
            <a:xfrm>
              <a:off x="1818126" y="3289167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600439C-45DE-4BC6-9DEC-DE597CDF852A}"/>
                </a:ext>
              </a:extLst>
            </p:cNvPr>
            <p:cNvSpPr/>
            <p:nvPr/>
          </p:nvSpPr>
          <p:spPr bwMode="auto">
            <a:xfrm>
              <a:off x="1314251" y="3771065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179E819-2242-42FA-BBDA-A7E7DE846D83}"/>
                </a:ext>
              </a:extLst>
            </p:cNvPr>
            <p:cNvCxnSpPr>
              <a:stCxn id="8" idx="7"/>
              <a:endCxn id="7" idx="3"/>
            </p:cNvCxnSpPr>
            <p:nvPr/>
          </p:nvCxnSpPr>
          <p:spPr bwMode="auto">
            <a:xfrm flipV="1">
              <a:off x="1755957" y="3730873"/>
              <a:ext cx="137954" cy="11597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F1D0D18-83AD-48FF-B6CB-171C657EA8CC}"/>
                </a:ext>
              </a:extLst>
            </p:cNvPr>
            <p:cNvCxnSpPr>
              <a:cxnSpLocks/>
              <a:stCxn id="6" idx="7"/>
              <a:endCxn id="5" idx="3"/>
            </p:cNvCxnSpPr>
            <p:nvPr/>
          </p:nvCxnSpPr>
          <p:spPr bwMode="auto">
            <a:xfrm flipV="1">
              <a:off x="2740373" y="2774291"/>
              <a:ext cx="114620" cy="11237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50A091E-EC19-4907-83DC-25DCB0922432}"/>
                </a:ext>
              </a:extLst>
            </p:cNvPr>
            <p:cNvCxnSpPr>
              <a:stCxn id="5" idx="7"/>
              <a:endCxn id="4" idx="3"/>
            </p:cNvCxnSpPr>
            <p:nvPr/>
          </p:nvCxnSpPr>
          <p:spPr bwMode="auto">
            <a:xfrm flipV="1">
              <a:off x="3220914" y="2287401"/>
              <a:ext cx="141317" cy="12096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7D2B131-1E98-4E81-BAAF-F89F47280993}"/>
                </a:ext>
              </a:extLst>
            </p:cNvPr>
            <p:cNvCxnSpPr>
              <a:stCxn id="7" idx="7"/>
              <a:endCxn id="6" idx="3"/>
            </p:cNvCxnSpPr>
            <p:nvPr/>
          </p:nvCxnSpPr>
          <p:spPr bwMode="auto">
            <a:xfrm flipV="1">
              <a:off x="2259832" y="3252582"/>
              <a:ext cx="114620" cy="11237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FADE9057-F5C2-4841-8ECD-7206178B0D36}"/>
              </a:ext>
            </a:extLst>
          </p:cNvPr>
          <p:cNvGrpSpPr/>
          <p:nvPr/>
        </p:nvGrpSpPr>
        <p:grpSpPr>
          <a:xfrm>
            <a:off x="4008874" y="1802294"/>
            <a:ext cx="2071849" cy="2540496"/>
            <a:chOff x="4008874" y="1802294"/>
            <a:chExt cx="2071849" cy="2540496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A3D9859F-C2EB-4174-9BBD-FBCA2FB7C940}"/>
                </a:ext>
              </a:extLst>
            </p:cNvPr>
            <p:cNvSpPr/>
            <p:nvPr/>
          </p:nvSpPr>
          <p:spPr bwMode="auto">
            <a:xfrm>
              <a:off x="5563232" y="1802294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6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1840057E-8DCB-4FA0-8DCF-01E197899841}"/>
                </a:ext>
              </a:extLst>
            </p:cNvPr>
            <p:cNvSpPr/>
            <p:nvPr/>
          </p:nvSpPr>
          <p:spPr bwMode="auto">
            <a:xfrm>
              <a:off x="5045741" y="2332585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5B64563-A0C8-4C12-9CD4-FD798CCD74CA}"/>
                </a:ext>
              </a:extLst>
            </p:cNvPr>
            <p:cNvSpPr/>
            <p:nvPr/>
          </p:nvSpPr>
          <p:spPr bwMode="auto">
            <a:xfrm>
              <a:off x="4008874" y="2911509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7B3A4068-28FF-42F7-BA56-83B5DE1D69CB}"/>
                </a:ext>
              </a:extLst>
            </p:cNvPr>
            <p:cNvSpPr/>
            <p:nvPr/>
          </p:nvSpPr>
          <p:spPr bwMode="auto">
            <a:xfrm>
              <a:off x="4457276" y="338359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A82E60DD-A952-44F8-987D-66B47EF5EFDD}"/>
                </a:ext>
              </a:extLst>
            </p:cNvPr>
            <p:cNvSpPr/>
            <p:nvPr/>
          </p:nvSpPr>
          <p:spPr bwMode="auto">
            <a:xfrm>
              <a:off x="4900027" y="3825299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7D774330-4A2B-4D0F-B920-40369D9BA84C}"/>
                </a:ext>
              </a:extLst>
            </p:cNvPr>
            <p:cNvCxnSpPr>
              <a:stCxn id="31" idx="1"/>
              <a:endCxn id="30" idx="5"/>
            </p:cNvCxnSpPr>
            <p:nvPr/>
          </p:nvCxnSpPr>
          <p:spPr bwMode="auto">
            <a:xfrm flipH="1" flipV="1">
              <a:off x="4898982" y="3825299"/>
              <a:ext cx="76830" cy="7578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A3AD4A84-5AF4-4BBC-AB54-291A16EB4265}"/>
                </a:ext>
              </a:extLst>
            </p:cNvPr>
            <p:cNvCxnSpPr>
              <a:stCxn id="29" idx="7"/>
              <a:endCxn id="28" idx="3"/>
            </p:cNvCxnSpPr>
            <p:nvPr/>
          </p:nvCxnSpPr>
          <p:spPr bwMode="auto">
            <a:xfrm flipV="1">
              <a:off x="4450580" y="2774291"/>
              <a:ext cx="670946" cy="21300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19A25320-B6AF-4B8C-A89A-B30885F24ED3}"/>
                </a:ext>
              </a:extLst>
            </p:cNvPr>
            <p:cNvCxnSpPr>
              <a:stCxn id="28" idx="7"/>
              <a:endCxn id="27" idx="3"/>
            </p:cNvCxnSpPr>
            <p:nvPr/>
          </p:nvCxnSpPr>
          <p:spPr bwMode="auto">
            <a:xfrm flipV="1">
              <a:off x="5487447" y="2244000"/>
              <a:ext cx="151570" cy="16437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E7FAEDF7-E207-4D7B-81F7-8E9DBE704157}"/>
                </a:ext>
              </a:extLst>
            </p:cNvPr>
            <p:cNvCxnSpPr>
              <a:stCxn id="30" idx="1"/>
              <a:endCxn id="29" idx="5"/>
            </p:cNvCxnSpPr>
            <p:nvPr/>
          </p:nvCxnSpPr>
          <p:spPr bwMode="auto">
            <a:xfrm flipH="1" flipV="1">
              <a:off x="4450580" y="3353215"/>
              <a:ext cx="82481" cy="10616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7FDE3E63-F547-4907-B69E-E4AF939EBAC6}"/>
              </a:ext>
            </a:extLst>
          </p:cNvPr>
          <p:cNvSpPr txBox="1"/>
          <p:nvPr/>
        </p:nvSpPr>
        <p:spPr>
          <a:xfrm>
            <a:off x="1365529" y="5115962"/>
            <a:ext cx="59314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通过这个例子可以发现，</a:t>
            </a:r>
            <a:endParaRPr lang="en-US" altLang="zh-CN" sz="28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单次基本操作的耗时可能达到</a:t>
            </a:r>
            <a:r>
              <a:rPr lang="en-US" altLang="zh-CN" sz="2800" dirty="0">
                <a:solidFill>
                  <a:srgbClr val="FF0000"/>
                </a:solidFill>
              </a:rPr>
              <a:t>O(n)</a:t>
            </a:r>
            <a:r>
              <a:rPr lang="zh-CN" altLang="en-US" sz="2800" dirty="0">
                <a:solidFill>
                  <a:srgbClr val="FF0000"/>
                </a:solidFill>
              </a:rPr>
              <a:t>。</a:t>
            </a: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00CEEC98-07D9-4E94-BEA7-9EE3288BD996}"/>
              </a:ext>
            </a:extLst>
          </p:cNvPr>
          <p:cNvGrpSpPr/>
          <p:nvPr/>
        </p:nvGrpSpPr>
        <p:grpSpPr>
          <a:xfrm>
            <a:off x="6880821" y="1820586"/>
            <a:ext cx="2140908" cy="2160515"/>
            <a:chOff x="6880821" y="1820586"/>
            <a:chExt cx="2140908" cy="2160515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2B87F3B7-4E08-4D49-A03C-0C56B0D4C725}"/>
                </a:ext>
              </a:extLst>
            </p:cNvPr>
            <p:cNvSpPr/>
            <p:nvPr/>
          </p:nvSpPr>
          <p:spPr bwMode="auto">
            <a:xfrm>
              <a:off x="6880821" y="182058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B38071F3-BF38-4A21-A56E-A8F9783EED5F}"/>
                </a:ext>
              </a:extLst>
            </p:cNvPr>
            <p:cNvSpPr/>
            <p:nvPr/>
          </p:nvSpPr>
          <p:spPr bwMode="auto">
            <a:xfrm>
              <a:off x="7864299" y="238829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E2850490-163C-424E-9516-7602E9676C1E}"/>
                </a:ext>
              </a:extLst>
            </p:cNvPr>
            <p:cNvSpPr/>
            <p:nvPr/>
          </p:nvSpPr>
          <p:spPr bwMode="auto">
            <a:xfrm>
              <a:off x="8504238" y="2977150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6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326ECE88-1059-4F7E-9C4A-EC72C334AF34}"/>
                </a:ext>
              </a:extLst>
            </p:cNvPr>
            <p:cNvSpPr/>
            <p:nvPr/>
          </p:nvSpPr>
          <p:spPr bwMode="auto">
            <a:xfrm>
              <a:off x="7247691" y="2920644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651ED7E1-619C-4922-A56B-0E35734791B7}"/>
                </a:ext>
              </a:extLst>
            </p:cNvPr>
            <p:cNvSpPr/>
            <p:nvPr/>
          </p:nvSpPr>
          <p:spPr bwMode="auto">
            <a:xfrm>
              <a:off x="7600301" y="3463610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5FACA6B0-0A67-4E20-89EC-7A62CA28373A}"/>
                </a:ext>
              </a:extLst>
            </p:cNvPr>
            <p:cNvCxnSpPr>
              <a:stCxn id="57" idx="1"/>
              <a:endCxn id="54" idx="5"/>
            </p:cNvCxnSpPr>
            <p:nvPr/>
          </p:nvCxnSpPr>
          <p:spPr bwMode="auto">
            <a:xfrm flipH="1" flipV="1">
              <a:off x="7322527" y="2262292"/>
              <a:ext cx="617557" cy="20178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F9CAB6B8-BCDD-404F-9800-668EFEEE0ADD}"/>
                </a:ext>
              </a:extLst>
            </p:cNvPr>
            <p:cNvCxnSpPr>
              <a:stCxn id="59" idx="1"/>
              <a:endCxn id="57" idx="5"/>
            </p:cNvCxnSpPr>
            <p:nvPr/>
          </p:nvCxnSpPr>
          <p:spPr bwMode="auto">
            <a:xfrm flipH="1" flipV="1">
              <a:off x="8306005" y="2830002"/>
              <a:ext cx="274018" cy="22293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6304CB8C-431B-4F69-9798-22304D49D8FD}"/>
                </a:ext>
              </a:extLst>
            </p:cNvPr>
            <p:cNvCxnSpPr>
              <a:stCxn id="62" idx="7"/>
              <a:endCxn id="57" idx="3"/>
            </p:cNvCxnSpPr>
            <p:nvPr/>
          </p:nvCxnSpPr>
          <p:spPr bwMode="auto">
            <a:xfrm flipV="1">
              <a:off x="7689397" y="2830002"/>
              <a:ext cx="250687" cy="16642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BA8C2007-6A5E-4E10-BD0B-E2CC9AE0C331}"/>
                </a:ext>
              </a:extLst>
            </p:cNvPr>
            <p:cNvCxnSpPr>
              <a:stCxn id="64" idx="0"/>
              <a:endCxn id="62" idx="5"/>
            </p:cNvCxnSpPr>
            <p:nvPr/>
          </p:nvCxnSpPr>
          <p:spPr bwMode="auto">
            <a:xfrm flipH="1" flipV="1">
              <a:off x="7689397" y="3362350"/>
              <a:ext cx="169650" cy="10126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1" name="文本框 80">
            <a:extLst>
              <a:ext uri="{FF2B5EF4-FFF2-40B4-BE49-F238E27FC236}">
                <a16:creationId xmlns:a16="http://schemas.microsoft.com/office/drawing/2014/main" id="{E9381E30-0C70-4DCF-821C-74E55D719245}"/>
              </a:ext>
            </a:extLst>
          </p:cNvPr>
          <p:cNvSpPr txBox="1"/>
          <p:nvPr/>
        </p:nvSpPr>
        <p:spPr>
          <a:xfrm>
            <a:off x="1195754" y="1710663"/>
            <a:ext cx="1178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删除</a:t>
            </a:r>
            <a:r>
              <a:rPr lang="en-US" altLang="zh-CN" sz="2400" dirty="0">
                <a:solidFill>
                  <a:srgbClr val="002060"/>
                </a:solidFill>
              </a:rPr>
              <a:t>1</a:t>
            </a:r>
            <a:endParaRPr lang="zh-CN" altLang="en-US" sz="2400" dirty="0"/>
          </a:p>
        </p:txBody>
      </p:sp>
      <p:sp>
        <p:nvSpPr>
          <p:cNvPr id="85" name="箭头: 右 84">
            <a:extLst>
              <a:ext uri="{FF2B5EF4-FFF2-40B4-BE49-F238E27FC236}">
                <a16:creationId xmlns:a16="http://schemas.microsoft.com/office/drawing/2014/main" id="{6D6BC1CC-B26F-41AD-8777-BABC215AA7BF}"/>
              </a:ext>
            </a:extLst>
          </p:cNvPr>
          <p:cNvSpPr>
            <a:spLocks noChangeAspect="1"/>
          </p:cNvSpPr>
          <p:nvPr/>
        </p:nvSpPr>
        <p:spPr bwMode="auto">
          <a:xfrm>
            <a:off x="3376797" y="3186306"/>
            <a:ext cx="378651" cy="273072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6" name="箭头: 右 85">
            <a:extLst>
              <a:ext uri="{FF2B5EF4-FFF2-40B4-BE49-F238E27FC236}">
                <a16:creationId xmlns:a16="http://schemas.microsoft.com/office/drawing/2014/main" id="{4C431A62-7964-4D32-B8D2-23472E087A77}"/>
              </a:ext>
            </a:extLst>
          </p:cNvPr>
          <p:cNvSpPr>
            <a:spLocks noChangeAspect="1"/>
          </p:cNvSpPr>
          <p:nvPr/>
        </p:nvSpPr>
        <p:spPr bwMode="auto">
          <a:xfrm>
            <a:off x="6129984" y="3047869"/>
            <a:ext cx="378651" cy="273072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597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81" grpId="0"/>
      <p:bldP spid="85" grpId="0" animBg="1"/>
      <p:bldP spid="8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C086C-3E03-4E91-A931-A365809C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例子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(continue)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CE71AB3-FA63-4B11-ABDF-5B3398843B49}"/>
              </a:ext>
            </a:extLst>
          </p:cNvPr>
          <p:cNvGrpSpPr/>
          <p:nvPr/>
        </p:nvGrpSpPr>
        <p:grpSpPr>
          <a:xfrm>
            <a:off x="2717763" y="1774985"/>
            <a:ext cx="2140908" cy="2225682"/>
            <a:chOff x="2133542" y="2426842"/>
            <a:chExt cx="2140908" cy="222568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5FCA7899-3829-48E6-B829-83840B79BEDF}"/>
                </a:ext>
              </a:extLst>
            </p:cNvPr>
            <p:cNvSpPr/>
            <p:nvPr/>
          </p:nvSpPr>
          <p:spPr bwMode="auto">
            <a:xfrm>
              <a:off x="2133542" y="242684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EB19CBC-C82F-4B9E-B6DB-7DB8F19C309A}"/>
                </a:ext>
              </a:extLst>
            </p:cNvPr>
            <p:cNvSpPr/>
            <p:nvPr/>
          </p:nvSpPr>
          <p:spPr bwMode="auto">
            <a:xfrm>
              <a:off x="3117020" y="299455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BC1D70C-BD0F-4FF1-8BD4-594BF28BB964}"/>
                </a:ext>
              </a:extLst>
            </p:cNvPr>
            <p:cNvSpPr/>
            <p:nvPr/>
          </p:nvSpPr>
          <p:spPr bwMode="auto">
            <a:xfrm>
              <a:off x="3756959" y="358340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6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8723688-87A8-4D7B-B95C-7FEA1EFAAECA}"/>
                </a:ext>
              </a:extLst>
            </p:cNvPr>
            <p:cNvSpPr/>
            <p:nvPr/>
          </p:nvSpPr>
          <p:spPr bwMode="auto">
            <a:xfrm>
              <a:off x="2500412" y="3526900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BA6291B-45A6-4144-9142-524B00FF848E}"/>
                </a:ext>
              </a:extLst>
            </p:cNvPr>
            <p:cNvSpPr/>
            <p:nvPr/>
          </p:nvSpPr>
          <p:spPr bwMode="auto">
            <a:xfrm>
              <a:off x="2934059" y="413503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BA13E09-0E2C-43C9-AD8A-85825C8515A3}"/>
                </a:ext>
              </a:extLst>
            </p:cNvPr>
            <p:cNvCxnSpPr>
              <a:stCxn id="5" idx="1"/>
              <a:endCxn id="4" idx="5"/>
            </p:cNvCxnSpPr>
            <p:nvPr/>
          </p:nvCxnSpPr>
          <p:spPr bwMode="auto">
            <a:xfrm flipH="1" flipV="1">
              <a:off x="2575248" y="2868548"/>
              <a:ext cx="617557" cy="20178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46A52E9-7DCC-43F4-BAB3-C068C21E1CCE}"/>
                </a:ext>
              </a:extLst>
            </p:cNvPr>
            <p:cNvCxnSpPr>
              <a:stCxn id="6" idx="1"/>
              <a:endCxn id="5" idx="5"/>
            </p:cNvCxnSpPr>
            <p:nvPr/>
          </p:nvCxnSpPr>
          <p:spPr bwMode="auto">
            <a:xfrm flipH="1" flipV="1">
              <a:off x="3558726" y="3436258"/>
              <a:ext cx="274018" cy="22293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30BB5D0-0602-49D0-8F63-38C3EC34C38C}"/>
                </a:ext>
              </a:extLst>
            </p:cNvPr>
            <p:cNvCxnSpPr>
              <a:stCxn id="7" idx="7"/>
              <a:endCxn id="5" idx="3"/>
            </p:cNvCxnSpPr>
            <p:nvPr/>
          </p:nvCxnSpPr>
          <p:spPr bwMode="auto">
            <a:xfrm flipV="1">
              <a:off x="2942118" y="3436258"/>
              <a:ext cx="250687" cy="16642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C2200A7-0A89-4402-A887-C50AB3D0A904}"/>
                </a:ext>
              </a:extLst>
            </p:cNvPr>
            <p:cNvCxnSpPr>
              <a:stCxn id="8" idx="0"/>
              <a:endCxn id="7" idx="5"/>
            </p:cNvCxnSpPr>
            <p:nvPr/>
          </p:nvCxnSpPr>
          <p:spPr bwMode="auto">
            <a:xfrm flipH="1" flipV="1">
              <a:off x="2942118" y="3968606"/>
              <a:ext cx="250687" cy="16642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85EB999-C6E6-4735-A067-46E20B3FF101}"/>
              </a:ext>
            </a:extLst>
          </p:cNvPr>
          <p:cNvGrpSpPr/>
          <p:nvPr/>
        </p:nvGrpSpPr>
        <p:grpSpPr>
          <a:xfrm>
            <a:off x="5814663" y="1710663"/>
            <a:ext cx="2650967" cy="1883723"/>
            <a:chOff x="5814663" y="1710663"/>
            <a:chExt cx="2650967" cy="1883723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AB6A2866-AB32-49CD-853E-03443BE737D6}"/>
                </a:ext>
              </a:extLst>
            </p:cNvPr>
            <p:cNvSpPr/>
            <p:nvPr/>
          </p:nvSpPr>
          <p:spPr bwMode="auto">
            <a:xfrm>
              <a:off x="6594548" y="171066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D95B5B20-8A3A-4351-8B0C-18C2BE1D8341}"/>
                </a:ext>
              </a:extLst>
            </p:cNvPr>
            <p:cNvSpPr/>
            <p:nvPr/>
          </p:nvSpPr>
          <p:spPr bwMode="auto">
            <a:xfrm>
              <a:off x="5814663" y="236901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51273EAA-2492-4B4A-96F6-ECCFC04DA549}"/>
                </a:ext>
              </a:extLst>
            </p:cNvPr>
            <p:cNvSpPr/>
            <p:nvPr/>
          </p:nvSpPr>
          <p:spPr bwMode="auto">
            <a:xfrm>
              <a:off x="7430648" y="2349737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82C6518-0AC7-420B-9333-C357BBD1F667}"/>
                </a:ext>
              </a:extLst>
            </p:cNvPr>
            <p:cNvSpPr/>
            <p:nvPr/>
          </p:nvSpPr>
          <p:spPr bwMode="auto">
            <a:xfrm>
              <a:off x="7948139" y="3076895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6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25DA0ADF-54A4-437D-B320-282C4B83B18D}"/>
                </a:ext>
              </a:extLst>
            </p:cNvPr>
            <p:cNvSpPr/>
            <p:nvPr/>
          </p:nvSpPr>
          <p:spPr bwMode="auto">
            <a:xfrm>
              <a:off x="6918499" y="3076895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600A3D77-B8DC-468B-B1B8-D73D2F38D6C4}"/>
                </a:ext>
              </a:extLst>
            </p:cNvPr>
            <p:cNvCxnSpPr>
              <a:stCxn id="15" idx="3"/>
              <a:endCxn id="17" idx="7"/>
            </p:cNvCxnSpPr>
            <p:nvPr/>
          </p:nvCxnSpPr>
          <p:spPr bwMode="auto">
            <a:xfrm flipH="1">
              <a:off x="6256369" y="2152369"/>
              <a:ext cx="413964" cy="29243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8F47F0D-C987-46FC-9775-F41FB8C2DD63}"/>
                </a:ext>
              </a:extLst>
            </p:cNvPr>
            <p:cNvCxnSpPr>
              <a:stCxn id="15" idx="5"/>
              <a:endCxn id="21" idx="1"/>
            </p:cNvCxnSpPr>
            <p:nvPr/>
          </p:nvCxnSpPr>
          <p:spPr bwMode="auto">
            <a:xfrm>
              <a:off x="7036254" y="2152369"/>
              <a:ext cx="470179" cy="2731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4F951F8B-FAA2-4E0A-9DF2-18D2B42CAE02}"/>
                </a:ext>
              </a:extLst>
            </p:cNvPr>
            <p:cNvCxnSpPr>
              <a:stCxn id="21" idx="3"/>
              <a:endCxn id="26" idx="7"/>
            </p:cNvCxnSpPr>
            <p:nvPr/>
          </p:nvCxnSpPr>
          <p:spPr bwMode="auto">
            <a:xfrm flipH="1">
              <a:off x="7360205" y="2791443"/>
              <a:ext cx="146228" cy="36123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04791D04-1CD4-485A-ADC8-6CA0913BC11C}"/>
                </a:ext>
              </a:extLst>
            </p:cNvPr>
            <p:cNvCxnSpPr>
              <a:stCxn id="21" idx="5"/>
              <a:endCxn id="24" idx="1"/>
            </p:cNvCxnSpPr>
            <p:nvPr/>
          </p:nvCxnSpPr>
          <p:spPr bwMode="auto">
            <a:xfrm>
              <a:off x="7872354" y="2791443"/>
              <a:ext cx="151570" cy="36123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12451F10-490D-4507-9CD9-29D234D3279D}"/>
              </a:ext>
            </a:extLst>
          </p:cNvPr>
          <p:cNvSpPr txBox="1"/>
          <p:nvPr/>
        </p:nvSpPr>
        <p:spPr>
          <a:xfrm>
            <a:off x="1195754" y="1710663"/>
            <a:ext cx="12309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查找</a:t>
            </a:r>
            <a:r>
              <a:rPr lang="en-US" altLang="zh-CN" sz="2400" dirty="0">
                <a:solidFill>
                  <a:srgbClr val="002060"/>
                </a:solidFill>
              </a:rPr>
              <a:t>3</a:t>
            </a:r>
            <a:endParaRPr lang="zh-CN" altLang="en-US" sz="24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60FF62E-C6D1-4DEF-BB52-B68DD73D04B7}"/>
              </a:ext>
            </a:extLst>
          </p:cNvPr>
          <p:cNvSpPr txBox="1"/>
          <p:nvPr/>
        </p:nvSpPr>
        <p:spPr>
          <a:xfrm>
            <a:off x="1316124" y="4315894"/>
            <a:ext cx="14773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查找</a:t>
            </a:r>
            <a:r>
              <a:rPr lang="en-US" altLang="zh-CN" sz="2400" dirty="0">
                <a:solidFill>
                  <a:srgbClr val="002060"/>
                </a:solidFill>
              </a:rPr>
              <a:t>7</a:t>
            </a:r>
            <a:endParaRPr lang="zh-CN" altLang="en-US" sz="2400" dirty="0"/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EF999B70-E6E1-42E4-B2BE-5C523F05B16E}"/>
              </a:ext>
            </a:extLst>
          </p:cNvPr>
          <p:cNvSpPr>
            <a:spLocks noChangeAspect="1"/>
          </p:cNvSpPr>
          <p:nvPr/>
        </p:nvSpPr>
        <p:spPr bwMode="auto">
          <a:xfrm>
            <a:off x="5089772" y="2677756"/>
            <a:ext cx="378651" cy="273072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B32C7F7B-541B-497B-AA6C-1CECBC20DEA7}"/>
              </a:ext>
            </a:extLst>
          </p:cNvPr>
          <p:cNvSpPr>
            <a:spLocks noChangeAspect="1"/>
          </p:cNvSpPr>
          <p:nvPr/>
        </p:nvSpPr>
        <p:spPr bwMode="auto">
          <a:xfrm>
            <a:off x="5294194" y="5095852"/>
            <a:ext cx="378651" cy="273072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E7418DC1-F49E-42EA-BD99-A8D157739DCC}"/>
              </a:ext>
            </a:extLst>
          </p:cNvPr>
          <p:cNvGrpSpPr/>
          <p:nvPr/>
        </p:nvGrpSpPr>
        <p:grpSpPr>
          <a:xfrm>
            <a:off x="2233139" y="4478026"/>
            <a:ext cx="2650967" cy="1883723"/>
            <a:chOff x="2233139" y="4478026"/>
            <a:chExt cx="2650967" cy="1883723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D47D4A85-1D32-4A5A-9A7D-0B6E6FD53DD1}"/>
                </a:ext>
              </a:extLst>
            </p:cNvPr>
            <p:cNvSpPr/>
            <p:nvPr/>
          </p:nvSpPr>
          <p:spPr bwMode="auto">
            <a:xfrm>
              <a:off x="3013024" y="447802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71086172-772E-4E23-A628-A4EC2E03D88E}"/>
                </a:ext>
              </a:extLst>
            </p:cNvPr>
            <p:cNvSpPr/>
            <p:nvPr/>
          </p:nvSpPr>
          <p:spPr bwMode="auto">
            <a:xfrm>
              <a:off x="2233139" y="5136379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0A95A12D-260B-4C60-96D0-4DE8024ED3EB}"/>
                </a:ext>
              </a:extLst>
            </p:cNvPr>
            <p:cNvSpPr/>
            <p:nvPr/>
          </p:nvSpPr>
          <p:spPr bwMode="auto">
            <a:xfrm>
              <a:off x="3849124" y="5117100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229AA3B0-6566-4DBF-BD37-282C3FC9B33F}"/>
                </a:ext>
              </a:extLst>
            </p:cNvPr>
            <p:cNvSpPr/>
            <p:nvPr/>
          </p:nvSpPr>
          <p:spPr bwMode="auto">
            <a:xfrm>
              <a:off x="4366615" y="5844258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6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98610957-FAE2-4FF5-8FE2-57429EF15D2C}"/>
                </a:ext>
              </a:extLst>
            </p:cNvPr>
            <p:cNvSpPr/>
            <p:nvPr/>
          </p:nvSpPr>
          <p:spPr bwMode="auto">
            <a:xfrm>
              <a:off x="3336975" y="5844258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39862B8F-ECF6-4A7C-9B87-0DBBFD48A663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 bwMode="auto">
            <a:xfrm flipH="1">
              <a:off x="2674845" y="4919732"/>
              <a:ext cx="413964" cy="29243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BEC495A9-F888-4E73-83DD-889FEADBD4F2}"/>
                </a:ext>
              </a:extLst>
            </p:cNvPr>
            <p:cNvCxnSpPr>
              <a:stCxn id="57" idx="5"/>
              <a:endCxn id="59" idx="1"/>
            </p:cNvCxnSpPr>
            <p:nvPr/>
          </p:nvCxnSpPr>
          <p:spPr bwMode="auto">
            <a:xfrm>
              <a:off x="3454730" y="4919732"/>
              <a:ext cx="470179" cy="2731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A65EA5E7-1389-4B96-9FE9-BDBDC16ED88B}"/>
                </a:ext>
              </a:extLst>
            </p:cNvPr>
            <p:cNvCxnSpPr>
              <a:stCxn id="59" idx="3"/>
              <a:endCxn id="61" idx="7"/>
            </p:cNvCxnSpPr>
            <p:nvPr/>
          </p:nvCxnSpPr>
          <p:spPr bwMode="auto">
            <a:xfrm flipH="1">
              <a:off x="3778681" y="5558806"/>
              <a:ext cx="146228" cy="36123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9F0B6144-08D6-49F2-AAE4-801A0B7307F6}"/>
                </a:ext>
              </a:extLst>
            </p:cNvPr>
            <p:cNvCxnSpPr>
              <a:stCxn id="59" idx="5"/>
              <a:endCxn id="60" idx="1"/>
            </p:cNvCxnSpPr>
            <p:nvPr/>
          </p:nvCxnSpPr>
          <p:spPr bwMode="auto">
            <a:xfrm>
              <a:off x="4290830" y="5558806"/>
              <a:ext cx="151570" cy="36123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74658058-F80C-4157-BADE-928C01CAB84C}"/>
              </a:ext>
            </a:extLst>
          </p:cNvPr>
          <p:cNvGrpSpPr/>
          <p:nvPr/>
        </p:nvGrpSpPr>
        <p:grpSpPr>
          <a:xfrm>
            <a:off x="5847236" y="4201096"/>
            <a:ext cx="2142526" cy="2308852"/>
            <a:chOff x="5944095" y="4337589"/>
            <a:chExt cx="2142526" cy="2308852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39B60582-472D-4D73-A9DA-9F3032DE7CD4}"/>
                </a:ext>
              </a:extLst>
            </p:cNvPr>
            <p:cNvSpPr/>
            <p:nvPr/>
          </p:nvSpPr>
          <p:spPr bwMode="auto">
            <a:xfrm>
              <a:off x="7569130" y="4337589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6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8D674BCB-8AC3-49B8-99F6-39EA57BA8C31}"/>
                </a:ext>
              </a:extLst>
            </p:cNvPr>
            <p:cNvSpPr/>
            <p:nvPr/>
          </p:nvSpPr>
          <p:spPr bwMode="auto">
            <a:xfrm>
              <a:off x="6979077" y="4953418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FF52DE9D-CB7E-4B0C-8792-AFF278E3D39E}"/>
                </a:ext>
              </a:extLst>
            </p:cNvPr>
            <p:cNvSpPr/>
            <p:nvPr/>
          </p:nvSpPr>
          <p:spPr bwMode="auto">
            <a:xfrm>
              <a:off x="6461586" y="555880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7FD23514-344A-47C8-93CD-EF407D9F267E}"/>
                </a:ext>
              </a:extLst>
            </p:cNvPr>
            <p:cNvSpPr/>
            <p:nvPr/>
          </p:nvSpPr>
          <p:spPr bwMode="auto">
            <a:xfrm>
              <a:off x="5944095" y="6128780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E849903D-42BD-4240-96FC-AB2A44DD14EE}"/>
                </a:ext>
              </a:extLst>
            </p:cNvPr>
            <p:cNvSpPr/>
            <p:nvPr/>
          </p:nvSpPr>
          <p:spPr bwMode="auto">
            <a:xfrm>
              <a:off x="6979077" y="6128950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39B617E1-7612-4F6E-B6C4-8BABAF9E239B}"/>
                </a:ext>
              </a:extLst>
            </p:cNvPr>
            <p:cNvCxnSpPr>
              <a:stCxn id="71" idx="7"/>
              <a:endCxn id="67" idx="3"/>
            </p:cNvCxnSpPr>
            <p:nvPr/>
          </p:nvCxnSpPr>
          <p:spPr bwMode="auto">
            <a:xfrm flipV="1">
              <a:off x="7420783" y="4779295"/>
              <a:ext cx="224132" cy="24990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2856F6C9-8AEA-4DD1-99B9-1C88A068BC84}"/>
                </a:ext>
              </a:extLst>
            </p:cNvPr>
            <p:cNvCxnSpPr>
              <a:stCxn id="74" idx="7"/>
              <a:endCxn id="71" idx="3"/>
            </p:cNvCxnSpPr>
            <p:nvPr/>
          </p:nvCxnSpPr>
          <p:spPr bwMode="auto">
            <a:xfrm flipV="1">
              <a:off x="6903292" y="5395124"/>
              <a:ext cx="151570" cy="23946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88BD8AB8-7548-4931-9D03-95FD57E6F178}"/>
                </a:ext>
              </a:extLst>
            </p:cNvPr>
            <p:cNvCxnSpPr>
              <a:stCxn id="76" idx="7"/>
              <a:endCxn id="74" idx="3"/>
            </p:cNvCxnSpPr>
            <p:nvPr/>
          </p:nvCxnSpPr>
          <p:spPr bwMode="auto">
            <a:xfrm flipV="1">
              <a:off x="6385801" y="6000512"/>
              <a:ext cx="151570" cy="2040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5286415E-DA01-41A6-B25A-B38E10F68653}"/>
                </a:ext>
              </a:extLst>
            </p:cNvPr>
            <p:cNvCxnSpPr>
              <a:stCxn id="74" idx="5"/>
              <a:endCxn id="78" idx="1"/>
            </p:cNvCxnSpPr>
            <p:nvPr/>
          </p:nvCxnSpPr>
          <p:spPr bwMode="auto">
            <a:xfrm>
              <a:off x="6903292" y="6000512"/>
              <a:ext cx="151570" cy="20422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27447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62CE6-3B9B-4C30-B86D-F1794C76E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时间复杂度分析（总思路）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647FA3-1DD1-4340-B91C-8AA9A3184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85" y="1447540"/>
            <a:ext cx="7923282" cy="106454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/>
              <a:t>定理</a:t>
            </a:r>
            <a:r>
              <a:rPr lang="en-US" altLang="zh-CN" sz="2800" b="1" dirty="0"/>
              <a:t>1</a:t>
            </a:r>
            <a:r>
              <a:rPr lang="en-US" altLang="zh-CN" sz="2800" dirty="0"/>
              <a:t>. </a:t>
            </a:r>
            <a:r>
              <a:rPr lang="zh-CN" altLang="en-US" sz="2800" dirty="0"/>
              <a:t>假设最多有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800" dirty="0"/>
              <a:t>个节点。在进行了 </a:t>
            </a: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</a:rPr>
              <a:t>m</a:t>
            </a:r>
            <a:r>
              <a:rPr lang="zh-CN" altLang="en-US" sz="2800" i="1" dirty="0"/>
              <a:t>次 </a:t>
            </a:r>
            <a:r>
              <a:rPr lang="en-US" altLang="zh-CN" sz="2800" i="1" dirty="0"/>
              <a:t>splay</a:t>
            </a:r>
            <a:r>
              <a:rPr lang="zh-CN" altLang="en-US" sz="2800" i="1" dirty="0"/>
              <a:t>操作</a:t>
            </a:r>
            <a:r>
              <a:rPr lang="zh-CN" altLang="en-US" sz="2800" dirty="0"/>
              <a:t>后，所花费的总时间是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O(m log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n+n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 log n)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4791E15-2999-4B78-959C-14D8E994E3F2}"/>
              </a:ext>
            </a:extLst>
          </p:cNvPr>
          <p:cNvSpPr txBox="1">
            <a:spLocks/>
          </p:cNvSpPr>
          <p:nvPr/>
        </p:nvSpPr>
        <p:spPr bwMode="auto">
          <a:xfrm>
            <a:off x="818785" y="2611840"/>
            <a:ext cx="8013717" cy="3678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思路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：直接证明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+…+c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很小。</a:t>
            </a:r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思路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：为树</a:t>
            </a:r>
            <a:r>
              <a:rPr lang="en-US" altLang="zh-CN" sz="2800" kern="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kern="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设置一个</a:t>
            </a:r>
            <a:r>
              <a:rPr lang="zh-CN" altLang="en-US" sz="2800" kern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势函数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800" kern="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。先证明：  </a:t>
            </a:r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kern="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①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zh-CN" altLang="en-US" sz="2800" kern="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kern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比较小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O(log n)</a:t>
            </a:r>
          </a:p>
          <a:p>
            <a:pPr marL="0" indent="0">
              <a:buFontTx/>
              <a:buNone/>
            </a:pP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sz="28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sz="28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比较小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</a:p>
          <a:p>
            <a:pPr marL="0" indent="0">
              <a:buFontTx/>
              <a:buNone/>
            </a:pP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+…+c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= (c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)+ … + (c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m-1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(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FontTx/>
              <a:buNone/>
            </a:pP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=  O(m log n + n log n)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02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B8E12-701A-4986-A967-6879445E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势函数</a:t>
            </a:r>
            <a:r>
              <a:rPr lang="el-GR" altLang="zh-CN" sz="4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的定义。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F6274A-0C50-4818-A5BB-1A0E9E87C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1898562"/>
          </a:xfrm>
        </p:spPr>
        <p:txBody>
          <a:bodyPr/>
          <a:lstStyle/>
          <a:p>
            <a:r>
              <a:rPr lang="zh-CN" altLang="en-US" dirty="0"/>
              <a:t>假设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zh-CN" altLang="en-US" dirty="0"/>
              <a:t>包含节点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,…,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	size(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en-US" altLang="zh-CN" dirty="0"/>
              <a:t>:= </a:t>
            </a:r>
            <a:r>
              <a:rPr lang="zh-CN" altLang="en-US" dirty="0"/>
              <a:t>以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dirty="0"/>
              <a:t>为根的子树的节点数（</a:t>
            </a:r>
            <a:r>
              <a:rPr lang="zh-CN" altLang="en-US" dirty="0">
                <a:solidFill>
                  <a:srgbClr val="9933FF"/>
                </a:solidFill>
              </a:rPr>
              <a:t>含</a:t>
            </a:r>
            <a:r>
              <a:rPr lang="en-US" altLang="zh-CN" dirty="0" err="1">
                <a:solidFill>
                  <a:srgbClr val="9933FF"/>
                </a:solidFill>
              </a:rPr>
              <a:t>t</a:t>
            </a:r>
            <a:r>
              <a:rPr lang="en-US" altLang="zh-CN" baseline="-25000" dirty="0" err="1">
                <a:solidFill>
                  <a:srgbClr val="9933FF"/>
                </a:solidFill>
              </a:rPr>
              <a:t>i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32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l-GR" altLang="zh-CN" sz="32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(T):=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log(size(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)).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5F8C3B6-3A81-4F48-9B0D-36271345D8F5}"/>
              </a:ext>
            </a:extLst>
          </p:cNvPr>
          <p:cNvGrpSpPr/>
          <p:nvPr/>
        </p:nvGrpSpPr>
        <p:grpSpPr>
          <a:xfrm>
            <a:off x="2093492" y="3525451"/>
            <a:ext cx="1747254" cy="1816440"/>
            <a:chOff x="2133542" y="2426842"/>
            <a:chExt cx="2140908" cy="222568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B350BA2-3D13-41BD-B819-F348F6423DAA}"/>
                </a:ext>
              </a:extLst>
            </p:cNvPr>
            <p:cNvSpPr/>
            <p:nvPr/>
          </p:nvSpPr>
          <p:spPr bwMode="auto">
            <a:xfrm>
              <a:off x="2133542" y="242684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1211091-48B0-4FE5-A026-6489C2BB58C2}"/>
                </a:ext>
              </a:extLst>
            </p:cNvPr>
            <p:cNvSpPr/>
            <p:nvPr/>
          </p:nvSpPr>
          <p:spPr bwMode="auto">
            <a:xfrm>
              <a:off x="3117020" y="299455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DC414F8-25B1-49FC-BB03-B2D9E4A215F2}"/>
                </a:ext>
              </a:extLst>
            </p:cNvPr>
            <p:cNvSpPr/>
            <p:nvPr/>
          </p:nvSpPr>
          <p:spPr bwMode="auto">
            <a:xfrm>
              <a:off x="3756959" y="358340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1598991-FBD7-4100-A56B-CA7074872D72}"/>
                </a:ext>
              </a:extLst>
            </p:cNvPr>
            <p:cNvSpPr/>
            <p:nvPr/>
          </p:nvSpPr>
          <p:spPr bwMode="auto">
            <a:xfrm>
              <a:off x="2500412" y="3526900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D292FEF-1BDC-452D-9914-19E2BE5D0E94}"/>
                </a:ext>
              </a:extLst>
            </p:cNvPr>
            <p:cNvSpPr/>
            <p:nvPr/>
          </p:nvSpPr>
          <p:spPr bwMode="auto">
            <a:xfrm>
              <a:off x="2934059" y="413503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179FB67-6BC1-4177-ABE1-479FEB5F14C1}"/>
                </a:ext>
              </a:extLst>
            </p:cNvPr>
            <p:cNvCxnSpPr>
              <a:stCxn id="6" idx="1"/>
              <a:endCxn id="5" idx="5"/>
            </p:cNvCxnSpPr>
            <p:nvPr/>
          </p:nvCxnSpPr>
          <p:spPr bwMode="auto">
            <a:xfrm flipH="1" flipV="1">
              <a:off x="2575248" y="2868548"/>
              <a:ext cx="617557" cy="20178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3923B5F-16BD-4228-8FB5-1757E542CCE0}"/>
                </a:ext>
              </a:extLst>
            </p:cNvPr>
            <p:cNvCxnSpPr>
              <a:stCxn id="7" idx="1"/>
              <a:endCxn id="6" idx="5"/>
            </p:cNvCxnSpPr>
            <p:nvPr/>
          </p:nvCxnSpPr>
          <p:spPr bwMode="auto">
            <a:xfrm flipH="1" flipV="1">
              <a:off x="3558726" y="3436258"/>
              <a:ext cx="274018" cy="22293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BE76EB0-D318-45A7-9982-1AD935D5D9B7}"/>
                </a:ext>
              </a:extLst>
            </p:cNvPr>
            <p:cNvCxnSpPr>
              <a:stCxn id="8" idx="7"/>
              <a:endCxn id="6" idx="3"/>
            </p:cNvCxnSpPr>
            <p:nvPr/>
          </p:nvCxnSpPr>
          <p:spPr bwMode="auto">
            <a:xfrm flipV="1">
              <a:off x="2942118" y="3436258"/>
              <a:ext cx="250687" cy="16642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37A9623-BDB8-4326-A9FC-5A630B3B17F4}"/>
                </a:ext>
              </a:extLst>
            </p:cNvPr>
            <p:cNvCxnSpPr>
              <a:stCxn id="9" idx="0"/>
              <a:endCxn id="8" idx="5"/>
            </p:cNvCxnSpPr>
            <p:nvPr/>
          </p:nvCxnSpPr>
          <p:spPr bwMode="auto">
            <a:xfrm flipH="1" flipV="1">
              <a:off x="2942118" y="3968606"/>
              <a:ext cx="250687" cy="16642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EDF49F7-EE85-410E-AA9C-BE38BAE9B988}"/>
              </a:ext>
            </a:extLst>
          </p:cNvPr>
          <p:cNvGrpSpPr/>
          <p:nvPr/>
        </p:nvGrpSpPr>
        <p:grpSpPr>
          <a:xfrm>
            <a:off x="5870887" y="3610505"/>
            <a:ext cx="2162349" cy="1536521"/>
            <a:chOff x="2233139" y="4478026"/>
            <a:chExt cx="2650967" cy="1883723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8040B85-3656-4223-B756-552917B248E2}"/>
                </a:ext>
              </a:extLst>
            </p:cNvPr>
            <p:cNvSpPr/>
            <p:nvPr/>
          </p:nvSpPr>
          <p:spPr bwMode="auto">
            <a:xfrm>
              <a:off x="3013024" y="447802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BAD8B72-3F21-4AE6-9378-39CBD25B4791}"/>
                </a:ext>
              </a:extLst>
            </p:cNvPr>
            <p:cNvSpPr/>
            <p:nvPr/>
          </p:nvSpPr>
          <p:spPr bwMode="auto">
            <a:xfrm>
              <a:off x="2233139" y="5136379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DE9D23E-36AE-4A34-855C-19DCCCBD1994}"/>
                </a:ext>
              </a:extLst>
            </p:cNvPr>
            <p:cNvSpPr/>
            <p:nvPr/>
          </p:nvSpPr>
          <p:spPr bwMode="auto">
            <a:xfrm>
              <a:off x="3849124" y="5117100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4A22E0F-0AD4-40E8-ABD8-1FCE107A3737}"/>
                </a:ext>
              </a:extLst>
            </p:cNvPr>
            <p:cNvSpPr/>
            <p:nvPr/>
          </p:nvSpPr>
          <p:spPr bwMode="auto">
            <a:xfrm>
              <a:off x="4366615" y="5844258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C94B19B-D3B9-4417-87CF-3D1F2B95FB10}"/>
                </a:ext>
              </a:extLst>
            </p:cNvPr>
            <p:cNvSpPr/>
            <p:nvPr/>
          </p:nvSpPr>
          <p:spPr bwMode="auto">
            <a:xfrm>
              <a:off x="3336975" y="5844258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BB83F713-4796-41D6-B928-B97D42D0261D}"/>
                </a:ext>
              </a:extLst>
            </p:cNvPr>
            <p:cNvCxnSpPr>
              <a:stCxn id="15" idx="3"/>
              <a:endCxn id="16" idx="7"/>
            </p:cNvCxnSpPr>
            <p:nvPr/>
          </p:nvCxnSpPr>
          <p:spPr bwMode="auto">
            <a:xfrm flipH="1">
              <a:off x="2674845" y="4919732"/>
              <a:ext cx="413964" cy="29243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EDA1D8EE-D929-44D9-895D-CBC6E0E36BD9}"/>
                </a:ext>
              </a:extLst>
            </p:cNvPr>
            <p:cNvCxnSpPr>
              <a:stCxn id="15" idx="5"/>
              <a:endCxn id="17" idx="1"/>
            </p:cNvCxnSpPr>
            <p:nvPr/>
          </p:nvCxnSpPr>
          <p:spPr bwMode="auto">
            <a:xfrm>
              <a:off x="3454730" y="4919732"/>
              <a:ext cx="470179" cy="2731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207084E-9732-430F-AC4E-E399CF2AA6D3}"/>
                </a:ext>
              </a:extLst>
            </p:cNvPr>
            <p:cNvCxnSpPr>
              <a:stCxn id="17" idx="3"/>
              <a:endCxn id="19" idx="7"/>
            </p:cNvCxnSpPr>
            <p:nvPr/>
          </p:nvCxnSpPr>
          <p:spPr bwMode="auto">
            <a:xfrm flipH="1">
              <a:off x="3778681" y="5558806"/>
              <a:ext cx="146228" cy="36123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2FF392A-D642-4B85-8903-07EE070151B4}"/>
                </a:ext>
              </a:extLst>
            </p:cNvPr>
            <p:cNvCxnSpPr>
              <a:stCxn id="17" idx="5"/>
              <a:endCxn id="18" idx="1"/>
            </p:cNvCxnSpPr>
            <p:nvPr/>
          </p:nvCxnSpPr>
          <p:spPr bwMode="auto">
            <a:xfrm>
              <a:off x="4290830" y="5558806"/>
              <a:ext cx="151570" cy="36123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55B667D0-A595-4053-8FC8-0B4C471CBEEF}"/>
              </a:ext>
            </a:extLst>
          </p:cNvPr>
          <p:cNvSpPr txBox="1"/>
          <p:nvPr/>
        </p:nvSpPr>
        <p:spPr>
          <a:xfrm>
            <a:off x="1095982" y="5391055"/>
            <a:ext cx="36619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 = log(5)+log(4)+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log(2) + log(1) + log (1)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826FEAE-4AE0-489B-B5A4-BE9170BF5939}"/>
              </a:ext>
            </a:extLst>
          </p:cNvPr>
          <p:cNvSpPr txBox="1"/>
          <p:nvPr/>
        </p:nvSpPr>
        <p:spPr>
          <a:xfrm>
            <a:off x="2681882" y="3271756"/>
            <a:ext cx="4852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A7F7793-A9FE-41E1-BA24-E41963E89977}"/>
              </a:ext>
            </a:extLst>
          </p:cNvPr>
          <p:cNvSpPr txBox="1"/>
          <p:nvPr/>
        </p:nvSpPr>
        <p:spPr>
          <a:xfrm>
            <a:off x="7061300" y="3301009"/>
            <a:ext cx="4852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T'</a:t>
            </a:r>
            <a:endParaRPr lang="zh-CN" altLang="en-US" sz="28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828FAFE-3615-4A4F-8B04-45B95D2BBF2A}"/>
              </a:ext>
            </a:extLst>
          </p:cNvPr>
          <p:cNvSpPr txBox="1"/>
          <p:nvPr/>
        </p:nvSpPr>
        <p:spPr>
          <a:xfrm>
            <a:off x="5098178" y="5391055"/>
            <a:ext cx="36619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(T') = log(5)+log(3)+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log(1) + log(1) + log (1)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B08341E-11B6-4834-9F2F-C178B6008F75}"/>
              </a:ext>
            </a:extLst>
          </p:cNvPr>
          <p:cNvSpPr txBox="1"/>
          <p:nvPr/>
        </p:nvSpPr>
        <p:spPr>
          <a:xfrm>
            <a:off x="1139198" y="3362719"/>
            <a:ext cx="5921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例</a:t>
            </a:r>
          </a:p>
        </p:txBody>
      </p:sp>
    </p:spTree>
    <p:extLst>
      <p:ext uri="{BB962C8B-B14F-4D97-AF65-F5344CB8AC3E}">
        <p14:creationId xmlns:p14="http://schemas.microsoft.com/office/powerpoint/2010/main" val="84628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0A7EA-41AF-4349-9045-D9CC35437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44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4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altLang="zh-CN" sz="4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zh-CN" altLang="en-US" sz="4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较小</a:t>
            </a:r>
            <a:r>
              <a:rPr lang="en-US" altLang="zh-CN" sz="4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239EFD6-C03F-4336-924C-06A54D864C4A}"/>
              </a:ext>
            </a:extLst>
          </p:cNvPr>
          <p:cNvGrpSpPr>
            <a:grpSpLocks noChangeAspect="1"/>
          </p:cNvGrpSpPr>
          <p:nvPr/>
        </p:nvGrpSpPr>
        <p:grpSpPr>
          <a:xfrm>
            <a:off x="4477886" y="806295"/>
            <a:ext cx="1530191" cy="1805592"/>
            <a:chOff x="828988" y="2497282"/>
            <a:chExt cx="3125039" cy="368747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FD607AF-AD9A-41FB-950F-C4BEA30284BC}"/>
                </a:ext>
              </a:extLst>
            </p:cNvPr>
            <p:cNvSpPr/>
            <p:nvPr/>
          </p:nvSpPr>
          <p:spPr bwMode="auto">
            <a:xfrm>
              <a:off x="1921957" y="320751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EE32B22-651B-44A4-A230-C331F0D7F4EB}"/>
                </a:ext>
              </a:extLst>
            </p:cNvPr>
            <p:cNvSpPr/>
            <p:nvPr/>
          </p:nvSpPr>
          <p:spPr bwMode="auto">
            <a:xfrm>
              <a:off x="1296236" y="3951514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999794A8-8D57-4C4C-8507-1847D4B4A854}"/>
                </a:ext>
              </a:extLst>
            </p:cNvPr>
            <p:cNvSpPr/>
            <p:nvPr/>
          </p:nvSpPr>
          <p:spPr bwMode="auto">
            <a:xfrm>
              <a:off x="828988" y="4873450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04D97AC4-41F6-4DB1-8FFA-F809871A2BC6}"/>
                </a:ext>
              </a:extLst>
            </p:cNvPr>
            <p:cNvSpPr/>
            <p:nvPr/>
          </p:nvSpPr>
          <p:spPr bwMode="auto">
            <a:xfrm>
              <a:off x="1743388" y="4873450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724D664E-DA37-4A7B-8D45-E6C07A0AE713}"/>
                </a:ext>
              </a:extLst>
            </p:cNvPr>
            <p:cNvSpPr/>
            <p:nvPr/>
          </p:nvSpPr>
          <p:spPr bwMode="auto">
            <a:xfrm>
              <a:off x="2773344" y="3976058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C984092-13C0-47AA-AEAB-420D7690517A}"/>
                </a:ext>
              </a:extLst>
            </p:cNvPr>
            <p:cNvCxnSpPr>
              <a:stCxn id="7" idx="0"/>
              <a:endCxn id="6" idx="3"/>
            </p:cNvCxnSpPr>
            <p:nvPr/>
          </p:nvCxnSpPr>
          <p:spPr bwMode="auto">
            <a:xfrm flipV="1">
              <a:off x="1014883" y="4393220"/>
              <a:ext cx="357138" cy="4802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88B8AB9-E510-4FF7-9666-D9951D5FA473}"/>
                </a:ext>
              </a:extLst>
            </p:cNvPr>
            <p:cNvCxnSpPr>
              <a:cxnSpLocks/>
              <a:stCxn id="8" idx="0"/>
              <a:endCxn id="6" idx="5"/>
            </p:cNvCxnSpPr>
            <p:nvPr/>
          </p:nvCxnSpPr>
          <p:spPr bwMode="auto">
            <a:xfrm flipH="1" flipV="1">
              <a:off x="1737942" y="4393220"/>
              <a:ext cx="184016" cy="4802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FA5C37B-9EBC-4D18-BDD8-A343024735D1}"/>
                </a:ext>
              </a:extLst>
            </p:cNvPr>
            <p:cNvCxnSpPr>
              <a:stCxn id="6" idx="0"/>
              <a:endCxn id="5" idx="3"/>
            </p:cNvCxnSpPr>
            <p:nvPr/>
          </p:nvCxnSpPr>
          <p:spPr bwMode="auto">
            <a:xfrm flipV="1">
              <a:off x="1554982" y="3649219"/>
              <a:ext cx="442760" cy="30229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7314D68-1127-4C80-8FF5-393952C4A993}"/>
                </a:ext>
              </a:extLst>
            </p:cNvPr>
            <p:cNvCxnSpPr>
              <a:stCxn id="9" idx="0"/>
              <a:endCxn id="5" idx="5"/>
            </p:cNvCxnSpPr>
            <p:nvPr/>
          </p:nvCxnSpPr>
          <p:spPr bwMode="auto">
            <a:xfrm flipH="1" flipV="1">
              <a:off x="2363663" y="3649219"/>
              <a:ext cx="595576" cy="3268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3D29488-F334-4B58-A4F9-ABA1CA019E45}"/>
                </a:ext>
              </a:extLst>
            </p:cNvPr>
            <p:cNvSpPr/>
            <p:nvPr/>
          </p:nvSpPr>
          <p:spPr bwMode="auto">
            <a:xfrm>
              <a:off x="2700492" y="249728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6F47C390-6742-4C7D-B4F9-53E8AFB55B1C}"/>
                </a:ext>
              </a:extLst>
            </p:cNvPr>
            <p:cNvSpPr/>
            <p:nvPr/>
          </p:nvSpPr>
          <p:spPr bwMode="auto">
            <a:xfrm>
              <a:off x="3617407" y="3413927"/>
              <a:ext cx="336620" cy="1055078"/>
            </a:xfrm>
            <a:prstGeom prst="triangl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EDAE5E85-0E8D-4EC2-9E2F-C77A5C4CBAE5}"/>
                </a:ext>
              </a:extLst>
            </p:cNvPr>
            <p:cNvCxnSpPr>
              <a:stCxn id="5" idx="7"/>
              <a:endCxn id="14" idx="3"/>
            </p:cNvCxnSpPr>
            <p:nvPr/>
          </p:nvCxnSpPr>
          <p:spPr bwMode="auto">
            <a:xfrm flipV="1">
              <a:off x="2363663" y="2938988"/>
              <a:ext cx="412614" cy="34431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5AC8FC6-1DEE-4ED4-B486-6D1989867394}"/>
                </a:ext>
              </a:extLst>
            </p:cNvPr>
            <p:cNvCxnSpPr>
              <a:stCxn id="14" idx="5"/>
              <a:endCxn id="15" idx="0"/>
            </p:cNvCxnSpPr>
            <p:nvPr/>
          </p:nvCxnSpPr>
          <p:spPr bwMode="auto">
            <a:xfrm>
              <a:off x="3142198" y="2938988"/>
              <a:ext cx="643519" cy="4749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EA5D6AB-464F-4003-BC9D-D534C5BE0C41}"/>
              </a:ext>
            </a:extLst>
          </p:cNvPr>
          <p:cNvGrpSpPr>
            <a:grpSpLocks noChangeAspect="1"/>
          </p:cNvGrpSpPr>
          <p:nvPr/>
        </p:nvGrpSpPr>
        <p:grpSpPr>
          <a:xfrm>
            <a:off x="6413020" y="846312"/>
            <a:ext cx="1517584" cy="1805592"/>
            <a:chOff x="5514447" y="2497282"/>
            <a:chExt cx="3099291" cy="3687478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4111A78-A4E1-4561-9509-9AB55E51B7D9}"/>
                </a:ext>
              </a:extLst>
            </p:cNvPr>
            <p:cNvSpPr/>
            <p:nvPr/>
          </p:nvSpPr>
          <p:spPr bwMode="auto">
            <a:xfrm>
              <a:off x="6895894" y="320751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'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1F37AB4C-7F81-4951-8186-C013451D215F}"/>
                </a:ext>
              </a:extLst>
            </p:cNvPr>
            <p:cNvSpPr/>
            <p:nvPr/>
          </p:nvSpPr>
          <p:spPr bwMode="auto">
            <a:xfrm>
              <a:off x="6122377" y="249728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x'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CD7DF00-31A7-4C77-B947-0A6F1B6CA679}"/>
                </a:ext>
              </a:extLst>
            </p:cNvPr>
            <p:cNvSpPr/>
            <p:nvPr/>
          </p:nvSpPr>
          <p:spPr bwMode="auto">
            <a:xfrm>
              <a:off x="5514447" y="3413927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B98CF606-2D1D-4487-8EC7-7AD4B7F8EC4E}"/>
                </a:ext>
              </a:extLst>
            </p:cNvPr>
            <p:cNvSpPr/>
            <p:nvPr/>
          </p:nvSpPr>
          <p:spPr bwMode="auto">
            <a:xfrm>
              <a:off x="6486002" y="3976058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369D685E-8578-438B-BF4B-DC48409500B2}"/>
                </a:ext>
              </a:extLst>
            </p:cNvPr>
            <p:cNvSpPr/>
            <p:nvPr/>
          </p:nvSpPr>
          <p:spPr bwMode="auto">
            <a:xfrm>
              <a:off x="7188340" y="4873450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1C001514-B2E7-475C-B20D-3EA8636FED99}"/>
                </a:ext>
              </a:extLst>
            </p:cNvPr>
            <p:cNvCxnSpPr>
              <a:stCxn id="21" idx="0"/>
              <a:endCxn id="20" idx="3"/>
            </p:cNvCxnSpPr>
            <p:nvPr/>
          </p:nvCxnSpPr>
          <p:spPr bwMode="auto">
            <a:xfrm flipV="1">
              <a:off x="5700342" y="2938988"/>
              <a:ext cx="497820" cy="4749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06460C83-CF5E-4A40-864C-C07361C621AB}"/>
                </a:ext>
              </a:extLst>
            </p:cNvPr>
            <p:cNvCxnSpPr>
              <a:cxnSpLocks/>
              <a:stCxn id="22" idx="0"/>
              <a:endCxn id="19" idx="3"/>
            </p:cNvCxnSpPr>
            <p:nvPr/>
          </p:nvCxnSpPr>
          <p:spPr bwMode="auto">
            <a:xfrm flipV="1">
              <a:off x="6664572" y="3649219"/>
              <a:ext cx="307107" cy="3268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6F01A6F7-21ED-48D2-BF49-78B79CBDC5A7}"/>
                </a:ext>
              </a:extLst>
            </p:cNvPr>
            <p:cNvCxnSpPr>
              <a:stCxn id="20" idx="5"/>
              <a:endCxn id="19" idx="1"/>
            </p:cNvCxnSpPr>
            <p:nvPr/>
          </p:nvCxnSpPr>
          <p:spPr bwMode="auto">
            <a:xfrm>
              <a:off x="6564083" y="2938988"/>
              <a:ext cx="407596" cy="34431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BBD8094B-D1BC-4634-803B-EBA00E3215BF}"/>
                </a:ext>
              </a:extLst>
            </p:cNvPr>
            <p:cNvCxnSpPr>
              <a:stCxn id="23" idx="0"/>
              <a:endCxn id="28" idx="3"/>
            </p:cNvCxnSpPr>
            <p:nvPr/>
          </p:nvCxnSpPr>
          <p:spPr bwMode="auto">
            <a:xfrm flipV="1">
              <a:off x="7374235" y="4393219"/>
              <a:ext cx="385183" cy="48023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3EE111CB-AFF3-4EEF-AEE9-401DE5F235B2}"/>
                </a:ext>
              </a:extLst>
            </p:cNvPr>
            <p:cNvSpPr/>
            <p:nvPr/>
          </p:nvSpPr>
          <p:spPr bwMode="auto">
            <a:xfrm>
              <a:off x="7683633" y="395151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g'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A1482FE6-3143-44FA-9042-D1B481FE5A5C}"/>
                </a:ext>
              </a:extLst>
            </p:cNvPr>
            <p:cNvSpPr/>
            <p:nvPr/>
          </p:nvSpPr>
          <p:spPr bwMode="auto">
            <a:xfrm>
              <a:off x="8277118" y="4936253"/>
              <a:ext cx="336620" cy="1055078"/>
            </a:xfrm>
            <a:prstGeom prst="triangl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826B04E3-25C0-4490-AF31-0267D233BD45}"/>
                </a:ext>
              </a:extLst>
            </p:cNvPr>
            <p:cNvCxnSpPr>
              <a:stCxn id="19" idx="5"/>
              <a:endCxn id="28" idx="1"/>
            </p:cNvCxnSpPr>
            <p:nvPr/>
          </p:nvCxnSpPr>
          <p:spPr bwMode="auto">
            <a:xfrm>
              <a:off x="7337600" y="3649219"/>
              <a:ext cx="421818" cy="37807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A1CF89AC-D418-46C8-B42F-66E798401A76}"/>
                </a:ext>
              </a:extLst>
            </p:cNvPr>
            <p:cNvCxnSpPr>
              <a:stCxn id="28" idx="5"/>
              <a:endCxn id="29" idx="0"/>
            </p:cNvCxnSpPr>
            <p:nvPr/>
          </p:nvCxnSpPr>
          <p:spPr bwMode="auto">
            <a:xfrm>
              <a:off x="8125339" y="4393219"/>
              <a:ext cx="320089" cy="54303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" name="箭头: 右 31">
            <a:extLst>
              <a:ext uri="{FF2B5EF4-FFF2-40B4-BE49-F238E27FC236}">
                <a16:creationId xmlns:a16="http://schemas.microsoft.com/office/drawing/2014/main" id="{B10A7497-EB66-4E5F-8266-21F6B4CDAF30}"/>
              </a:ext>
            </a:extLst>
          </p:cNvPr>
          <p:cNvSpPr>
            <a:spLocks noChangeAspect="1"/>
          </p:cNvSpPr>
          <p:nvPr/>
        </p:nvSpPr>
        <p:spPr bwMode="auto">
          <a:xfrm>
            <a:off x="6018773" y="2079273"/>
            <a:ext cx="378651" cy="273072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1CBDAB1-78B2-46AC-B520-3CA92A658F27}"/>
              </a:ext>
            </a:extLst>
          </p:cNvPr>
          <p:cNvSpPr txBox="1"/>
          <p:nvPr/>
        </p:nvSpPr>
        <p:spPr>
          <a:xfrm>
            <a:off x="1538965" y="3083830"/>
            <a:ext cx="64846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r(x')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r(p') + r(g') - r(x) - r(p) -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r(g)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= r(p') + r(g') - r(x) - r(p)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≤ r(x')+ r(g') - 2r(x)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A5694C3-94F3-4AFD-85C8-558CE6AA70AE}"/>
              </a:ext>
            </a:extLst>
          </p:cNvPr>
          <p:cNvSpPr txBox="1"/>
          <p:nvPr/>
        </p:nvSpPr>
        <p:spPr>
          <a:xfrm>
            <a:off x="7614031" y="703673"/>
            <a:ext cx="13490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Zig-zig</a:t>
            </a:r>
            <a:endParaRPr lang="zh-CN" altLang="en-US" sz="28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2A7551E-32F2-4928-ABA5-D964DEC0BB98}"/>
              </a:ext>
            </a:extLst>
          </p:cNvPr>
          <p:cNvSpPr txBox="1"/>
          <p:nvPr/>
        </p:nvSpPr>
        <p:spPr>
          <a:xfrm>
            <a:off x="880307" y="2050586"/>
            <a:ext cx="302347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r(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:= log (size(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zh-CN" altLang="en-US" sz="28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E489A7A-15A7-46FD-9F7D-DEBA6E36E7BE}"/>
              </a:ext>
            </a:extLst>
          </p:cNvPr>
          <p:cNvSpPr txBox="1"/>
          <p:nvPr/>
        </p:nvSpPr>
        <p:spPr>
          <a:xfrm>
            <a:off x="1380796" y="4444504"/>
            <a:ext cx="73387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size(x) + size(g') ≤ size(x')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 r(x) + r(g')  ≤ 2 r(x') - 2</a:t>
            </a:r>
            <a:endParaRPr lang="zh-CN" altLang="en-US" sz="24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9E5E8BA-58C5-4274-AC6C-4FA6ACFC6C75}"/>
              </a:ext>
            </a:extLst>
          </p:cNvPr>
          <p:cNvSpPr txBox="1"/>
          <p:nvPr/>
        </p:nvSpPr>
        <p:spPr>
          <a:xfrm>
            <a:off x="1501462" y="5299617"/>
            <a:ext cx="64846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r(x') - 3r(x) + r(x) + r(g')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≤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[r(x') - r(x)] - 2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30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5" grpId="0"/>
      <p:bldP spid="37" grpId="0" animBg="1"/>
      <p:bldP spid="36" grpId="0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0A7EA-41AF-4349-9045-D9CC35437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44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4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altLang="zh-CN" sz="4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zh-CN" altLang="en-US" sz="4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较小</a:t>
            </a:r>
            <a:r>
              <a:rPr lang="en-US" altLang="zh-CN" sz="4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1CBDAB1-78B2-46AC-B520-3CA92A658F27}"/>
              </a:ext>
            </a:extLst>
          </p:cNvPr>
          <p:cNvSpPr txBox="1"/>
          <p:nvPr/>
        </p:nvSpPr>
        <p:spPr>
          <a:xfrm>
            <a:off x="1538965" y="3083830"/>
            <a:ext cx="64846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r(x')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r(p') + r(g') - r(x) - r(p) -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r(g)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= r(p') + r(g') - r(x) - r(p)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≤ r(p')+ r(g') - 2r(x)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A5694C3-94F3-4AFD-85C8-558CE6AA70AE}"/>
              </a:ext>
            </a:extLst>
          </p:cNvPr>
          <p:cNvSpPr txBox="1"/>
          <p:nvPr/>
        </p:nvSpPr>
        <p:spPr>
          <a:xfrm>
            <a:off x="7614031" y="703673"/>
            <a:ext cx="1324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Zig-zag</a:t>
            </a:r>
            <a:endParaRPr lang="zh-CN" altLang="en-US" sz="28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E489A7A-15A7-46FD-9F7D-DEBA6E36E7BE}"/>
              </a:ext>
            </a:extLst>
          </p:cNvPr>
          <p:cNvSpPr txBox="1"/>
          <p:nvPr/>
        </p:nvSpPr>
        <p:spPr>
          <a:xfrm>
            <a:off x="1380796" y="4444504"/>
            <a:ext cx="73387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size(p') + size(g') ≤ size(x')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 r(p') + r(g')  ≤ 2 r(x') - 2</a:t>
            </a:r>
            <a:endParaRPr lang="zh-CN" altLang="en-US" sz="24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9E5E8BA-58C5-4274-AC6C-4FA6ACFC6C75}"/>
              </a:ext>
            </a:extLst>
          </p:cNvPr>
          <p:cNvSpPr txBox="1"/>
          <p:nvPr/>
        </p:nvSpPr>
        <p:spPr>
          <a:xfrm>
            <a:off x="1508453" y="5228790"/>
            <a:ext cx="6484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[r(x') - r(x)] - 2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29757D5-7B06-4A5B-AE94-BBAE04F142F2}"/>
              </a:ext>
            </a:extLst>
          </p:cNvPr>
          <p:cNvGrpSpPr>
            <a:grpSpLocks noChangeAspect="1"/>
          </p:cNvGrpSpPr>
          <p:nvPr/>
        </p:nvGrpSpPr>
        <p:grpSpPr>
          <a:xfrm>
            <a:off x="4037702" y="727386"/>
            <a:ext cx="1444682" cy="1809028"/>
            <a:chOff x="960033" y="2497282"/>
            <a:chExt cx="2944803" cy="3687478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626F6F0C-778B-4711-B9FC-5DF25EA117FB}"/>
                </a:ext>
              </a:extLst>
            </p:cNvPr>
            <p:cNvSpPr/>
            <p:nvPr/>
          </p:nvSpPr>
          <p:spPr bwMode="auto">
            <a:xfrm>
              <a:off x="1553101" y="3176457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D5ED6B42-EE19-4F4F-A035-3DE5AB780529}"/>
                </a:ext>
              </a:extLst>
            </p:cNvPr>
            <p:cNvSpPr/>
            <p:nvPr/>
          </p:nvSpPr>
          <p:spPr bwMode="auto">
            <a:xfrm>
              <a:off x="2227491" y="3968830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2" name="等腰三角形 41">
              <a:extLst>
                <a:ext uri="{FF2B5EF4-FFF2-40B4-BE49-F238E27FC236}">
                  <a16:creationId xmlns:a16="http://schemas.microsoft.com/office/drawing/2014/main" id="{E5A370D2-29AA-4304-AFE6-3092A305A0C8}"/>
                </a:ext>
              </a:extLst>
            </p:cNvPr>
            <p:cNvSpPr/>
            <p:nvPr/>
          </p:nvSpPr>
          <p:spPr bwMode="auto">
            <a:xfrm>
              <a:off x="960033" y="4055066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0C75B125-47FA-462E-A9D4-5342738DD67E}"/>
                </a:ext>
              </a:extLst>
            </p:cNvPr>
            <p:cNvSpPr/>
            <p:nvPr/>
          </p:nvSpPr>
          <p:spPr bwMode="auto">
            <a:xfrm>
              <a:off x="1817599" y="4850820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A19F2230-8AF2-47A4-BBF5-CF46B0DF9F74}"/>
                </a:ext>
              </a:extLst>
            </p:cNvPr>
            <p:cNvSpPr/>
            <p:nvPr/>
          </p:nvSpPr>
          <p:spPr bwMode="auto">
            <a:xfrm>
              <a:off x="2897902" y="4873450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FC8F9AE5-EE8B-4D60-B86B-C7D1E6EC02CB}"/>
                </a:ext>
              </a:extLst>
            </p:cNvPr>
            <p:cNvCxnSpPr>
              <a:stCxn id="42" idx="0"/>
              <a:endCxn id="40" idx="3"/>
            </p:cNvCxnSpPr>
            <p:nvPr/>
          </p:nvCxnSpPr>
          <p:spPr bwMode="auto">
            <a:xfrm flipV="1">
              <a:off x="1145928" y="3618163"/>
              <a:ext cx="482958" cy="436903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119D1CD4-9F06-4229-8DA4-66D1444FA1FD}"/>
                </a:ext>
              </a:extLst>
            </p:cNvPr>
            <p:cNvCxnSpPr>
              <a:cxnSpLocks/>
              <a:stCxn id="43" idx="0"/>
              <a:endCxn id="41" idx="3"/>
            </p:cNvCxnSpPr>
            <p:nvPr/>
          </p:nvCxnSpPr>
          <p:spPr bwMode="auto">
            <a:xfrm flipV="1">
              <a:off x="1996169" y="4410536"/>
              <a:ext cx="307107" cy="44028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00FD285C-73B7-474C-B6F0-802C348C05E5}"/>
                </a:ext>
              </a:extLst>
            </p:cNvPr>
            <p:cNvCxnSpPr>
              <a:stCxn id="41" idx="0"/>
              <a:endCxn id="40" idx="5"/>
            </p:cNvCxnSpPr>
            <p:nvPr/>
          </p:nvCxnSpPr>
          <p:spPr bwMode="auto">
            <a:xfrm flipH="1" flipV="1">
              <a:off x="1994807" y="3618163"/>
              <a:ext cx="491430" cy="35066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3ED366B5-169E-4E72-B541-16855C9C3A7D}"/>
                </a:ext>
              </a:extLst>
            </p:cNvPr>
            <p:cNvCxnSpPr>
              <a:stCxn id="44" idx="0"/>
              <a:endCxn id="41" idx="5"/>
            </p:cNvCxnSpPr>
            <p:nvPr/>
          </p:nvCxnSpPr>
          <p:spPr bwMode="auto">
            <a:xfrm flipH="1" flipV="1">
              <a:off x="2669197" y="4410536"/>
              <a:ext cx="414600" cy="46291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C4587E81-A1B8-48A5-8669-1367BF33EBC3}"/>
                </a:ext>
              </a:extLst>
            </p:cNvPr>
            <p:cNvSpPr/>
            <p:nvPr/>
          </p:nvSpPr>
          <p:spPr bwMode="auto">
            <a:xfrm>
              <a:off x="2756492" y="249728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0" name="等腰三角形 49">
              <a:extLst>
                <a:ext uri="{FF2B5EF4-FFF2-40B4-BE49-F238E27FC236}">
                  <a16:creationId xmlns:a16="http://schemas.microsoft.com/office/drawing/2014/main" id="{61D3FC0B-AC49-4481-8CCB-25B13BD6FF52}"/>
                </a:ext>
              </a:extLst>
            </p:cNvPr>
            <p:cNvSpPr/>
            <p:nvPr/>
          </p:nvSpPr>
          <p:spPr bwMode="auto">
            <a:xfrm>
              <a:off x="3568216" y="3431243"/>
              <a:ext cx="336620" cy="1055078"/>
            </a:xfrm>
            <a:prstGeom prst="triangl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79E9C79B-2E1A-49B4-B0FA-37CC1478EC25}"/>
                </a:ext>
              </a:extLst>
            </p:cNvPr>
            <p:cNvCxnSpPr>
              <a:stCxn id="40" idx="7"/>
              <a:endCxn id="49" idx="3"/>
            </p:cNvCxnSpPr>
            <p:nvPr/>
          </p:nvCxnSpPr>
          <p:spPr bwMode="auto">
            <a:xfrm flipV="1">
              <a:off x="1994807" y="2938988"/>
              <a:ext cx="837470" cy="31325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62B62C1-5C78-488F-913E-E3CC3CE8ECBD}"/>
                </a:ext>
              </a:extLst>
            </p:cNvPr>
            <p:cNvCxnSpPr>
              <a:stCxn id="49" idx="5"/>
              <a:endCxn id="50" idx="0"/>
            </p:cNvCxnSpPr>
            <p:nvPr/>
          </p:nvCxnSpPr>
          <p:spPr bwMode="auto">
            <a:xfrm>
              <a:off x="3198198" y="2938988"/>
              <a:ext cx="538328" cy="49225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9B7D2EBF-911B-45EB-AFEC-0DB25E772B45}"/>
              </a:ext>
            </a:extLst>
          </p:cNvPr>
          <p:cNvGrpSpPr>
            <a:grpSpLocks noChangeAspect="1"/>
          </p:cNvGrpSpPr>
          <p:nvPr/>
        </p:nvGrpSpPr>
        <p:grpSpPr>
          <a:xfrm>
            <a:off x="5998829" y="738711"/>
            <a:ext cx="1615202" cy="1518697"/>
            <a:chOff x="5592657" y="2496234"/>
            <a:chExt cx="3292387" cy="3095674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395088E7-AC15-45E9-A6DD-3F83DD45B488}"/>
                </a:ext>
              </a:extLst>
            </p:cNvPr>
            <p:cNvSpPr/>
            <p:nvPr/>
          </p:nvSpPr>
          <p:spPr bwMode="auto">
            <a:xfrm>
              <a:off x="6008698" y="333814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p'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28AA5458-1473-4B3F-93C9-DB7BE3DC56DF}"/>
                </a:ext>
              </a:extLst>
            </p:cNvPr>
            <p:cNvSpPr/>
            <p:nvPr/>
          </p:nvSpPr>
          <p:spPr bwMode="auto">
            <a:xfrm>
              <a:off x="7025475" y="2496234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x'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6" name="等腰三角形 55">
              <a:extLst>
                <a:ext uri="{FF2B5EF4-FFF2-40B4-BE49-F238E27FC236}">
                  <a16:creationId xmlns:a16="http://schemas.microsoft.com/office/drawing/2014/main" id="{0CEB9864-562B-4E3D-8793-3F6BC4EC4C0D}"/>
                </a:ext>
              </a:extLst>
            </p:cNvPr>
            <p:cNvSpPr/>
            <p:nvPr/>
          </p:nvSpPr>
          <p:spPr bwMode="auto">
            <a:xfrm>
              <a:off x="5592657" y="4280598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7" name="等腰三角形 56">
              <a:extLst>
                <a:ext uri="{FF2B5EF4-FFF2-40B4-BE49-F238E27FC236}">
                  <a16:creationId xmlns:a16="http://schemas.microsoft.com/office/drawing/2014/main" id="{7F8BAF15-BBF8-4580-92D8-30783FA82FAB}"/>
                </a:ext>
              </a:extLst>
            </p:cNvPr>
            <p:cNvSpPr/>
            <p:nvPr/>
          </p:nvSpPr>
          <p:spPr bwMode="auto">
            <a:xfrm>
              <a:off x="6625537" y="4260501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8" name="等腰三角形 57">
              <a:extLst>
                <a:ext uri="{FF2B5EF4-FFF2-40B4-BE49-F238E27FC236}">
                  <a16:creationId xmlns:a16="http://schemas.microsoft.com/office/drawing/2014/main" id="{5B57C813-DBC1-4EB8-9184-51E99946B7FD}"/>
                </a:ext>
              </a:extLst>
            </p:cNvPr>
            <p:cNvSpPr/>
            <p:nvPr/>
          </p:nvSpPr>
          <p:spPr bwMode="auto">
            <a:xfrm>
              <a:off x="7542966" y="4280598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C288B53E-E3B9-43DD-B26F-94BF78C7AD53}"/>
                </a:ext>
              </a:extLst>
            </p:cNvPr>
            <p:cNvCxnSpPr>
              <a:stCxn id="56" idx="0"/>
              <a:endCxn id="54" idx="3"/>
            </p:cNvCxnSpPr>
            <p:nvPr/>
          </p:nvCxnSpPr>
          <p:spPr bwMode="auto">
            <a:xfrm flipV="1">
              <a:off x="5778552" y="3779848"/>
              <a:ext cx="305931" cy="50075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6F43A56A-98C3-4717-8038-0599B2E06A66}"/>
                </a:ext>
              </a:extLst>
            </p:cNvPr>
            <p:cNvCxnSpPr>
              <a:cxnSpLocks/>
              <a:stCxn id="57" idx="0"/>
              <a:endCxn id="54" idx="5"/>
            </p:cNvCxnSpPr>
            <p:nvPr/>
          </p:nvCxnSpPr>
          <p:spPr bwMode="auto">
            <a:xfrm flipH="1" flipV="1">
              <a:off x="6450404" y="3779848"/>
              <a:ext cx="353703" cy="480653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D01469E3-4DC3-4C17-BD49-81EF5285302D}"/>
                </a:ext>
              </a:extLst>
            </p:cNvPr>
            <p:cNvCxnSpPr>
              <a:stCxn id="55" idx="3"/>
              <a:endCxn id="54" idx="7"/>
            </p:cNvCxnSpPr>
            <p:nvPr/>
          </p:nvCxnSpPr>
          <p:spPr bwMode="auto">
            <a:xfrm flipH="1">
              <a:off x="6450404" y="2937940"/>
              <a:ext cx="650856" cy="47598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32E4CFE5-9FF1-4909-BD54-C003C1DB5BDA}"/>
                </a:ext>
              </a:extLst>
            </p:cNvPr>
            <p:cNvCxnSpPr>
              <a:stCxn id="58" idx="0"/>
              <a:endCxn id="63" idx="3"/>
            </p:cNvCxnSpPr>
            <p:nvPr/>
          </p:nvCxnSpPr>
          <p:spPr bwMode="auto">
            <a:xfrm flipV="1">
              <a:off x="7728861" y="3728773"/>
              <a:ext cx="333671" cy="55182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F8D12F6A-CEE9-4C81-B579-66094F70712D}"/>
                </a:ext>
              </a:extLst>
            </p:cNvPr>
            <p:cNvSpPr/>
            <p:nvPr/>
          </p:nvSpPr>
          <p:spPr bwMode="auto">
            <a:xfrm>
              <a:off x="7986747" y="3287067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g'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id="{F8EEEB9C-C078-4E35-90F6-3104D72C6F17}"/>
                </a:ext>
              </a:extLst>
            </p:cNvPr>
            <p:cNvSpPr/>
            <p:nvPr/>
          </p:nvSpPr>
          <p:spPr bwMode="auto">
            <a:xfrm>
              <a:off x="8548424" y="4280598"/>
              <a:ext cx="336620" cy="1055078"/>
            </a:xfrm>
            <a:prstGeom prst="triangl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250F9B20-A3FD-4679-9A83-1A2C7792DA9B}"/>
                </a:ext>
              </a:extLst>
            </p:cNvPr>
            <p:cNvCxnSpPr>
              <a:stCxn id="55" idx="5"/>
              <a:endCxn id="63" idx="1"/>
            </p:cNvCxnSpPr>
            <p:nvPr/>
          </p:nvCxnSpPr>
          <p:spPr bwMode="auto">
            <a:xfrm>
              <a:off x="7467181" y="2937940"/>
              <a:ext cx="595351" cy="42491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6600567C-4EE2-4DC3-895E-7DDDB790C1F3}"/>
                </a:ext>
              </a:extLst>
            </p:cNvPr>
            <p:cNvCxnSpPr>
              <a:stCxn id="63" idx="5"/>
              <a:endCxn id="64" idx="0"/>
            </p:cNvCxnSpPr>
            <p:nvPr/>
          </p:nvCxnSpPr>
          <p:spPr bwMode="auto">
            <a:xfrm>
              <a:off x="8428453" y="3728773"/>
              <a:ext cx="288281" cy="55182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7" name="箭头: 右 66">
            <a:extLst>
              <a:ext uri="{FF2B5EF4-FFF2-40B4-BE49-F238E27FC236}">
                <a16:creationId xmlns:a16="http://schemas.microsoft.com/office/drawing/2014/main" id="{858AB03D-B4E2-4257-8E83-FF86F0037AF6}"/>
              </a:ext>
            </a:extLst>
          </p:cNvPr>
          <p:cNvSpPr>
            <a:spLocks noChangeAspect="1"/>
          </p:cNvSpPr>
          <p:nvPr/>
        </p:nvSpPr>
        <p:spPr bwMode="auto">
          <a:xfrm>
            <a:off x="5393718" y="1865031"/>
            <a:ext cx="379372" cy="273592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506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36" grpId="0"/>
      <p:bldP spid="38" grpId="0"/>
      <p:bldP spid="6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0A7EA-41AF-4349-9045-D9CC35437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44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4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altLang="zh-CN" sz="4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zh-CN" altLang="en-US" sz="4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较小</a:t>
            </a:r>
            <a:r>
              <a:rPr lang="en-US" altLang="zh-CN" sz="4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1CBDAB1-78B2-46AC-B520-3CA92A658F27}"/>
              </a:ext>
            </a:extLst>
          </p:cNvPr>
          <p:cNvSpPr txBox="1"/>
          <p:nvPr/>
        </p:nvSpPr>
        <p:spPr>
          <a:xfrm>
            <a:off x="2527383" y="4055103"/>
            <a:ext cx="40542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r(x')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r(p') - r(x) -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r(p)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= r(p') - r(x) 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≤ r(x') - r(x)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A5694C3-94F3-4AFD-85C8-558CE6AA70AE}"/>
              </a:ext>
            </a:extLst>
          </p:cNvPr>
          <p:cNvSpPr txBox="1"/>
          <p:nvPr/>
        </p:nvSpPr>
        <p:spPr>
          <a:xfrm>
            <a:off x="5982898" y="1554396"/>
            <a:ext cx="8902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Zig</a:t>
            </a:r>
            <a:endParaRPr lang="zh-CN" altLang="en-US" sz="2800" dirty="0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081979A-33F2-4EB1-B738-38F0AC794091}"/>
              </a:ext>
            </a:extLst>
          </p:cNvPr>
          <p:cNvGrpSpPr>
            <a:grpSpLocks noChangeAspect="1"/>
          </p:cNvGrpSpPr>
          <p:nvPr/>
        </p:nvGrpSpPr>
        <p:grpSpPr>
          <a:xfrm>
            <a:off x="3004676" y="1865375"/>
            <a:ext cx="1123967" cy="1533570"/>
            <a:chOff x="1411793" y="3039626"/>
            <a:chExt cx="2316145" cy="3160207"/>
          </a:xfrm>
        </p:grpSpPr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69942313-F1A1-49AB-8CDC-DB3DAD809013}"/>
                </a:ext>
              </a:extLst>
            </p:cNvPr>
            <p:cNvSpPr/>
            <p:nvPr/>
          </p:nvSpPr>
          <p:spPr bwMode="auto">
            <a:xfrm>
              <a:off x="2612571" y="303962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66275683-96B7-44BD-BFA3-1D6191E22399}"/>
                </a:ext>
              </a:extLst>
            </p:cNvPr>
            <p:cNvSpPr/>
            <p:nvPr/>
          </p:nvSpPr>
          <p:spPr bwMode="auto">
            <a:xfrm>
              <a:off x="1879041" y="3966587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id="{705A6F5B-840E-4D16-8EC2-431C32E2131B}"/>
                </a:ext>
              </a:extLst>
            </p:cNvPr>
            <p:cNvSpPr/>
            <p:nvPr/>
          </p:nvSpPr>
          <p:spPr bwMode="auto">
            <a:xfrm>
              <a:off x="1411793" y="4888523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id="{E24F25C3-4AD5-49A7-A9DA-98640BE91474}"/>
                </a:ext>
              </a:extLst>
            </p:cNvPr>
            <p:cNvSpPr/>
            <p:nvPr/>
          </p:nvSpPr>
          <p:spPr bwMode="auto">
            <a:xfrm>
              <a:off x="2326193" y="4888523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2870648B-37A9-4258-B3EB-2C8ECD264018}"/>
                </a:ext>
              </a:extLst>
            </p:cNvPr>
            <p:cNvSpPr/>
            <p:nvPr/>
          </p:nvSpPr>
          <p:spPr bwMode="auto">
            <a:xfrm>
              <a:off x="3356149" y="3991131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622E9BE9-A2D6-4E00-AC7E-298D5CBD63A2}"/>
                </a:ext>
              </a:extLst>
            </p:cNvPr>
            <p:cNvCxnSpPr>
              <a:stCxn id="70" idx="0"/>
              <a:endCxn id="69" idx="3"/>
            </p:cNvCxnSpPr>
            <p:nvPr/>
          </p:nvCxnSpPr>
          <p:spPr bwMode="auto">
            <a:xfrm flipV="1">
              <a:off x="1597688" y="4408293"/>
              <a:ext cx="357138" cy="4802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4D67B13B-71D7-47CD-B3C9-14A54FAF87B0}"/>
                </a:ext>
              </a:extLst>
            </p:cNvPr>
            <p:cNvCxnSpPr>
              <a:cxnSpLocks/>
              <a:stCxn id="71" idx="0"/>
              <a:endCxn id="69" idx="5"/>
            </p:cNvCxnSpPr>
            <p:nvPr/>
          </p:nvCxnSpPr>
          <p:spPr bwMode="auto">
            <a:xfrm flipH="1" flipV="1">
              <a:off x="2320747" y="4408293"/>
              <a:ext cx="184016" cy="4802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94D586A5-90BA-4F19-B0AE-7C1D0B982903}"/>
                </a:ext>
              </a:extLst>
            </p:cNvPr>
            <p:cNvCxnSpPr>
              <a:stCxn id="69" idx="0"/>
              <a:endCxn id="68" idx="3"/>
            </p:cNvCxnSpPr>
            <p:nvPr/>
          </p:nvCxnSpPr>
          <p:spPr bwMode="auto">
            <a:xfrm flipV="1">
              <a:off x="2137787" y="3481332"/>
              <a:ext cx="550569" cy="48525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71E762F7-8B97-4486-8328-EC98932BC61C}"/>
                </a:ext>
              </a:extLst>
            </p:cNvPr>
            <p:cNvCxnSpPr>
              <a:stCxn id="72" idx="0"/>
              <a:endCxn id="68" idx="5"/>
            </p:cNvCxnSpPr>
            <p:nvPr/>
          </p:nvCxnSpPr>
          <p:spPr bwMode="auto">
            <a:xfrm flipH="1" flipV="1">
              <a:off x="3054277" y="3481332"/>
              <a:ext cx="487767" cy="50979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936845BF-F2B1-4C1D-B857-FCB27E197AD7}"/>
              </a:ext>
            </a:extLst>
          </p:cNvPr>
          <p:cNvGrpSpPr>
            <a:grpSpLocks noChangeAspect="1"/>
          </p:cNvGrpSpPr>
          <p:nvPr/>
        </p:nvGrpSpPr>
        <p:grpSpPr>
          <a:xfrm>
            <a:off x="4669766" y="1826491"/>
            <a:ext cx="1190149" cy="1530647"/>
            <a:chOff x="5465577" y="3039626"/>
            <a:chExt cx="2452524" cy="3154185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5B4F262F-86E6-4CA4-B4C1-34B474977F42}"/>
                </a:ext>
              </a:extLst>
            </p:cNvPr>
            <p:cNvSpPr/>
            <p:nvPr/>
          </p:nvSpPr>
          <p:spPr bwMode="auto">
            <a:xfrm>
              <a:off x="6930428" y="396658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p'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8D190315-5285-4D75-9E56-DD19BBD26BD6}"/>
                </a:ext>
              </a:extLst>
            </p:cNvPr>
            <p:cNvSpPr/>
            <p:nvPr/>
          </p:nvSpPr>
          <p:spPr bwMode="auto">
            <a:xfrm>
              <a:off x="6117145" y="303962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x'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id="{E48294AE-0927-4C4E-9930-A8D56995AE1B}"/>
                </a:ext>
              </a:extLst>
            </p:cNvPr>
            <p:cNvSpPr/>
            <p:nvPr/>
          </p:nvSpPr>
          <p:spPr bwMode="auto">
            <a:xfrm>
              <a:off x="5465577" y="3991131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id="{D69BC205-9019-4ABF-B7DC-C85C6759D92D}"/>
                </a:ext>
              </a:extLst>
            </p:cNvPr>
            <p:cNvSpPr/>
            <p:nvPr/>
          </p:nvSpPr>
          <p:spPr bwMode="auto">
            <a:xfrm>
              <a:off x="6456067" y="4645396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2" name="等腰三角形 81">
              <a:extLst>
                <a:ext uri="{FF2B5EF4-FFF2-40B4-BE49-F238E27FC236}">
                  <a16:creationId xmlns:a16="http://schemas.microsoft.com/office/drawing/2014/main" id="{3FC2D3B6-838C-4CA7-8202-4E7E804E66F8}"/>
                </a:ext>
              </a:extLst>
            </p:cNvPr>
            <p:cNvSpPr/>
            <p:nvPr/>
          </p:nvSpPr>
          <p:spPr bwMode="auto">
            <a:xfrm>
              <a:off x="7546312" y="4882501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D06A398E-0A20-4E14-BE24-9314F59B9511}"/>
                </a:ext>
              </a:extLst>
            </p:cNvPr>
            <p:cNvCxnSpPr>
              <a:stCxn id="80" idx="0"/>
              <a:endCxn id="79" idx="3"/>
            </p:cNvCxnSpPr>
            <p:nvPr/>
          </p:nvCxnSpPr>
          <p:spPr bwMode="auto">
            <a:xfrm flipV="1">
              <a:off x="5651472" y="3481332"/>
              <a:ext cx="541458" cy="50979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29BC89F3-980D-464D-A41D-5A8F5879644B}"/>
                </a:ext>
              </a:extLst>
            </p:cNvPr>
            <p:cNvCxnSpPr>
              <a:cxnSpLocks/>
              <a:stCxn id="81" idx="0"/>
              <a:endCxn id="78" idx="3"/>
            </p:cNvCxnSpPr>
            <p:nvPr/>
          </p:nvCxnSpPr>
          <p:spPr bwMode="auto">
            <a:xfrm flipV="1">
              <a:off x="6634637" y="4408292"/>
              <a:ext cx="371576" cy="23710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203D0D1F-DDF2-4E97-BC4C-FB52DFD02E26}"/>
                </a:ext>
              </a:extLst>
            </p:cNvPr>
            <p:cNvCxnSpPr>
              <a:stCxn id="79" idx="5"/>
              <a:endCxn id="78" idx="1"/>
            </p:cNvCxnSpPr>
            <p:nvPr/>
          </p:nvCxnSpPr>
          <p:spPr bwMode="auto">
            <a:xfrm>
              <a:off x="6558851" y="3481332"/>
              <a:ext cx="447362" cy="5610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AF5D767B-9D46-4C6B-ACB1-1DB7F777EDA1}"/>
                </a:ext>
              </a:extLst>
            </p:cNvPr>
            <p:cNvCxnSpPr>
              <a:stCxn id="82" idx="0"/>
              <a:endCxn id="78" idx="5"/>
            </p:cNvCxnSpPr>
            <p:nvPr/>
          </p:nvCxnSpPr>
          <p:spPr bwMode="auto">
            <a:xfrm flipH="1" flipV="1">
              <a:off x="7372134" y="4408292"/>
              <a:ext cx="360073" cy="47420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7" name="箭头: 右 86">
            <a:extLst>
              <a:ext uri="{FF2B5EF4-FFF2-40B4-BE49-F238E27FC236}">
                <a16:creationId xmlns:a16="http://schemas.microsoft.com/office/drawing/2014/main" id="{0B76957B-08C7-47F5-BE3A-924AB7382A1B}"/>
              </a:ext>
            </a:extLst>
          </p:cNvPr>
          <p:cNvSpPr>
            <a:spLocks noChangeAspect="1"/>
          </p:cNvSpPr>
          <p:nvPr/>
        </p:nvSpPr>
        <p:spPr bwMode="auto">
          <a:xfrm>
            <a:off x="4200413" y="3086508"/>
            <a:ext cx="375264" cy="270630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197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8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71CBDAB1-78B2-46AC-B520-3CA92A658F27}"/>
              </a:ext>
            </a:extLst>
          </p:cNvPr>
          <p:cNvSpPr txBox="1"/>
          <p:nvPr/>
        </p:nvSpPr>
        <p:spPr>
          <a:xfrm>
            <a:off x="4836562" y="4034132"/>
            <a:ext cx="22325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r(x') - r(x)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081979A-33F2-4EB1-B738-38F0AC794091}"/>
              </a:ext>
            </a:extLst>
          </p:cNvPr>
          <p:cNvGrpSpPr>
            <a:grpSpLocks noChangeAspect="1"/>
          </p:cNvGrpSpPr>
          <p:nvPr/>
        </p:nvGrpSpPr>
        <p:grpSpPr>
          <a:xfrm>
            <a:off x="1523267" y="3742127"/>
            <a:ext cx="712179" cy="971716"/>
            <a:chOff x="1411793" y="3039626"/>
            <a:chExt cx="2316145" cy="3160207"/>
          </a:xfrm>
        </p:grpSpPr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69942313-F1A1-49AB-8CDC-DB3DAD809013}"/>
                </a:ext>
              </a:extLst>
            </p:cNvPr>
            <p:cNvSpPr/>
            <p:nvPr/>
          </p:nvSpPr>
          <p:spPr bwMode="auto">
            <a:xfrm>
              <a:off x="2612571" y="303962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66275683-96B7-44BD-BFA3-1D6191E22399}"/>
                </a:ext>
              </a:extLst>
            </p:cNvPr>
            <p:cNvSpPr/>
            <p:nvPr/>
          </p:nvSpPr>
          <p:spPr bwMode="auto">
            <a:xfrm>
              <a:off x="1879041" y="3966587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id="{705A6F5B-840E-4D16-8EC2-431C32E2131B}"/>
                </a:ext>
              </a:extLst>
            </p:cNvPr>
            <p:cNvSpPr/>
            <p:nvPr/>
          </p:nvSpPr>
          <p:spPr bwMode="auto">
            <a:xfrm>
              <a:off x="1411793" y="4888523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id="{E24F25C3-4AD5-49A7-A9DA-98640BE91474}"/>
                </a:ext>
              </a:extLst>
            </p:cNvPr>
            <p:cNvSpPr/>
            <p:nvPr/>
          </p:nvSpPr>
          <p:spPr bwMode="auto">
            <a:xfrm>
              <a:off x="2326193" y="4888523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2870648B-37A9-4258-B3EB-2C8ECD264018}"/>
                </a:ext>
              </a:extLst>
            </p:cNvPr>
            <p:cNvSpPr/>
            <p:nvPr/>
          </p:nvSpPr>
          <p:spPr bwMode="auto">
            <a:xfrm>
              <a:off x="3356149" y="3991131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622E9BE9-A2D6-4E00-AC7E-298D5CBD63A2}"/>
                </a:ext>
              </a:extLst>
            </p:cNvPr>
            <p:cNvCxnSpPr>
              <a:stCxn id="70" idx="0"/>
              <a:endCxn id="69" idx="3"/>
            </p:cNvCxnSpPr>
            <p:nvPr/>
          </p:nvCxnSpPr>
          <p:spPr bwMode="auto">
            <a:xfrm flipV="1">
              <a:off x="1597688" y="4408293"/>
              <a:ext cx="357138" cy="4802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4D67B13B-71D7-47CD-B3C9-14A54FAF87B0}"/>
                </a:ext>
              </a:extLst>
            </p:cNvPr>
            <p:cNvCxnSpPr>
              <a:cxnSpLocks/>
              <a:stCxn id="71" idx="0"/>
              <a:endCxn id="69" idx="5"/>
            </p:cNvCxnSpPr>
            <p:nvPr/>
          </p:nvCxnSpPr>
          <p:spPr bwMode="auto">
            <a:xfrm flipH="1" flipV="1">
              <a:off x="2320747" y="4408293"/>
              <a:ext cx="184016" cy="4802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94D586A5-90BA-4F19-B0AE-7C1D0B982903}"/>
                </a:ext>
              </a:extLst>
            </p:cNvPr>
            <p:cNvCxnSpPr>
              <a:stCxn id="69" idx="0"/>
              <a:endCxn id="68" idx="3"/>
            </p:cNvCxnSpPr>
            <p:nvPr/>
          </p:nvCxnSpPr>
          <p:spPr bwMode="auto">
            <a:xfrm flipV="1">
              <a:off x="2137787" y="3481332"/>
              <a:ext cx="550569" cy="48525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71E762F7-8B97-4486-8328-EC98932BC61C}"/>
                </a:ext>
              </a:extLst>
            </p:cNvPr>
            <p:cNvCxnSpPr>
              <a:stCxn id="72" idx="0"/>
              <a:endCxn id="68" idx="5"/>
            </p:cNvCxnSpPr>
            <p:nvPr/>
          </p:nvCxnSpPr>
          <p:spPr bwMode="auto">
            <a:xfrm flipH="1" flipV="1">
              <a:off x="3054277" y="3481332"/>
              <a:ext cx="487767" cy="50979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936845BF-F2B1-4C1D-B857-FCB27E197AD7}"/>
              </a:ext>
            </a:extLst>
          </p:cNvPr>
          <p:cNvGrpSpPr>
            <a:grpSpLocks noChangeAspect="1"/>
          </p:cNvGrpSpPr>
          <p:nvPr/>
        </p:nvGrpSpPr>
        <p:grpSpPr>
          <a:xfrm>
            <a:off x="3429391" y="3849795"/>
            <a:ext cx="754114" cy="969864"/>
            <a:chOff x="5465577" y="3039626"/>
            <a:chExt cx="2452524" cy="3154185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5B4F262F-86E6-4CA4-B4C1-34B474977F42}"/>
                </a:ext>
              </a:extLst>
            </p:cNvPr>
            <p:cNvSpPr/>
            <p:nvPr/>
          </p:nvSpPr>
          <p:spPr bwMode="auto">
            <a:xfrm>
              <a:off x="6930428" y="396658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p'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8D190315-5285-4D75-9E56-DD19BBD26BD6}"/>
                </a:ext>
              </a:extLst>
            </p:cNvPr>
            <p:cNvSpPr/>
            <p:nvPr/>
          </p:nvSpPr>
          <p:spPr bwMode="auto">
            <a:xfrm>
              <a:off x="6117145" y="303962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x'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id="{E48294AE-0927-4C4E-9930-A8D56995AE1B}"/>
                </a:ext>
              </a:extLst>
            </p:cNvPr>
            <p:cNvSpPr/>
            <p:nvPr/>
          </p:nvSpPr>
          <p:spPr bwMode="auto">
            <a:xfrm>
              <a:off x="5465577" y="3991131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id="{D69BC205-9019-4ABF-B7DC-C85C6759D92D}"/>
                </a:ext>
              </a:extLst>
            </p:cNvPr>
            <p:cNvSpPr/>
            <p:nvPr/>
          </p:nvSpPr>
          <p:spPr bwMode="auto">
            <a:xfrm>
              <a:off x="6456067" y="4645396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2" name="等腰三角形 81">
              <a:extLst>
                <a:ext uri="{FF2B5EF4-FFF2-40B4-BE49-F238E27FC236}">
                  <a16:creationId xmlns:a16="http://schemas.microsoft.com/office/drawing/2014/main" id="{3FC2D3B6-838C-4CA7-8202-4E7E804E66F8}"/>
                </a:ext>
              </a:extLst>
            </p:cNvPr>
            <p:cNvSpPr/>
            <p:nvPr/>
          </p:nvSpPr>
          <p:spPr bwMode="auto">
            <a:xfrm>
              <a:off x="7546312" y="4882501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D06A398E-0A20-4E14-BE24-9314F59B9511}"/>
                </a:ext>
              </a:extLst>
            </p:cNvPr>
            <p:cNvCxnSpPr>
              <a:stCxn id="80" idx="0"/>
              <a:endCxn id="79" idx="3"/>
            </p:cNvCxnSpPr>
            <p:nvPr/>
          </p:nvCxnSpPr>
          <p:spPr bwMode="auto">
            <a:xfrm flipV="1">
              <a:off x="5651472" y="3481332"/>
              <a:ext cx="541458" cy="50979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29BC89F3-980D-464D-A41D-5A8F5879644B}"/>
                </a:ext>
              </a:extLst>
            </p:cNvPr>
            <p:cNvCxnSpPr>
              <a:cxnSpLocks/>
              <a:stCxn id="81" idx="0"/>
              <a:endCxn id="78" idx="3"/>
            </p:cNvCxnSpPr>
            <p:nvPr/>
          </p:nvCxnSpPr>
          <p:spPr bwMode="auto">
            <a:xfrm flipV="1">
              <a:off x="6634637" y="4408292"/>
              <a:ext cx="371576" cy="23710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203D0D1F-DDF2-4E97-BC4C-FB52DFD02E26}"/>
                </a:ext>
              </a:extLst>
            </p:cNvPr>
            <p:cNvCxnSpPr>
              <a:stCxn id="79" idx="5"/>
              <a:endCxn id="78" idx="1"/>
            </p:cNvCxnSpPr>
            <p:nvPr/>
          </p:nvCxnSpPr>
          <p:spPr bwMode="auto">
            <a:xfrm>
              <a:off x="6558851" y="3481332"/>
              <a:ext cx="447362" cy="5610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AF5D767B-9D46-4C6B-ACB1-1DB7F777EDA1}"/>
                </a:ext>
              </a:extLst>
            </p:cNvPr>
            <p:cNvCxnSpPr>
              <a:stCxn id="82" idx="0"/>
              <a:endCxn id="78" idx="5"/>
            </p:cNvCxnSpPr>
            <p:nvPr/>
          </p:nvCxnSpPr>
          <p:spPr bwMode="auto">
            <a:xfrm flipH="1" flipV="1">
              <a:off x="7372134" y="4408292"/>
              <a:ext cx="360073" cy="47420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7" name="箭头: 右 86">
            <a:extLst>
              <a:ext uri="{FF2B5EF4-FFF2-40B4-BE49-F238E27FC236}">
                <a16:creationId xmlns:a16="http://schemas.microsoft.com/office/drawing/2014/main" id="{0B76957B-08C7-47F5-BE3A-924AB7382A1B}"/>
              </a:ext>
            </a:extLst>
          </p:cNvPr>
          <p:cNvSpPr>
            <a:spLocks noChangeAspect="1"/>
          </p:cNvSpPr>
          <p:nvPr/>
        </p:nvSpPr>
        <p:spPr bwMode="auto">
          <a:xfrm>
            <a:off x="2704087" y="4177892"/>
            <a:ext cx="312769" cy="225560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F4444B6-1845-4341-ADA2-A6A5403C8356}"/>
              </a:ext>
            </a:extLst>
          </p:cNvPr>
          <p:cNvGrpSpPr>
            <a:grpSpLocks noChangeAspect="1"/>
          </p:cNvGrpSpPr>
          <p:nvPr/>
        </p:nvGrpSpPr>
        <p:grpSpPr>
          <a:xfrm>
            <a:off x="1282257" y="741068"/>
            <a:ext cx="1063770" cy="1255225"/>
            <a:chOff x="828988" y="2497282"/>
            <a:chExt cx="3125039" cy="3687478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72DFD1A2-B196-4F53-AF04-5F119F6C3354}"/>
                </a:ext>
              </a:extLst>
            </p:cNvPr>
            <p:cNvSpPr/>
            <p:nvPr/>
          </p:nvSpPr>
          <p:spPr bwMode="auto">
            <a:xfrm>
              <a:off x="1921957" y="320751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FD16304B-681D-47B4-9CA3-CF849210B55F}"/>
                </a:ext>
              </a:extLst>
            </p:cNvPr>
            <p:cNvSpPr/>
            <p:nvPr/>
          </p:nvSpPr>
          <p:spPr bwMode="auto">
            <a:xfrm>
              <a:off x="1296236" y="3951514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034B2AE0-1A56-44FD-8034-E07175D05777}"/>
                </a:ext>
              </a:extLst>
            </p:cNvPr>
            <p:cNvSpPr/>
            <p:nvPr/>
          </p:nvSpPr>
          <p:spPr bwMode="auto">
            <a:xfrm>
              <a:off x="828988" y="4873450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970C35C3-1CE1-4724-A648-D11A749272A7}"/>
                </a:ext>
              </a:extLst>
            </p:cNvPr>
            <p:cNvSpPr/>
            <p:nvPr/>
          </p:nvSpPr>
          <p:spPr bwMode="auto">
            <a:xfrm>
              <a:off x="1743388" y="4873450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8892EA50-7408-4077-A391-DFD8CD08D920}"/>
                </a:ext>
              </a:extLst>
            </p:cNvPr>
            <p:cNvSpPr/>
            <p:nvPr/>
          </p:nvSpPr>
          <p:spPr bwMode="auto">
            <a:xfrm>
              <a:off x="2773344" y="3976058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D6E51726-B555-453D-AEB8-DF69ABCA1D76}"/>
                </a:ext>
              </a:extLst>
            </p:cNvPr>
            <p:cNvCxnSpPr>
              <a:stCxn id="29" idx="0"/>
              <a:endCxn id="28" idx="3"/>
            </p:cNvCxnSpPr>
            <p:nvPr/>
          </p:nvCxnSpPr>
          <p:spPr bwMode="auto">
            <a:xfrm flipV="1">
              <a:off x="1014883" y="4393220"/>
              <a:ext cx="357138" cy="4802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D09D663A-44D3-4090-8B28-3BC56A05168E}"/>
                </a:ext>
              </a:extLst>
            </p:cNvPr>
            <p:cNvCxnSpPr>
              <a:cxnSpLocks/>
              <a:stCxn id="30" idx="0"/>
              <a:endCxn id="28" idx="5"/>
            </p:cNvCxnSpPr>
            <p:nvPr/>
          </p:nvCxnSpPr>
          <p:spPr bwMode="auto">
            <a:xfrm flipH="1" flipV="1">
              <a:off x="1737942" y="4393220"/>
              <a:ext cx="184016" cy="4802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EF722C7E-460D-45B8-9BAA-5E98CFB6CE37}"/>
                </a:ext>
              </a:extLst>
            </p:cNvPr>
            <p:cNvCxnSpPr>
              <a:stCxn id="28" idx="0"/>
              <a:endCxn id="27" idx="3"/>
            </p:cNvCxnSpPr>
            <p:nvPr/>
          </p:nvCxnSpPr>
          <p:spPr bwMode="auto">
            <a:xfrm flipV="1">
              <a:off x="1554982" y="3649219"/>
              <a:ext cx="442760" cy="30229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8B3D84E0-FCCA-4BB5-9705-051DB9961658}"/>
                </a:ext>
              </a:extLst>
            </p:cNvPr>
            <p:cNvCxnSpPr>
              <a:stCxn id="31" idx="0"/>
              <a:endCxn id="27" idx="5"/>
            </p:cNvCxnSpPr>
            <p:nvPr/>
          </p:nvCxnSpPr>
          <p:spPr bwMode="auto">
            <a:xfrm flipH="1" flipV="1">
              <a:off x="2363663" y="3649219"/>
              <a:ext cx="595576" cy="3268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95839006-CAC5-4779-B20A-AE41C1B3BE2B}"/>
                </a:ext>
              </a:extLst>
            </p:cNvPr>
            <p:cNvSpPr/>
            <p:nvPr/>
          </p:nvSpPr>
          <p:spPr bwMode="auto">
            <a:xfrm>
              <a:off x="2700492" y="249728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0" name="等腰三角形 39">
              <a:extLst>
                <a:ext uri="{FF2B5EF4-FFF2-40B4-BE49-F238E27FC236}">
                  <a16:creationId xmlns:a16="http://schemas.microsoft.com/office/drawing/2014/main" id="{FD96A20E-7798-4F34-BC8B-1EBDEF38F277}"/>
                </a:ext>
              </a:extLst>
            </p:cNvPr>
            <p:cNvSpPr/>
            <p:nvPr/>
          </p:nvSpPr>
          <p:spPr bwMode="auto">
            <a:xfrm>
              <a:off x="3617407" y="3413927"/>
              <a:ext cx="336620" cy="1055078"/>
            </a:xfrm>
            <a:prstGeom prst="triangl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21C05DBC-3EB0-447C-BE43-6B55A3CD10D6}"/>
                </a:ext>
              </a:extLst>
            </p:cNvPr>
            <p:cNvCxnSpPr>
              <a:stCxn id="27" idx="7"/>
              <a:endCxn id="39" idx="3"/>
            </p:cNvCxnSpPr>
            <p:nvPr/>
          </p:nvCxnSpPr>
          <p:spPr bwMode="auto">
            <a:xfrm flipV="1">
              <a:off x="2363663" y="2938988"/>
              <a:ext cx="412614" cy="34431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28C2AF3-DEF3-4BCC-AA54-D59B8BED51D1}"/>
                </a:ext>
              </a:extLst>
            </p:cNvPr>
            <p:cNvCxnSpPr>
              <a:stCxn id="39" idx="5"/>
              <a:endCxn id="40" idx="0"/>
            </p:cNvCxnSpPr>
            <p:nvPr/>
          </p:nvCxnSpPr>
          <p:spPr bwMode="auto">
            <a:xfrm>
              <a:off x="3142198" y="2938988"/>
              <a:ext cx="643519" cy="4749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8088CA7A-9A81-491D-A4FC-BDD033517898}"/>
              </a:ext>
            </a:extLst>
          </p:cNvPr>
          <p:cNvGrpSpPr>
            <a:grpSpLocks noChangeAspect="1"/>
          </p:cNvGrpSpPr>
          <p:nvPr/>
        </p:nvGrpSpPr>
        <p:grpSpPr>
          <a:xfrm>
            <a:off x="3442602" y="773086"/>
            <a:ext cx="1055006" cy="1255226"/>
            <a:chOff x="5514447" y="2497282"/>
            <a:chExt cx="3099291" cy="3687478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9D72C33B-09DD-46F6-A2EB-78D792E13D76}"/>
                </a:ext>
              </a:extLst>
            </p:cNvPr>
            <p:cNvSpPr/>
            <p:nvPr/>
          </p:nvSpPr>
          <p:spPr bwMode="auto">
            <a:xfrm>
              <a:off x="6895894" y="320751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'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73E848F5-37AF-4E16-84F1-79D30E649ED3}"/>
                </a:ext>
              </a:extLst>
            </p:cNvPr>
            <p:cNvSpPr/>
            <p:nvPr/>
          </p:nvSpPr>
          <p:spPr bwMode="auto">
            <a:xfrm>
              <a:off x="6122377" y="249728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x'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6" name="等腰三角形 45">
              <a:extLst>
                <a:ext uri="{FF2B5EF4-FFF2-40B4-BE49-F238E27FC236}">
                  <a16:creationId xmlns:a16="http://schemas.microsoft.com/office/drawing/2014/main" id="{69A52764-2C2E-4419-97AF-0886B3A1C6D1}"/>
                </a:ext>
              </a:extLst>
            </p:cNvPr>
            <p:cNvSpPr/>
            <p:nvPr/>
          </p:nvSpPr>
          <p:spPr bwMode="auto">
            <a:xfrm>
              <a:off x="5514447" y="3413927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7" name="等腰三角形 46">
              <a:extLst>
                <a:ext uri="{FF2B5EF4-FFF2-40B4-BE49-F238E27FC236}">
                  <a16:creationId xmlns:a16="http://schemas.microsoft.com/office/drawing/2014/main" id="{4206B9B9-12FB-4D18-B4D5-4F2316228935}"/>
                </a:ext>
              </a:extLst>
            </p:cNvPr>
            <p:cNvSpPr/>
            <p:nvPr/>
          </p:nvSpPr>
          <p:spPr bwMode="auto">
            <a:xfrm>
              <a:off x="6486002" y="3976058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8" name="等腰三角形 47">
              <a:extLst>
                <a:ext uri="{FF2B5EF4-FFF2-40B4-BE49-F238E27FC236}">
                  <a16:creationId xmlns:a16="http://schemas.microsoft.com/office/drawing/2014/main" id="{67B44FDF-4B92-4CC4-8159-09D9F483CCF1}"/>
                </a:ext>
              </a:extLst>
            </p:cNvPr>
            <p:cNvSpPr/>
            <p:nvPr/>
          </p:nvSpPr>
          <p:spPr bwMode="auto">
            <a:xfrm>
              <a:off x="7188340" y="4873450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F48BE386-9CDD-4A50-8643-42402051059C}"/>
                </a:ext>
              </a:extLst>
            </p:cNvPr>
            <p:cNvCxnSpPr>
              <a:stCxn id="46" idx="0"/>
              <a:endCxn id="45" idx="3"/>
            </p:cNvCxnSpPr>
            <p:nvPr/>
          </p:nvCxnSpPr>
          <p:spPr bwMode="auto">
            <a:xfrm flipV="1">
              <a:off x="5700342" y="2938988"/>
              <a:ext cx="497820" cy="4749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2E474504-66E7-4BE4-B341-7B56D21073D1}"/>
                </a:ext>
              </a:extLst>
            </p:cNvPr>
            <p:cNvCxnSpPr>
              <a:cxnSpLocks/>
              <a:stCxn id="47" idx="0"/>
              <a:endCxn id="44" idx="3"/>
            </p:cNvCxnSpPr>
            <p:nvPr/>
          </p:nvCxnSpPr>
          <p:spPr bwMode="auto">
            <a:xfrm flipV="1">
              <a:off x="6664572" y="3649219"/>
              <a:ext cx="307107" cy="3268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24EF96E-6997-44AF-90B3-DFF8961AF86F}"/>
                </a:ext>
              </a:extLst>
            </p:cNvPr>
            <p:cNvCxnSpPr>
              <a:stCxn id="45" idx="5"/>
              <a:endCxn id="44" idx="1"/>
            </p:cNvCxnSpPr>
            <p:nvPr/>
          </p:nvCxnSpPr>
          <p:spPr bwMode="auto">
            <a:xfrm>
              <a:off x="6564083" y="2938988"/>
              <a:ext cx="407596" cy="34431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C896E7F0-8AD0-4100-93E6-19E91F7D5475}"/>
                </a:ext>
              </a:extLst>
            </p:cNvPr>
            <p:cNvCxnSpPr>
              <a:stCxn id="48" idx="0"/>
              <a:endCxn id="53" idx="3"/>
            </p:cNvCxnSpPr>
            <p:nvPr/>
          </p:nvCxnSpPr>
          <p:spPr bwMode="auto">
            <a:xfrm flipV="1">
              <a:off x="7374235" y="4393219"/>
              <a:ext cx="385183" cy="48023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C45E05AE-03A2-419C-B1E5-9ADA2D7DA768}"/>
                </a:ext>
              </a:extLst>
            </p:cNvPr>
            <p:cNvSpPr/>
            <p:nvPr/>
          </p:nvSpPr>
          <p:spPr bwMode="auto">
            <a:xfrm>
              <a:off x="7683633" y="395151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g'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4" name="等腰三角形 53">
              <a:extLst>
                <a:ext uri="{FF2B5EF4-FFF2-40B4-BE49-F238E27FC236}">
                  <a16:creationId xmlns:a16="http://schemas.microsoft.com/office/drawing/2014/main" id="{ABD6F954-EF45-4183-8463-0D17415E007C}"/>
                </a:ext>
              </a:extLst>
            </p:cNvPr>
            <p:cNvSpPr/>
            <p:nvPr/>
          </p:nvSpPr>
          <p:spPr bwMode="auto">
            <a:xfrm>
              <a:off x="8277118" y="4936253"/>
              <a:ext cx="336620" cy="1055078"/>
            </a:xfrm>
            <a:prstGeom prst="triangl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3CB15F2F-6EB5-4BEA-9FC8-742526E41100}"/>
                </a:ext>
              </a:extLst>
            </p:cNvPr>
            <p:cNvCxnSpPr>
              <a:stCxn id="44" idx="5"/>
              <a:endCxn id="53" idx="1"/>
            </p:cNvCxnSpPr>
            <p:nvPr/>
          </p:nvCxnSpPr>
          <p:spPr bwMode="auto">
            <a:xfrm>
              <a:off x="7337600" y="3649219"/>
              <a:ext cx="421818" cy="37807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F8AACC49-8B5F-496C-9BC9-CE00CB6F9390}"/>
                </a:ext>
              </a:extLst>
            </p:cNvPr>
            <p:cNvCxnSpPr>
              <a:stCxn id="53" idx="5"/>
              <a:endCxn id="54" idx="0"/>
            </p:cNvCxnSpPr>
            <p:nvPr/>
          </p:nvCxnSpPr>
          <p:spPr bwMode="auto">
            <a:xfrm>
              <a:off x="8125339" y="4393219"/>
              <a:ext cx="320089" cy="54303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7" name="箭头: 右 56">
            <a:extLst>
              <a:ext uri="{FF2B5EF4-FFF2-40B4-BE49-F238E27FC236}">
                <a16:creationId xmlns:a16="http://schemas.microsoft.com/office/drawing/2014/main" id="{AC23B91C-77C4-417C-B3F4-F73E5DAF3972}"/>
              </a:ext>
            </a:extLst>
          </p:cNvPr>
          <p:cNvSpPr>
            <a:spLocks noChangeAspect="1"/>
          </p:cNvSpPr>
          <p:nvPr/>
        </p:nvSpPr>
        <p:spPr bwMode="auto">
          <a:xfrm>
            <a:off x="2777943" y="1391627"/>
            <a:ext cx="315592" cy="227596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F8B2203-9462-4B36-9B95-34F4066D9800}"/>
              </a:ext>
            </a:extLst>
          </p:cNvPr>
          <p:cNvSpPr txBox="1"/>
          <p:nvPr/>
        </p:nvSpPr>
        <p:spPr>
          <a:xfrm>
            <a:off x="4883161" y="1031139"/>
            <a:ext cx="31284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3 [r(x') - r(x)] - 2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B6D8DCF-EC01-4053-8521-457C2C09AB6B}"/>
              </a:ext>
            </a:extLst>
          </p:cNvPr>
          <p:cNvSpPr txBox="1"/>
          <p:nvPr/>
        </p:nvSpPr>
        <p:spPr>
          <a:xfrm>
            <a:off x="4813841" y="2703937"/>
            <a:ext cx="6484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2 [r(x') - r(x)] - 2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935B34F-BE28-47E0-B7F0-32E7B20941FF}"/>
              </a:ext>
            </a:extLst>
          </p:cNvPr>
          <p:cNvGrpSpPr>
            <a:grpSpLocks noChangeAspect="1"/>
          </p:cNvGrpSpPr>
          <p:nvPr/>
        </p:nvGrpSpPr>
        <p:grpSpPr>
          <a:xfrm>
            <a:off x="1346692" y="2151415"/>
            <a:ext cx="1018771" cy="1275703"/>
            <a:chOff x="960033" y="2497282"/>
            <a:chExt cx="2944803" cy="3687478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B2E5AB7-EAE3-4703-9748-9267EB83D504}"/>
                </a:ext>
              </a:extLst>
            </p:cNvPr>
            <p:cNvSpPr/>
            <p:nvPr/>
          </p:nvSpPr>
          <p:spPr bwMode="auto">
            <a:xfrm>
              <a:off x="1553101" y="3176457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A768C323-88CA-4BE9-9012-FF4AE28FAD31}"/>
                </a:ext>
              </a:extLst>
            </p:cNvPr>
            <p:cNvSpPr/>
            <p:nvPr/>
          </p:nvSpPr>
          <p:spPr bwMode="auto">
            <a:xfrm>
              <a:off x="2227491" y="3968830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id="{23CA74AB-D25A-4C46-B671-F5B5A8B76BF5}"/>
                </a:ext>
              </a:extLst>
            </p:cNvPr>
            <p:cNvSpPr/>
            <p:nvPr/>
          </p:nvSpPr>
          <p:spPr bwMode="auto">
            <a:xfrm>
              <a:off x="960033" y="4055066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id="{48D8B0BD-D168-4C19-981C-E798BEC6A9DE}"/>
                </a:ext>
              </a:extLst>
            </p:cNvPr>
            <p:cNvSpPr/>
            <p:nvPr/>
          </p:nvSpPr>
          <p:spPr bwMode="auto">
            <a:xfrm>
              <a:off x="1817599" y="4850820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id="{FF518339-A531-4155-8025-3919833DF8AF}"/>
                </a:ext>
              </a:extLst>
            </p:cNvPr>
            <p:cNvSpPr/>
            <p:nvPr/>
          </p:nvSpPr>
          <p:spPr bwMode="auto">
            <a:xfrm>
              <a:off x="2897902" y="4873450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AD0579F8-BE52-4E8D-8EF1-3B079680C31A}"/>
                </a:ext>
              </a:extLst>
            </p:cNvPr>
            <p:cNvCxnSpPr>
              <a:stCxn id="63" idx="0"/>
              <a:endCxn id="61" idx="3"/>
            </p:cNvCxnSpPr>
            <p:nvPr/>
          </p:nvCxnSpPr>
          <p:spPr bwMode="auto">
            <a:xfrm flipV="1">
              <a:off x="1145928" y="3618163"/>
              <a:ext cx="482958" cy="436903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5A72A8F5-8830-4866-88DF-FCF0AF768AB8}"/>
                </a:ext>
              </a:extLst>
            </p:cNvPr>
            <p:cNvCxnSpPr>
              <a:cxnSpLocks/>
              <a:stCxn id="64" idx="0"/>
              <a:endCxn id="62" idx="3"/>
            </p:cNvCxnSpPr>
            <p:nvPr/>
          </p:nvCxnSpPr>
          <p:spPr bwMode="auto">
            <a:xfrm flipV="1">
              <a:off x="1996169" y="4410536"/>
              <a:ext cx="307107" cy="44028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46AD7AD8-A854-46A8-A5B7-8012F6EE8E42}"/>
                </a:ext>
              </a:extLst>
            </p:cNvPr>
            <p:cNvCxnSpPr>
              <a:stCxn id="62" idx="0"/>
              <a:endCxn id="61" idx="5"/>
            </p:cNvCxnSpPr>
            <p:nvPr/>
          </p:nvCxnSpPr>
          <p:spPr bwMode="auto">
            <a:xfrm flipH="1" flipV="1">
              <a:off x="1994807" y="3618163"/>
              <a:ext cx="491430" cy="35066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1704F9A4-FC3B-4D7B-8421-49BE15FB10EF}"/>
                </a:ext>
              </a:extLst>
            </p:cNvPr>
            <p:cNvCxnSpPr>
              <a:stCxn id="65" idx="0"/>
              <a:endCxn id="62" idx="5"/>
            </p:cNvCxnSpPr>
            <p:nvPr/>
          </p:nvCxnSpPr>
          <p:spPr bwMode="auto">
            <a:xfrm flipH="1" flipV="1">
              <a:off x="2669197" y="4410536"/>
              <a:ext cx="414600" cy="46291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22B5DC71-4A50-4E10-B25F-25FCF7ECBEF0}"/>
                </a:ext>
              </a:extLst>
            </p:cNvPr>
            <p:cNvSpPr/>
            <p:nvPr/>
          </p:nvSpPr>
          <p:spPr bwMode="auto">
            <a:xfrm>
              <a:off x="2756492" y="249728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1" name="等腰三角形 90">
              <a:extLst>
                <a:ext uri="{FF2B5EF4-FFF2-40B4-BE49-F238E27FC236}">
                  <a16:creationId xmlns:a16="http://schemas.microsoft.com/office/drawing/2014/main" id="{70B39F57-C370-4BC3-92DA-321064CC1DDE}"/>
                </a:ext>
              </a:extLst>
            </p:cNvPr>
            <p:cNvSpPr/>
            <p:nvPr/>
          </p:nvSpPr>
          <p:spPr bwMode="auto">
            <a:xfrm>
              <a:off x="3568216" y="3431243"/>
              <a:ext cx="336620" cy="1055078"/>
            </a:xfrm>
            <a:prstGeom prst="triangl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7FDD82CF-EE12-4CFF-AA34-9F2C6D132284}"/>
                </a:ext>
              </a:extLst>
            </p:cNvPr>
            <p:cNvCxnSpPr>
              <a:stCxn id="61" idx="7"/>
              <a:endCxn id="90" idx="3"/>
            </p:cNvCxnSpPr>
            <p:nvPr/>
          </p:nvCxnSpPr>
          <p:spPr bwMode="auto">
            <a:xfrm flipV="1">
              <a:off x="1994807" y="2938988"/>
              <a:ext cx="837470" cy="31325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FF05ABB4-BF8A-4A2D-B40A-2F5A77786F93}"/>
                </a:ext>
              </a:extLst>
            </p:cNvPr>
            <p:cNvCxnSpPr>
              <a:stCxn id="90" idx="5"/>
              <a:endCxn id="91" idx="0"/>
            </p:cNvCxnSpPr>
            <p:nvPr/>
          </p:nvCxnSpPr>
          <p:spPr bwMode="auto">
            <a:xfrm>
              <a:off x="3198198" y="2938988"/>
              <a:ext cx="538328" cy="49225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69712301-BD90-4D5F-9669-779534856BAB}"/>
              </a:ext>
            </a:extLst>
          </p:cNvPr>
          <p:cNvGrpSpPr>
            <a:grpSpLocks noChangeAspect="1"/>
          </p:cNvGrpSpPr>
          <p:nvPr/>
        </p:nvGrpSpPr>
        <p:grpSpPr>
          <a:xfrm>
            <a:off x="3187875" y="2317459"/>
            <a:ext cx="1139020" cy="1070966"/>
            <a:chOff x="5592657" y="2496234"/>
            <a:chExt cx="3292387" cy="3095674"/>
          </a:xfrm>
        </p:grpSpPr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33731553-9E5B-4528-A772-684A34BB77D5}"/>
                </a:ext>
              </a:extLst>
            </p:cNvPr>
            <p:cNvSpPr/>
            <p:nvPr/>
          </p:nvSpPr>
          <p:spPr bwMode="auto">
            <a:xfrm>
              <a:off x="6008698" y="333814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p'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7F7B0167-CE11-44ED-969D-2F7C1AAC716F}"/>
                </a:ext>
              </a:extLst>
            </p:cNvPr>
            <p:cNvSpPr/>
            <p:nvPr/>
          </p:nvSpPr>
          <p:spPr bwMode="auto">
            <a:xfrm>
              <a:off x="7025475" y="2496234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x'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id="{69EE70A0-4B0E-4FEF-8C59-D813BF79EBDB}"/>
                </a:ext>
              </a:extLst>
            </p:cNvPr>
            <p:cNvSpPr/>
            <p:nvPr/>
          </p:nvSpPr>
          <p:spPr bwMode="auto">
            <a:xfrm>
              <a:off x="5592657" y="4280598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8" name="等腰三角形 97">
              <a:extLst>
                <a:ext uri="{FF2B5EF4-FFF2-40B4-BE49-F238E27FC236}">
                  <a16:creationId xmlns:a16="http://schemas.microsoft.com/office/drawing/2014/main" id="{E8140845-22AE-43D9-8B77-F5A92D2DE72C}"/>
                </a:ext>
              </a:extLst>
            </p:cNvPr>
            <p:cNvSpPr/>
            <p:nvPr/>
          </p:nvSpPr>
          <p:spPr bwMode="auto">
            <a:xfrm>
              <a:off x="6625537" y="4260501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ECD2C8C2-D5A4-4580-9290-6AAC104BA801}"/>
                </a:ext>
              </a:extLst>
            </p:cNvPr>
            <p:cNvSpPr/>
            <p:nvPr/>
          </p:nvSpPr>
          <p:spPr bwMode="auto">
            <a:xfrm>
              <a:off x="7542966" y="4280598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F501FC6B-4AF1-41D7-BABB-5A542D55FDD7}"/>
                </a:ext>
              </a:extLst>
            </p:cNvPr>
            <p:cNvCxnSpPr>
              <a:stCxn id="97" idx="0"/>
              <a:endCxn id="95" idx="3"/>
            </p:cNvCxnSpPr>
            <p:nvPr/>
          </p:nvCxnSpPr>
          <p:spPr bwMode="auto">
            <a:xfrm flipV="1">
              <a:off x="5778552" y="3779848"/>
              <a:ext cx="305931" cy="50075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89E39D4F-A62E-4ACE-AD68-6059F846CF24}"/>
                </a:ext>
              </a:extLst>
            </p:cNvPr>
            <p:cNvCxnSpPr>
              <a:cxnSpLocks/>
              <a:stCxn id="98" idx="0"/>
              <a:endCxn id="95" idx="5"/>
            </p:cNvCxnSpPr>
            <p:nvPr/>
          </p:nvCxnSpPr>
          <p:spPr bwMode="auto">
            <a:xfrm flipH="1" flipV="1">
              <a:off x="6450404" y="3779848"/>
              <a:ext cx="353703" cy="480653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F57B1F74-8E62-481D-AAB0-891B358A50A6}"/>
                </a:ext>
              </a:extLst>
            </p:cNvPr>
            <p:cNvCxnSpPr>
              <a:stCxn id="96" idx="3"/>
              <a:endCxn id="95" idx="7"/>
            </p:cNvCxnSpPr>
            <p:nvPr/>
          </p:nvCxnSpPr>
          <p:spPr bwMode="auto">
            <a:xfrm flipH="1">
              <a:off x="6450404" y="2937940"/>
              <a:ext cx="650856" cy="47598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C3AEAC17-23B3-4FE9-9D83-9A7D96E5657C}"/>
                </a:ext>
              </a:extLst>
            </p:cNvPr>
            <p:cNvCxnSpPr>
              <a:stCxn id="99" idx="0"/>
              <a:endCxn id="104" idx="3"/>
            </p:cNvCxnSpPr>
            <p:nvPr/>
          </p:nvCxnSpPr>
          <p:spPr bwMode="auto">
            <a:xfrm flipV="1">
              <a:off x="7728861" y="3728773"/>
              <a:ext cx="333671" cy="55182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7EAB182D-FF19-4BAD-B025-CB468E30D8F5}"/>
                </a:ext>
              </a:extLst>
            </p:cNvPr>
            <p:cNvSpPr/>
            <p:nvPr/>
          </p:nvSpPr>
          <p:spPr bwMode="auto">
            <a:xfrm>
              <a:off x="7986747" y="3287067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g'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05" name="等腰三角形 104">
              <a:extLst>
                <a:ext uri="{FF2B5EF4-FFF2-40B4-BE49-F238E27FC236}">
                  <a16:creationId xmlns:a16="http://schemas.microsoft.com/office/drawing/2014/main" id="{496041D9-45A8-418A-BECA-68D541CDBE26}"/>
                </a:ext>
              </a:extLst>
            </p:cNvPr>
            <p:cNvSpPr/>
            <p:nvPr/>
          </p:nvSpPr>
          <p:spPr bwMode="auto">
            <a:xfrm>
              <a:off x="8548424" y="4280598"/>
              <a:ext cx="336620" cy="1055078"/>
            </a:xfrm>
            <a:prstGeom prst="triangl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5EC2E9F6-0639-411F-AC1A-56776274218F}"/>
                </a:ext>
              </a:extLst>
            </p:cNvPr>
            <p:cNvCxnSpPr>
              <a:stCxn id="96" idx="5"/>
              <a:endCxn id="104" idx="1"/>
            </p:cNvCxnSpPr>
            <p:nvPr/>
          </p:nvCxnSpPr>
          <p:spPr bwMode="auto">
            <a:xfrm>
              <a:off x="7467181" y="2937940"/>
              <a:ext cx="595351" cy="42491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3021476E-5FD1-4C71-88D2-3F33A1646B45}"/>
                </a:ext>
              </a:extLst>
            </p:cNvPr>
            <p:cNvCxnSpPr>
              <a:stCxn id="104" idx="5"/>
              <a:endCxn id="105" idx="0"/>
            </p:cNvCxnSpPr>
            <p:nvPr/>
          </p:nvCxnSpPr>
          <p:spPr bwMode="auto">
            <a:xfrm>
              <a:off x="8428453" y="3728773"/>
              <a:ext cx="288281" cy="55182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9" name="箭头: 右 108">
            <a:extLst>
              <a:ext uri="{FF2B5EF4-FFF2-40B4-BE49-F238E27FC236}">
                <a16:creationId xmlns:a16="http://schemas.microsoft.com/office/drawing/2014/main" id="{DB6464DB-A66C-4265-BE0E-A4399B2AB14A}"/>
              </a:ext>
            </a:extLst>
          </p:cNvPr>
          <p:cNvSpPr>
            <a:spLocks noChangeAspect="1"/>
          </p:cNvSpPr>
          <p:nvPr/>
        </p:nvSpPr>
        <p:spPr bwMode="auto">
          <a:xfrm>
            <a:off x="2691651" y="3035312"/>
            <a:ext cx="315592" cy="227596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7789E07C-68B3-486B-BFE6-3333E5352A87}"/>
              </a:ext>
            </a:extLst>
          </p:cNvPr>
          <p:cNvSpPr txBox="1"/>
          <p:nvPr/>
        </p:nvSpPr>
        <p:spPr>
          <a:xfrm>
            <a:off x="1059482" y="5151889"/>
            <a:ext cx="68762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对第</a:t>
            </a:r>
            <a:r>
              <a:rPr lang="en-US" altLang="zh-CN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splay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来说，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zh-CN" sz="24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3[r(x') - r(x)]+1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≤ 3 r(x')+1  = O(log n)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2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F4E81-4228-435B-8A86-A9E545BB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伸展树介绍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90C310-18CF-4407-B92A-B200998C0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83" y="1595441"/>
            <a:ext cx="7772400" cy="4081459"/>
          </a:xfrm>
        </p:spPr>
        <p:txBody>
          <a:bodyPr/>
          <a:lstStyle/>
          <a:p>
            <a:r>
              <a:rPr lang="zh-CN" altLang="en-US" sz="2800" dirty="0"/>
              <a:t>伸展树</a:t>
            </a:r>
            <a:endParaRPr lang="en-US" altLang="zh-CN" sz="2800" dirty="0"/>
          </a:p>
          <a:p>
            <a:pPr lvl="1"/>
            <a:r>
              <a:rPr lang="zh-CN" altLang="en-US" sz="2400" dirty="0"/>
              <a:t>英文名：</a:t>
            </a:r>
            <a:r>
              <a:rPr lang="en-US" altLang="zh-CN" sz="2400" dirty="0"/>
              <a:t>Splay Tree. Self-adjust BST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发明者：</a:t>
            </a:r>
            <a:r>
              <a:rPr lang="en-US" altLang="zh-CN" sz="2400" dirty="0"/>
              <a:t>D. Sleator and R. </a:t>
            </a:r>
            <a:r>
              <a:rPr lang="en-US" altLang="zh-CN" sz="2400" dirty="0" err="1"/>
              <a:t>Tarjan</a:t>
            </a:r>
            <a:endParaRPr lang="en-US" altLang="zh-CN" sz="2400" dirty="0"/>
          </a:p>
          <a:p>
            <a:r>
              <a:rPr lang="zh-CN" altLang="en-US" sz="2800" dirty="0"/>
              <a:t>各种基本操作的复杂度为</a:t>
            </a:r>
            <a:r>
              <a:rPr lang="en-US" altLang="zh-CN" sz="2800" dirty="0"/>
              <a:t>O(log n)</a:t>
            </a:r>
            <a:r>
              <a:rPr lang="zh-CN" altLang="en-US" sz="2800" dirty="0">
                <a:solidFill>
                  <a:srgbClr val="00B0F0"/>
                </a:solidFill>
              </a:rPr>
              <a:t>均摊时间</a:t>
            </a:r>
            <a:endParaRPr lang="en-US" altLang="zh-CN" sz="2800" dirty="0">
              <a:solidFill>
                <a:srgbClr val="00B0F0"/>
              </a:solidFill>
            </a:endParaRPr>
          </a:p>
          <a:p>
            <a:pPr lvl="1"/>
            <a:r>
              <a:rPr lang="en-US" altLang="zh-CN" sz="2400" dirty="0"/>
              <a:t>Insert / Delete / Find / Join (*)</a:t>
            </a:r>
            <a:r>
              <a:rPr lang="zh-CN" altLang="en-US" sz="2400" dirty="0"/>
              <a:t> </a:t>
            </a:r>
            <a:r>
              <a:rPr lang="en-US" altLang="zh-CN" sz="2400" dirty="0"/>
              <a:t>/ Split (*)</a:t>
            </a:r>
          </a:p>
          <a:p>
            <a:r>
              <a:rPr lang="zh-CN" altLang="en-US" sz="2800" dirty="0"/>
              <a:t>本质上，仍然是一棵排序二叉树。但是经常</a:t>
            </a:r>
            <a:br>
              <a:rPr lang="en-US" altLang="zh-CN" sz="2800" dirty="0"/>
            </a:br>
            <a:r>
              <a:rPr lang="zh-CN" altLang="en-US" sz="2800" dirty="0"/>
              <a:t>要做</a:t>
            </a:r>
            <a:r>
              <a:rPr lang="zh-CN" altLang="en-US" sz="2800" dirty="0">
                <a:solidFill>
                  <a:srgbClr val="9933FF"/>
                </a:solidFill>
              </a:rPr>
              <a:t>伸展操作</a:t>
            </a:r>
            <a:r>
              <a:rPr lang="zh-CN" altLang="en-US" sz="2800" dirty="0"/>
              <a:t>（将某个节点调整到根）。</a:t>
            </a:r>
            <a:br>
              <a:rPr lang="en-US" altLang="zh-CN" sz="2800" dirty="0"/>
            </a:br>
            <a:r>
              <a:rPr lang="zh-CN" altLang="en-US" sz="2800" dirty="0">
                <a:solidFill>
                  <a:srgbClr val="FF0000"/>
                </a:solidFill>
              </a:rPr>
              <a:t>所有其他基本操作都基于伸展操作！</a:t>
            </a:r>
          </a:p>
        </p:txBody>
      </p:sp>
    </p:spTree>
    <p:extLst>
      <p:ext uri="{BB962C8B-B14F-4D97-AF65-F5344CB8AC3E}">
        <p14:creationId xmlns:p14="http://schemas.microsoft.com/office/powerpoint/2010/main" val="390449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62CE6-3B9B-4C30-B86D-F1794C76E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时间复杂度分析（总结）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647FA3-1DD1-4340-B91C-8AA9A3184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85" y="1447540"/>
            <a:ext cx="7923282" cy="106454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/>
              <a:t>定理</a:t>
            </a:r>
            <a:r>
              <a:rPr lang="en-US" altLang="zh-CN" sz="2800" b="1" dirty="0"/>
              <a:t>1</a:t>
            </a:r>
            <a:r>
              <a:rPr lang="en-US" altLang="zh-CN" sz="2800" dirty="0"/>
              <a:t>. </a:t>
            </a:r>
            <a:r>
              <a:rPr lang="zh-CN" altLang="en-US" sz="2800" dirty="0"/>
              <a:t>假设最多有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800" dirty="0"/>
              <a:t>个节点。在进行了 </a:t>
            </a: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</a:rPr>
              <a:t>m</a:t>
            </a:r>
            <a:r>
              <a:rPr lang="zh-CN" altLang="en-US" sz="2800" i="1" dirty="0"/>
              <a:t>次 </a:t>
            </a:r>
            <a:r>
              <a:rPr lang="en-US" altLang="zh-CN" sz="2800" i="1" dirty="0"/>
              <a:t>splay</a:t>
            </a:r>
            <a:r>
              <a:rPr lang="zh-CN" altLang="en-US" sz="2800" i="1" dirty="0"/>
              <a:t>操作</a:t>
            </a:r>
            <a:r>
              <a:rPr lang="zh-CN" altLang="en-US" sz="2800" dirty="0"/>
              <a:t>后，所花费的总时间是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O(m log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n+n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 log n)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4791E15-2999-4B78-959C-14D8E994E3F2}"/>
              </a:ext>
            </a:extLst>
          </p:cNvPr>
          <p:cNvSpPr txBox="1">
            <a:spLocks/>
          </p:cNvSpPr>
          <p:nvPr/>
        </p:nvSpPr>
        <p:spPr bwMode="auto">
          <a:xfrm>
            <a:off x="884097" y="2778945"/>
            <a:ext cx="8013717" cy="325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回顾：转证：</a:t>
            </a:r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zh-CN" altLang="en-US" sz="2800" kern="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kern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比较小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O(log n)</a:t>
            </a:r>
          </a:p>
          <a:p>
            <a:pPr marL="0" indent="0">
              <a:buFontTx/>
              <a:buNone/>
            </a:pPr>
            <a:r>
              <a:rPr lang="zh-CN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比较小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</a:p>
          <a:p>
            <a:pPr marL="0" indent="0">
              <a:buFontTx/>
              <a:buNone/>
            </a:pPr>
            <a:r>
              <a:rPr lang="zh-CN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的证明是显然的。</a:t>
            </a:r>
            <a:endParaRPr lang="en-US" altLang="zh-CN" sz="2800" kern="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Φ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r(t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)+…+r(</a:t>
            </a:r>
            <a:r>
              <a:rPr lang="en-US" altLang="zh-CN" sz="2800" kern="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kern="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FontTx/>
              <a:buNone/>
            </a:pP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≤ n * log(n) = O(n log n)</a:t>
            </a:r>
          </a:p>
        </p:txBody>
      </p:sp>
    </p:spTree>
    <p:extLst>
      <p:ext uri="{BB962C8B-B14F-4D97-AF65-F5344CB8AC3E}">
        <p14:creationId xmlns:p14="http://schemas.microsoft.com/office/powerpoint/2010/main" val="307132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62CE6-3B9B-4C30-B86D-F1794C76E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时间复杂度分析（总结）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647FA3-1DD1-4340-B91C-8AA9A3184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85" y="1447540"/>
            <a:ext cx="7923282" cy="106454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/>
              <a:t>定理</a:t>
            </a:r>
            <a:r>
              <a:rPr lang="en-US" altLang="zh-CN" sz="2800" b="1" dirty="0"/>
              <a:t>2</a:t>
            </a:r>
            <a:r>
              <a:rPr lang="en-US" altLang="zh-CN" sz="2800" dirty="0"/>
              <a:t>. </a:t>
            </a:r>
            <a:r>
              <a:rPr lang="zh-CN" altLang="en-US" sz="2800" dirty="0"/>
              <a:t>假设最多有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800" dirty="0"/>
              <a:t>个节点。在进行了 </a:t>
            </a: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</a:rPr>
              <a:t>m</a:t>
            </a:r>
            <a:r>
              <a:rPr lang="zh-CN" altLang="en-US" sz="2800" i="1" dirty="0"/>
              <a:t>次 </a:t>
            </a:r>
            <a:r>
              <a:rPr lang="en-US" altLang="zh-CN" sz="2800" i="1" dirty="0"/>
              <a:t>splay/insert/delete/find</a:t>
            </a:r>
            <a:r>
              <a:rPr lang="zh-CN" altLang="en-US" sz="2800" i="1" dirty="0"/>
              <a:t>操作</a:t>
            </a:r>
            <a:r>
              <a:rPr lang="zh-CN" altLang="en-US" sz="2800" dirty="0"/>
              <a:t>后，所花费的总时间是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O(m log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n+n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 log n)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4791E15-2999-4B78-959C-14D8E994E3F2}"/>
              </a:ext>
            </a:extLst>
          </p:cNvPr>
          <p:cNvSpPr txBox="1">
            <a:spLocks/>
          </p:cNvSpPr>
          <p:nvPr/>
        </p:nvSpPr>
        <p:spPr bwMode="auto">
          <a:xfrm>
            <a:off x="894146" y="3135662"/>
            <a:ext cx="8013717" cy="325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endParaRPr lang="en-US" altLang="zh-CN" sz="2800" kern="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注意某次</a:t>
            </a:r>
            <a:r>
              <a:rPr lang="en-US" altLang="zh-CN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以后会立即</a:t>
            </a:r>
            <a:r>
              <a:rPr lang="en-US" altLang="zh-CN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splay</a:t>
            </a: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kern="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该次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zh-CN" altLang="en-US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的运算量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下次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splay</a:t>
            </a:r>
            <a:r>
              <a:rPr lang="zh-CN" altLang="en-US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的运算量</a:t>
            </a:r>
            <a:endParaRPr lang="en-US" altLang="zh-CN" sz="2800" kern="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同样，某次</a:t>
            </a:r>
            <a:r>
              <a:rPr lang="en-US" altLang="zh-CN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insert/delete</a:t>
            </a: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以后会立即</a:t>
            </a:r>
            <a:r>
              <a:rPr lang="en-US" altLang="zh-CN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splay</a:t>
            </a: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kern="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该次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insert/delete</a:t>
            </a:r>
            <a:r>
              <a:rPr lang="zh-CN" altLang="en-US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的运算量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下次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splay</a:t>
            </a:r>
            <a:r>
              <a:rPr lang="zh-CN" altLang="en-US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的运算量</a:t>
            </a:r>
            <a:endParaRPr lang="en-US" altLang="zh-CN" sz="2800" kern="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基本上只要分析所有</a:t>
            </a:r>
            <a:r>
              <a:rPr lang="en-US" altLang="zh-CN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splay</a:t>
            </a: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的总时间（用定理</a:t>
            </a:r>
            <a:r>
              <a:rPr lang="en-US" altLang="zh-CN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173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BB258-B7E5-4AF0-8CDD-55ED1D305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新增节点时</a:t>
            </a:r>
            <a:r>
              <a:rPr lang="el-GR" altLang="zh-CN" dirty="0">
                <a:latin typeface="Cambria" panose="02040503050406030204" pitchFamily="18" charset="0"/>
                <a:ea typeface="Cambria" panose="02040503050406030204" pitchFamily="18" charset="0"/>
              </a:rPr>
              <a:t>ΔΦ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=O(log n)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168083-721A-41FE-9DF1-E6DAD11D3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370" y="4067349"/>
            <a:ext cx="7427423" cy="1429933"/>
          </a:xfrm>
        </p:spPr>
        <p:txBody>
          <a:bodyPr/>
          <a:lstStyle/>
          <a:p>
            <a:pPr marL="0" indent="0">
              <a:buNone/>
            </a:pP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ΔΦ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 r(a'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- r(a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+ r(a’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- r(a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+ r(a’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- r(a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= r(a’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+ [-r(a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+ r(a’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)] + [- r(a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+ r(a’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)] - r(a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≤ r(a’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 = O(log n)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  <a:latin typeface="Cambria" panose="02040503050406030204" pitchFamily="18" charset="0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DB0BA6C-1056-4E4F-B5AD-3FC5B5F48312}"/>
              </a:ext>
            </a:extLst>
          </p:cNvPr>
          <p:cNvGrpSpPr/>
          <p:nvPr/>
        </p:nvGrpSpPr>
        <p:grpSpPr>
          <a:xfrm>
            <a:off x="1627546" y="1379227"/>
            <a:ext cx="2477273" cy="2411198"/>
            <a:chOff x="893949" y="1517708"/>
            <a:chExt cx="2477273" cy="2411198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B1B2B66-2481-40A1-91AB-0839B0776B18}"/>
                </a:ext>
              </a:extLst>
            </p:cNvPr>
            <p:cNvSpPr/>
            <p:nvPr/>
          </p:nvSpPr>
          <p:spPr bwMode="auto">
            <a:xfrm>
              <a:off x="1426866" y="1517708"/>
              <a:ext cx="467248" cy="467248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a</a:t>
              </a:r>
              <a:r>
                <a:rPr kumimoji="1" lang="en-US" altLang="zh-CN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CN" alt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A6D0913-5355-4302-9444-60934FFB8594}"/>
                </a:ext>
              </a:extLst>
            </p:cNvPr>
            <p:cNvSpPr/>
            <p:nvPr/>
          </p:nvSpPr>
          <p:spPr bwMode="auto">
            <a:xfrm>
              <a:off x="2592474" y="2119708"/>
              <a:ext cx="467248" cy="467248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a</a:t>
              </a:r>
              <a:r>
                <a:rPr kumimoji="1" lang="en-US" altLang="zh-CN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4512357-5224-4FCF-A764-BF0FF9D0E741}"/>
                </a:ext>
              </a:extLst>
            </p:cNvPr>
            <p:cNvSpPr/>
            <p:nvPr/>
          </p:nvSpPr>
          <p:spPr bwMode="auto">
            <a:xfrm>
              <a:off x="2067448" y="2669092"/>
              <a:ext cx="467248" cy="467248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a</a:t>
              </a:r>
              <a:r>
                <a:rPr kumimoji="1" lang="en-US" altLang="zh-CN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7D55DA11-2278-4F91-A7EA-2F1F6E6A2B44}"/>
                </a:ext>
              </a:extLst>
            </p:cNvPr>
            <p:cNvCxnSpPr>
              <a:cxnSpLocks/>
              <a:stCxn id="4" idx="5"/>
              <a:endCxn id="5" idx="1"/>
            </p:cNvCxnSpPr>
            <p:nvPr/>
          </p:nvCxnSpPr>
          <p:spPr bwMode="auto">
            <a:xfrm>
              <a:off x="1825687" y="1916529"/>
              <a:ext cx="835214" cy="27160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44ADA31-CEEF-4DC4-B7D2-E2A575888D3C}"/>
                </a:ext>
              </a:extLst>
            </p:cNvPr>
            <p:cNvCxnSpPr>
              <a:cxnSpLocks/>
              <a:stCxn id="5" idx="3"/>
              <a:endCxn id="6" idx="7"/>
            </p:cNvCxnSpPr>
            <p:nvPr/>
          </p:nvCxnSpPr>
          <p:spPr bwMode="auto">
            <a:xfrm flipH="1">
              <a:off x="2466269" y="2518529"/>
              <a:ext cx="194632" cy="21899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63C9100-136F-4D9C-97BF-60317815D48E}"/>
                </a:ext>
              </a:extLst>
            </p:cNvPr>
            <p:cNvCxnSpPr>
              <a:stCxn id="4" idx="3"/>
              <a:endCxn id="16" idx="0"/>
            </p:cNvCxnSpPr>
            <p:nvPr/>
          </p:nvCxnSpPr>
          <p:spPr bwMode="auto">
            <a:xfrm flipH="1">
              <a:off x="1028045" y="1916529"/>
              <a:ext cx="467248" cy="29854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4C80B950-8A8D-43C9-AE7B-77FAAC932148}"/>
                </a:ext>
              </a:extLst>
            </p:cNvPr>
            <p:cNvSpPr/>
            <p:nvPr/>
          </p:nvSpPr>
          <p:spPr bwMode="auto">
            <a:xfrm>
              <a:off x="893949" y="2215072"/>
              <a:ext cx="268192" cy="1067531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AF7BC36A-F752-4F27-8D37-521DE1439A52}"/>
                </a:ext>
              </a:extLst>
            </p:cNvPr>
            <p:cNvCxnSpPr>
              <a:stCxn id="20" idx="0"/>
              <a:endCxn id="6" idx="5"/>
            </p:cNvCxnSpPr>
            <p:nvPr/>
          </p:nvCxnSpPr>
          <p:spPr bwMode="auto">
            <a:xfrm flipH="1" flipV="1">
              <a:off x="2466269" y="3067913"/>
              <a:ext cx="202810" cy="11998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8B9ACCD4-CBBA-4237-A039-C89B3B2FAE9A}"/>
                </a:ext>
              </a:extLst>
            </p:cNvPr>
            <p:cNvSpPr/>
            <p:nvPr/>
          </p:nvSpPr>
          <p:spPr bwMode="auto">
            <a:xfrm>
              <a:off x="2514571" y="3187896"/>
              <a:ext cx="309016" cy="741010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3DE7817-7C0C-4EFC-A552-08C517A4D161}"/>
                </a:ext>
              </a:extLst>
            </p:cNvPr>
            <p:cNvCxnSpPr>
              <a:cxnSpLocks/>
              <a:stCxn id="26" idx="0"/>
              <a:endCxn id="5" idx="5"/>
            </p:cNvCxnSpPr>
            <p:nvPr/>
          </p:nvCxnSpPr>
          <p:spPr bwMode="auto">
            <a:xfrm flipH="1" flipV="1">
              <a:off x="2991295" y="2518529"/>
              <a:ext cx="203445" cy="29886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CE91D7EF-9164-4FCA-86AE-CBA8BEE0583C}"/>
                </a:ext>
              </a:extLst>
            </p:cNvPr>
            <p:cNvSpPr/>
            <p:nvPr/>
          </p:nvSpPr>
          <p:spPr bwMode="auto">
            <a:xfrm>
              <a:off x="3018258" y="2817391"/>
              <a:ext cx="352964" cy="825500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CEF1593-2D6D-4B7A-8ED2-CEDA3A2166EE}"/>
              </a:ext>
            </a:extLst>
          </p:cNvPr>
          <p:cNvGrpSpPr/>
          <p:nvPr/>
        </p:nvGrpSpPr>
        <p:grpSpPr>
          <a:xfrm>
            <a:off x="4987517" y="1461209"/>
            <a:ext cx="2477273" cy="2411198"/>
            <a:chOff x="4914964" y="1534337"/>
            <a:chExt cx="2477273" cy="2411198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4D76DA0-7389-43C8-8567-7D4721AF646D}"/>
                </a:ext>
              </a:extLst>
            </p:cNvPr>
            <p:cNvSpPr/>
            <p:nvPr/>
          </p:nvSpPr>
          <p:spPr bwMode="auto">
            <a:xfrm>
              <a:off x="5737379" y="3335439"/>
              <a:ext cx="467248" cy="467248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503A460-889F-4556-BB10-9B4AFBE765C4}"/>
                </a:ext>
              </a:extLst>
            </p:cNvPr>
            <p:cNvSpPr/>
            <p:nvPr/>
          </p:nvSpPr>
          <p:spPr bwMode="auto">
            <a:xfrm>
              <a:off x="5447881" y="1534337"/>
              <a:ext cx="467248" cy="467248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a'</a:t>
              </a:r>
              <a:r>
                <a:rPr kumimoji="1" lang="en-US" altLang="zh-CN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F0A82C7-F7CE-4B65-B6EF-49EC5375F5CC}"/>
                </a:ext>
              </a:extLst>
            </p:cNvPr>
            <p:cNvSpPr/>
            <p:nvPr/>
          </p:nvSpPr>
          <p:spPr bwMode="auto">
            <a:xfrm>
              <a:off x="6613489" y="2136337"/>
              <a:ext cx="467248" cy="467248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a'</a:t>
              </a:r>
              <a:r>
                <a:rPr kumimoji="1" lang="en-US" altLang="zh-CN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E46A857-3419-48CB-B4A3-E61358F45D60}"/>
                </a:ext>
              </a:extLst>
            </p:cNvPr>
            <p:cNvSpPr/>
            <p:nvPr/>
          </p:nvSpPr>
          <p:spPr bwMode="auto">
            <a:xfrm>
              <a:off x="6088463" y="2685721"/>
              <a:ext cx="467248" cy="467248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a'</a:t>
              </a:r>
              <a:r>
                <a:rPr kumimoji="1" lang="en-US" altLang="zh-CN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DD254F5-1DAC-492F-B2FC-003175BFC8CB}"/>
                </a:ext>
              </a:extLst>
            </p:cNvPr>
            <p:cNvCxnSpPr>
              <a:stCxn id="28" idx="5"/>
              <a:endCxn id="29" idx="1"/>
            </p:cNvCxnSpPr>
            <p:nvPr/>
          </p:nvCxnSpPr>
          <p:spPr bwMode="auto">
            <a:xfrm>
              <a:off x="5846702" y="1933158"/>
              <a:ext cx="835214" cy="27160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ED63F86F-AC2A-422B-A42F-29E0FB25D0E6}"/>
                </a:ext>
              </a:extLst>
            </p:cNvPr>
            <p:cNvCxnSpPr>
              <a:stCxn id="29" idx="3"/>
              <a:endCxn id="30" idx="7"/>
            </p:cNvCxnSpPr>
            <p:nvPr/>
          </p:nvCxnSpPr>
          <p:spPr bwMode="auto">
            <a:xfrm flipH="1">
              <a:off x="6487284" y="2535158"/>
              <a:ext cx="194632" cy="21899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2475E542-7FF7-4FAE-8AF9-E933954A8147}"/>
                </a:ext>
              </a:extLst>
            </p:cNvPr>
            <p:cNvCxnSpPr>
              <a:stCxn id="28" idx="3"/>
              <a:endCxn id="34" idx="0"/>
            </p:cNvCxnSpPr>
            <p:nvPr/>
          </p:nvCxnSpPr>
          <p:spPr bwMode="auto">
            <a:xfrm flipH="1">
              <a:off x="5049060" y="1933158"/>
              <a:ext cx="467248" cy="29854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等腰三角形 33">
              <a:extLst>
                <a:ext uri="{FF2B5EF4-FFF2-40B4-BE49-F238E27FC236}">
                  <a16:creationId xmlns:a16="http://schemas.microsoft.com/office/drawing/2014/main" id="{1D69E315-D5B3-466F-8474-D8CE31D15E9E}"/>
                </a:ext>
              </a:extLst>
            </p:cNvPr>
            <p:cNvSpPr/>
            <p:nvPr/>
          </p:nvSpPr>
          <p:spPr bwMode="auto">
            <a:xfrm>
              <a:off x="4914964" y="2231701"/>
              <a:ext cx="268192" cy="1067531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6E67390B-F4F0-402C-9CED-DCAB2C052EBC}"/>
                </a:ext>
              </a:extLst>
            </p:cNvPr>
            <p:cNvCxnSpPr>
              <a:stCxn id="36" idx="0"/>
              <a:endCxn id="30" idx="5"/>
            </p:cNvCxnSpPr>
            <p:nvPr/>
          </p:nvCxnSpPr>
          <p:spPr bwMode="auto">
            <a:xfrm flipH="1" flipV="1">
              <a:off x="6487284" y="3084542"/>
              <a:ext cx="202810" cy="11998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ABA59058-5385-4CB2-B7F5-EA3D0B93D321}"/>
                </a:ext>
              </a:extLst>
            </p:cNvPr>
            <p:cNvSpPr/>
            <p:nvPr/>
          </p:nvSpPr>
          <p:spPr bwMode="auto">
            <a:xfrm>
              <a:off x="6535586" y="3204525"/>
              <a:ext cx="309016" cy="741010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1916A40-8A95-420F-9239-33BD59CA53DD}"/>
                </a:ext>
              </a:extLst>
            </p:cNvPr>
            <p:cNvCxnSpPr>
              <a:stCxn id="38" idx="0"/>
              <a:endCxn id="29" idx="5"/>
            </p:cNvCxnSpPr>
            <p:nvPr/>
          </p:nvCxnSpPr>
          <p:spPr bwMode="auto">
            <a:xfrm flipH="1" flipV="1">
              <a:off x="7012310" y="2535158"/>
              <a:ext cx="203445" cy="29886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1AE2F139-BFFA-442F-8499-579798B8CE86}"/>
                </a:ext>
              </a:extLst>
            </p:cNvPr>
            <p:cNvSpPr/>
            <p:nvPr/>
          </p:nvSpPr>
          <p:spPr bwMode="auto">
            <a:xfrm>
              <a:off x="7039273" y="2834020"/>
              <a:ext cx="352964" cy="825500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B7E26C80-88F7-4C8C-A0F2-FC385F9C6F0B}"/>
                </a:ext>
              </a:extLst>
            </p:cNvPr>
            <p:cNvCxnSpPr>
              <a:stCxn id="30" idx="3"/>
              <a:endCxn id="7" idx="0"/>
            </p:cNvCxnSpPr>
            <p:nvPr/>
          </p:nvCxnSpPr>
          <p:spPr bwMode="auto">
            <a:xfrm flipH="1">
              <a:off x="5971003" y="3084542"/>
              <a:ext cx="185887" cy="25089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E0FB0286-3B63-46AA-9D34-5543D390D078}"/>
              </a:ext>
            </a:extLst>
          </p:cNvPr>
          <p:cNvSpPr txBox="1"/>
          <p:nvPr/>
        </p:nvSpPr>
        <p:spPr>
          <a:xfrm>
            <a:off x="787104" y="5653793"/>
            <a:ext cx="76618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区别：在证定理</a:t>
            </a:r>
            <a:r>
              <a:rPr lang="en-US" altLang="zh-CN" sz="24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时（有插入删除查询</a:t>
            </a:r>
            <a:r>
              <a:rPr lang="en-US" altLang="zh-CN" sz="24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splay</a:t>
            </a:r>
            <a:r>
              <a:rPr lang="zh-CN" altLang="en-US" sz="2400" kern="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）要额外用到上面这个性质。（插入删除时，势函数会改变！）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2880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734C7-5841-4C0F-97EA-62158FE2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3E1B1-579E-441D-974A-EF849F9E9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067675" cy="4395578"/>
          </a:xfrm>
        </p:spPr>
        <p:txBody>
          <a:bodyPr/>
          <a:lstStyle/>
          <a:p>
            <a:r>
              <a:rPr lang="zh-CN" altLang="en-US" dirty="0"/>
              <a:t>核心思想：</a:t>
            </a:r>
            <a:r>
              <a:rPr lang="zh-CN" altLang="en-US" dirty="0">
                <a:solidFill>
                  <a:srgbClr val="9933FF"/>
                </a:solidFill>
              </a:rPr>
              <a:t>访问完节点后将他</a:t>
            </a:r>
            <a:r>
              <a:rPr lang="en-US" altLang="zh-CN" dirty="0">
                <a:solidFill>
                  <a:srgbClr val="9933FF"/>
                </a:solidFill>
              </a:rPr>
              <a:t>splay</a:t>
            </a:r>
            <a:r>
              <a:rPr lang="zh-CN" altLang="en-US" dirty="0">
                <a:solidFill>
                  <a:srgbClr val="9933FF"/>
                </a:solidFill>
              </a:rPr>
              <a:t>到根</a:t>
            </a:r>
            <a:endParaRPr lang="en-US" altLang="zh-CN" dirty="0">
              <a:solidFill>
                <a:srgbClr val="9933FF"/>
              </a:solidFill>
            </a:endParaRPr>
          </a:p>
          <a:p>
            <a:pPr lvl="1"/>
            <a:r>
              <a:rPr lang="zh-CN" altLang="en-US" dirty="0"/>
              <a:t>有趣的是，均摊时间效率得到了控制！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注意单次仍可能达到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O(n)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（前面有例子）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3">
                    <a:lumMod val="65000"/>
                  </a:schemeClr>
                </a:solidFill>
              </a:rPr>
              <a:t>如果不</a:t>
            </a:r>
            <a:r>
              <a:rPr lang="en-US" altLang="zh-CN" dirty="0">
                <a:solidFill>
                  <a:schemeClr val="accent3">
                    <a:lumMod val="65000"/>
                  </a:schemeClr>
                </a:solidFill>
              </a:rPr>
              <a:t>splay</a:t>
            </a:r>
            <a:r>
              <a:rPr lang="zh-CN" altLang="en-US" dirty="0">
                <a:solidFill>
                  <a:schemeClr val="accent3">
                    <a:lumMod val="65000"/>
                  </a:schemeClr>
                </a:solidFill>
              </a:rPr>
              <a:t>，均摊效率无法保证</a:t>
            </a:r>
            <a:r>
              <a:rPr lang="en-US" altLang="zh-CN" dirty="0">
                <a:solidFill>
                  <a:schemeClr val="accent3">
                    <a:lumMod val="65000"/>
                  </a:schemeClr>
                </a:solidFill>
              </a:rPr>
              <a:t>O(log n)</a:t>
            </a:r>
            <a:r>
              <a:rPr lang="zh-CN" altLang="en-US" dirty="0">
                <a:solidFill>
                  <a:schemeClr val="accent3">
                    <a:lumMod val="65000"/>
                  </a:schemeClr>
                </a:solidFill>
              </a:rPr>
              <a:t>。</a:t>
            </a:r>
            <a:endParaRPr lang="en-US" altLang="zh-CN" dirty="0">
              <a:solidFill>
                <a:schemeClr val="accent3">
                  <a:lumMod val="65000"/>
                </a:schemeClr>
              </a:solidFill>
            </a:endParaRPr>
          </a:p>
          <a:p>
            <a:r>
              <a:rPr lang="zh-CN" altLang="en-US" dirty="0"/>
              <a:t>难点：</a:t>
            </a:r>
            <a:r>
              <a:rPr lang="zh-CN" altLang="en-US" dirty="0">
                <a:solidFill>
                  <a:srgbClr val="9933FF"/>
                </a:solidFill>
              </a:rPr>
              <a:t>分析均摊时间效率。</a:t>
            </a:r>
            <a:endParaRPr lang="en-US" altLang="zh-CN" dirty="0">
              <a:solidFill>
                <a:srgbClr val="9933FF"/>
              </a:solidFill>
            </a:endParaRPr>
          </a:p>
          <a:p>
            <a:pPr lvl="1"/>
            <a:r>
              <a:rPr lang="zh-CN" altLang="en-US" dirty="0"/>
              <a:t>为此，我们引入了势函数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zh-CN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altLang="zh-CN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zh-CN" altLang="en-US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很小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en-US" altLang="zh-CN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O(log n)</a:t>
            </a:r>
            <a:b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kern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kern="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kern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本身可能挺大的</a:t>
            </a:r>
            <a:r>
              <a:rPr lang="en-US" altLang="zh-CN" kern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kern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它有可能会达到</a:t>
            </a:r>
            <a:r>
              <a:rPr lang="en-US" altLang="zh-CN" kern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势函数的定义非常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巧妙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47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DAD9D-964E-40C0-A76F-8E930749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altLang="zh-CN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zh-CN" altLang="en-US" dirty="0">
                <a:latin typeface="Cambria" panose="02040503050406030204" pitchFamily="18" charset="0"/>
              </a:rPr>
              <a:t>很大但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altLang="zh-CN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+</a:t>
            </a:r>
            <a:r>
              <a:rPr lang="el-GR" altLang="zh-CN" kern="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ΔΦ</a:t>
            </a:r>
            <a:r>
              <a:rPr lang="zh-CN" altLang="en-US" kern="0" dirty="0">
                <a:latin typeface="+mj-ea"/>
                <a:cs typeface="Times New Roman" panose="02020603050405020304" pitchFamily="18" charset="0"/>
              </a:rPr>
              <a:t>依然</a:t>
            </a:r>
            <a:r>
              <a:rPr lang="zh-CN" altLang="en-US" dirty="0">
                <a:latin typeface="Cambria" panose="02040503050406030204" pitchFamily="18" charset="0"/>
              </a:rPr>
              <a:t>很小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zh-CN" altLang="en-US" dirty="0">
                <a:latin typeface="Cambria" panose="02040503050406030204" pitchFamily="18" charset="0"/>
              </a:rPr>
              <a:t>验证）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0D222137-BF67-42BF-9F70-14DCEE6423C0}"/>
              </a:ext>
            </a:extLst>
          </p:cNvPr>
          <p:cNvGrpSpPr/>
          <p:nvPr/>
        </p:nvGrpSpPr>
        <p:grpSpPr>
          <a:xfrm>
            <a:off x="1528248" y="1582157"/>
            <a:ext cx="2793185" cy="2482168"/>
            <a:chOff x="446050" y="2123436"/>
            <a:chExt cx="3468573" cy="3456797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A591F94-7549-416E-BF60-4CB2FA84AC70}"/>
                </a:ext>
              </a:extLst>
            </p:cNvPr>
            <p:cNvSpPr/>
            <p:nvPr/>
          </p:nvSpPr>
          <p:spPr bwMode="auto">
            <a:xfrm>
              <a:off x="2909785" y="262585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6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4B8EF0F-EBE8-4C20-BEFB-422D098ECE70}"/>
                </a:ext>
              </a:extLst>
            </p:cNvPr>
            <p:cNvSpPr/>
            <p:nvPr/>
          </p:nvSpPr>
          <p:spPr bwMode="auto">
            <a:xfrm>
              <a:off x="2442114" y="310943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44D938B-769D-47A0-8FBF-5CB9247F4942}"/>
                </a:ext>
              </a:extLst>
            </p:cNvPr>
            <p:cNvSpPr/>
            <p:nvPr/>
          </p:nvSpPr>
          <p:spPr bwMode="auto">
            <a:xfrm>
              <a:off x="1961573" y="3587724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A67D80D-294A-4122-BB3E-67C6383D2E10}"/>
                </a:ext>
              </a:extLst>
            </p:cNvPr>
            <p:cNvSpPr/>
            <p:nvPr/>
          </p:nvSpPr>
          <p:spPr bwMode="auto">
            <a:xfrm>
              <a:off x="1481032" y="4066015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4E0B965-572F-4097-8A85-260D7E88220F}"/>
                </a:ext>
              </a:extLst>
            </p:cNvPr>
            <p:cNvSpPr/>
            <p:nvPr/>
          </p:nvSpPr>
          <p:spPr bwMode="auto">
            <a:xfrm>
              <a:off x="963541" y="458350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1C70D1F-96CD-4867-B09A-F7F095F8B77A}"/>
                </a:ext>
              </a:extLst>
            </p:cNvPr>
            <p:cNvSpPr/>
            <p:nvPr/>
          </p:nvSpPr>
          <p:spPr bwMode="auto">
            <a:xfrm>
              <a:off x="446050" y="506274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55FFCA9-DD68-40BD-B3D0-09147FE18552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 bwMode="auto">
            <a:xfrm flipV="1">
              <a:off x="887756" y="5025212"/>
              <a:ext cx="151570" cy="11331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DD38BD6-8F3E-4B47-A36B-41E8607E0341}"/>
                </a:ext>
              </a:extLst>
            </p:cNvPr>
            <p:cNvCxnSpPr>
              <a:stCxn id="9" idx="7"/>
              <a:endCxn id="8" idx="3"/>
            </p:cNvCxnSpPr>
            <p:nvPr/>
          </p:nvCxnSpPr>
          <p:spPr bwMode="auto">
            <a:xfrm flipV="1">
              <a:off x="1405247" y="4507721"/>
              <a:ext cx="151570" cy="15157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17E554B-A3EC-425F-B813-551169F370E9}"/>
                </a:ext>
              </a:extLst>
            </p:cNvPr>
            <p:cNvCxnSpPr>
              <a:stCxn id="8" idx="7"/>
              <a:endCxn id="7" idx="3"/>
            </p:cNvCxnSpPr>
            <p:nvPr/>
          </p:nvCxnSpPr>
          <p:spPr bwMode="auto">
            <a:xfrm flipV="1">
              <a:off x="1922738" y="4029430"/>
              <a:ext cx="114620" cy="11237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8055FDB6-CF12-4EF2-9AD1-A35624C775E4}"/>
                </a:ext>
              </a:extLst>
            </p:cNvPr>
            <p:cNvCxnSpPr>
              <a:stCxn id="7" idx="7"/>
              <a:endCxn id="6" idx="3"/>
            </p:cNvCxnSpPr>
            <p:nvPr/>
          </p:nvCxnSpPr>
          <p:spPr bwMode="auto">
            <a:xfrm flipV="1">
              <a:off x="2403279" y="3551139"/>
              <a:ext cx="114620" cy="11237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5AE3B56-9B13-4941-8A70-0AFB8B8ECF80}"/>
                </a:ext>
              </a:extLst>
            </p:cNvPr>
            <p:cNvCxnSpPr>
              <a:stCxn id="6" idx="7"/>
              <a:endCxn id="5" idx="3"/>
            </p:cNvCxnSpPr>
            <p:nvPr/>
          </p:nvCxnSpPr>
          <p:spPr bwMode="auto">
            <a:xfrm flipV="1">
              <a:off x="2883820" y="3067559"/>
              <a:ext cx="101750" cy="11765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2C67BAD-6BC0-4C8B-951E-A5153ECE0F45}"/>
                </a:ext>
              </a:extLst>
            </p:cNvPr>
            <p:cNvSpPr/>
            <p:nvPr/>
          </p:nvSpPr>
          <p:spPr bwMode="auto">
            <a:xfrm>
              <a:off x="3397132" y="212343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7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312BB10-F683-4C0A-A101-C68081922711}"/>
                </a:ext>
              </a:extLst>
            </p:cNvPr>
            <p:cNvCxnSpPr>
              <a:stCxn id="5" idx="7"/>
              <a:endCxn id="17" idx="3"/>
            </p:cNvCxnSpPr>
            <p:nvPr/>
          </p:nvCxnSpPr>
          <p:spPr bwMode="auto">
            <a:xfrm flipV="1">
              <a:off x="3351491" y="2565142"/>
              <a:ext cx="121426" cy="13649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9" name="箭头: 右 48">
            <a:extLst>
              <a:ext uri="{FF2B5EF4-FFF2-40B4-BE49-F238E27FC236}">
                <a16:creationId xmlns:a16="http://schemas.microsoft.com/office/drawing/2014/main" id="{612119B0-C392-44CA-8760-22A69F0F55B2}"/>
              </a:ext>
            </a:extLst>
          </p:cNvPr>
          <p:cNvSpPr>
            <a:spLocks noChangeAspect="1"/>
          </p:cNvSpPr>
          <p:nvPr/>
        </p:nvSpPr>
        <p:spPr bwMode="auto">
          <a:xfrm>
            <a:off x="4512379" y="2836966"/>
            <a:ext cx="315592" cy="227596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ED1A77C2-01BE-48DA-B9D6-257713210B7D}"/>
              </a:ext>
            </a:extLst>
          </p:cNvPr>
          <p:cNvGrpSpPr/>
          <p:nvPr/>
        </p:nvGrpSpPr>
        <p:grpSpPr>
          <a:xfrm>
            <a:off x="5365820" y="1582157"/>
            <a:ext cx="2557772" cy="2238180"/>
            <a:chOff x="5195679" y="2115899"/>
            <a:chExt cx="3176238" cy="3117007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F6FC385A-1A48-4C66-BC19-EFFF2CC5DDE0}"/>
                </a:ext>
              </a:extLst>
            </p:cNvPr>
            <p:cNvSpPr/>
            <p:nvPr/>
          </p:nvSpPr>
          <p:spPr bwMode="auto">
            <a:xfrm>
              <a:off x="5195679" y="2115899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3A10CC0F-741D-43A2-A68D-C2A189DF63EA}"/>
                </a:ext>
              </a:extLst>
            </p:cNvPr>
            <p:cNvSpPr/>
            <p:nvPr/>
          </p:nvSpPr>
          <p:spPr bwMode="auto">
            <a:xfrm>
              <a:off x="5479545" y="4141800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CDE39663-85B2-426A-A080-555EEE3BB273}"/>
                </a:ext>
              </a:extLst>
            </p:cNvPr>
            <p:cNvSpPr/>
            <p:nvPr/>
          </p:nvSpPr>
          <p:spPr bwMode="auto">
            <a:xfrm>
              <a:off x="5997036" y="4715415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9821D1C8-6FDC-47AF-83C1-3D52F4EF9D4D}"/>
                </a:ext>
              </a:extLst>
            </p:cNvPr>
            <p:cNvSpPr/>
            <p:nvPr/>
          </p:nvSpPr>
          <p:spPr bwMode="auto">
            <a:xfrm>
              <a:off x="6316382" y="3368178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C96F49A6-DF5B-4C3F-9ACF-0E7DAF4C2C67}"/>
                </a:ext>
              </a:extLst>
            </p:cNvPr>
            <p:cNvSpPr/>
            <p:nvPr/>
          </p:nvSpPr>
          <p:spPr bwMode="auto">
            <a:xfrm>
              <a:off x="6948803" y="413426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46B34013-D6ED-42E4-A885-5E8DBFEBB32C}"/>
                </a:ext>
              </a:extLst>
            </p:cNvPr>
            <p:cNvSpPr/>
            <p:nvPr/>
          </p:nvSpPr>
          <p:spPr bwMode="auto">
            <a:xfrm>
              <a:off x="7207549" y="269482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6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1375CD6-F8FE-4BD1-AE45-1B330977C1F9}"/>
                </a:ext>
              </a:extLst>
            </p:cNvPr>
            <p:cNvSpPr/>
            <p:nvPr/>
          </p:nvSpPr>
          <p:spPr bwMode="auto">
            <a:xfrm>
              <a:off x="7854426" y="336361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7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57AD67BB-002F-4C80-9E95-C52FBBFD6E75}"/>
                </a:ext>
              </a:extLst>
            </p:cNvPr>
            <p:cNvCxnSpPr>
              <a:stCxn id="45" idx="1"/>
              <a:endCxn id="34" idx="6"/>
            </p:cNvCxnSpPr>
            <p:nvPr/>
          </p:nvCxnSpPr>
          <p:spPr bwMode="auto">
            <a:xfrm flipH="1" flipV="1">
              <a:off x="5713170" y="2374645"/>
              <a:ext cx="1570164" cy="39596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80B77DBE-C738-4F47-8D0A-FAB84378A3F8}"/>
                </a:ext>
              </a:extLst>
            </p:cNvPr>
            <p:cNvCxnSpPr>
              <a:stCxn id="43" idx="7"/>
              <a:endCxn id="45" idx="3"/>
            </p:cNvCxnSpPr>
            <p:nvPr/>
          </p:nvCxnSpPr>
          <p:spPr bwMode="auto">
            <a:xfrm flipV="1">
              <a:off x="6758088" y="3136529"/>
              <a:ext cx="525246" cy="30743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099DF739-809E-43C9-AE0A-6481A807E2D9}"/>
                </a:ext>
              </a:extLst>
            </p:cNvPr>
            <p:cNvCxnSpPr>
              <a:stCxn id="46" idx="0"/>
              <a:endCxn id="45" idx="5"/>
            </p:cNvCxnSpPr>
            <p:nvPr/>
          </p:nvCxnSpPr>
          <p:spPr bwMode="auto">
            <a:xfrm flipH="1" flipV="1">
              <a:off x="7649255" y="3136529"/>
              <a:ext cx="463917" cy="22708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3A2F429F-A666-4796-B3B6-12FF88BD4E21}"/>
                </a:ext>
              </a:extLst>
            </p:cNvPr>
            <p:cNvCxnSpPr>
              <a:stCxn id="37" idx="0"/>
              <a:endCxn id="43" idx="3"/>
            </p:cNvCxnSpPr>
            <p:nvPr/>
          </p:nvCxnSpPr>
          <p:spPr bwMode="auto">
            <a:xfrm flipV="1">
              <a:off x="5738291" y="3809884"/>
              <a:ext cx="653876" cy="33191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0ED79CED-0346-4FC8-94FC-6FC098F678B5}"/>
                </a:ext>
              </a:extLst>
            </p:cNvPr>
            <p:cNvCxnSpPr>
              <a:stCxn id="37" idx="5"/>
              <a:endCxn id="40" idx="1"/>
            </p:cNvCxnSpPr>
            <p:nvPr/>
          </p:nvCxnSpPr>
          <p:spPr bwMode="auto">
            <a:xfrm>
              <a:off x="5921251" y="4583506"/>
              <a:ext cx="151570" cy="20769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9FA44C3F-CDE3-457E-9344-E2027045535E}"/>
                </a:ext>
              </a:extLst>
            </p:cNvPr>
            <p:cNvCxnSpPr>
              <a:stCxn id="43" idx="5"/>
              <a:endCxn id="44" idx="0"/>
            </p:cNvCxnSpPr>
            <p:nvPr/>
          </p:nvCxnSpPr>
          <p:spPr bwMode="auto">
            <a:xfrm>
              <a:off x="6758088" y="3809884"/>
              <a:ext cx="449461" cy="32437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BC60F43B-1625-405C-B5D6-33F612FCCA71}"/>
              </a:ext>
            </a:extLst>
          </p:cNvPr>
          <p:cNvSpPr txBox="1"/>
          <p:nvPr/>
        </p:nvSpPr>
        <p:spPr>
          <a:xfrm>
            <a:off x="855372" y="1779709"/>
            <a:ext cx="24705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1 + log 2 + … </a:t>
            </a:r>
            <a:b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+ log 7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D2A3840-149F-48F4-A40C-1371C33EDAE7}"/>
              </a:ext>
            </a:extLst>
          </p:cNvPr>
          <p:cNvSpPr txBox="1"/>
          <p:nvPr/>
        </p:nvSpPr>
        <p:spPr>
          <a:xfrm>
            <a:off x="6777582" y="3475306"/>
            <a:ext cx="2085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2 + log 4 + </a:t>
            </a:r>
            <a:b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log 6 + log 7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D7B2273-F81F-4246-8B01-F5985F32A65A}"/>
              </a:ext>
            </a:extLst>
          </p:cNvPr>
          <p:cNvSpPr txBox="1"/>
          <p:nvPr/>
        </p:nvSpPr>
        <p:spPr>
          <a:xfrm>
            <a:off x="2689982" y="4074952"/>
            <a:ext cx="3842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ΔΦ 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- (log 1 +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3 + log 5)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DC4A8D5-3DD1-4BDE-AC7C-F85322B19146}"/>
              </a:ext>
            </a:extLst>
          </p:cNvPr>
          <p:cNvSpPr txBox="1"/>
          <p:nvPr/>
        </p:nvSpPr>
        <p:spPr>
          <a:xfrm>
            <a:off x="1812566" y="5037367"/>
            <a:ext cx="66079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l-GR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ΔΦ 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- 2 (log 1 +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3 + … + log (n-2))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- (log 1 + log 2 + log 3 + … log (n-2))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- log [ (n-2)! ] 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2n = log (4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2n+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l-GR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log(4</a:t>
            </a:r>
            <a:r>
              <a:rPr lang="en-US" altLang="zh-CN" sz="2400" kern="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/(n-2)!)&lt;0</a:t>
            </a:r>
            <a:endParaRPr lang="en-US" altLang="zh-CN" sz="24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0BA4AAD-F0F0-4D9F-B0DC-B059CA128EF4}"/>
              </a:ext>
            </a:extLst>
          </p:cNvPr>
          <p:cNvSpPr txBox="1"/>
          <p:nvPr/>
        </p:nvSpPr>
        <p:spPr>
          <a:xfrm>
            <a:off x="890732" y="4543431"/>
            <a:ext cx="6665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一般来说，设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个节点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为奇数，偶数类似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003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8CED5-4AB1-4F17-942F-BCC62884B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7637A7-E35A-4F3B-8FD7-4A7D3B69B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235" y="1939909"/>
            <a:ext cx="7428453" cy="367209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接下来的内容包括：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势函数来分析算法的两个例子</a:t>
            </a:r>
            <a:endParaRPr lang="en-US" altLang="zh-CN" dirty="0"/>
          </a:p>
          <a:p>
            <a:pPr lvl="2"/>
            <a:r>
              <a:rPr lang="zh-CN" altLang="en-US" dirty="0"/>
              <a:t>通过例子，初步学习如何构造势函数。</a:t>
            </a:r>
            <a:endParaRPr lang="en-US" altLang="zh-CN" dirty="0"/>
          </a:p>
          <a:p>
            <a:pPr lvl="1">
              <a:spcBef>
                <a:spcPts val="1800"/>
              </a:spcBef>
            </a:pPr>
            <a:r>
              <a:rPr lang="en-US" altLang="zh-CN" dirty="0"/>
              <a:t>Splay tree</a:t>
            </a:r>
            <a:r>
              <a:rPr lang="zh-CN" altLang="en-US" dirty="0"/>
              <a:t>的一个经典应用 </a:t>
            </a:r>
            <a:r>
              <a:rPr lang="en-US" altLang="zh-CN" dirty="0"/>
              <a:t>(</a:t>
            </a:r>
            <a:r>
              <a:rPr lang="zh-CN" altLang="en-US" dirty="0"/>
              <a:t>有些变化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通过学习，了解</a:t>
            </a:r>
            <a:r>
              <a:rPr lang="en-US" altLang="zh-CN" dirty="0"/>
              <a:t>splay tree</a:t>
            </a:r>
            <a:r>
              <a:rPr lang="zh-CN" altLang="en-US" dirty="0"/>
              <a:t>的更多功能。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还希望大家了解如何灵活的使用数据结构</a:t>
            </a:r>
            <a:r>
              <a:rPr lang="en-US" altLang="zh-CN" dirty="0">
                <a:solidFill>
                  <a:srgbClr val="FF0000"/>
                </a:solidFill>
              </a:rPr>
              <a:t>!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12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3FC6F-6815-4D6B-A6F1-682DD2E1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势函数的第一个样例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2E1688-3A1A-4A60-9562-2BA7AAD0E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43503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问题描述</a:t>
            </a:r>
            <a:r>
              <a:rPr lang="en-US" altLang="zh-CN" sz="2800" dirty="0"/>
              <a:t>】</a:t>
            </a:r>
            <a:r>
              <a:rPr lang="zh-CN" altLang="en-US" sz="2800" dirty="0"/>
              <a:t>幼儿园分组。</a:t>
            </a:r>
            <a:endParaRPr lang="en-US" altLang="zh-CN" sz="2800" dirty="0"/>
          </a:p>
          <a:p>
            <a:pPr lvl="1"/>
            <a:r>
              <a:rPr lang="zh-CN" altLang="en-US" sz="2400" dirty="0"/>
              <a:t>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/>
              <a:t>个小孩。每个小孩有不超过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r>
              <a:rPr lang="zh-CN" altLang="en-US" sz="2400" dirty="0"/>
              <a:t>个</a:t>
            </a:r>
            <a:r>
              <a:rPr lang="zh-CN" altLang="en-US" sz="2400" dirty="0">
                <a:solidFill>
                  <a:srgbClr val="0070C0"/>
                </a:solidFill>
              </a:rPr>
              <a:t>仇敌（相互关系）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将小孩分成两组，每个小孩的同组仇敌不超过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zh-CN" altLang="en-US" sz="2400" dirty="0"/>
              <a:t>个！</a:t>
            </a:r>
            <a:endParaRPr lang="en-US" altLang="zh-CN" sz="2000" dirty="0"/>
          </a:p>
          <a:p>
            <a:pPr>
              <a:spcBef>
                <a:spcPts val="1800"/>
              </a:spcBef>
            </a:pPr>
            <a:r>
              <a:rPr lang="en-US" altLang="zh-CN" sz="2800" dirty="0"/>
              <a:t>naïve</a:t>
            </a:r>
            <a:r>
              <a:rPr lang="zh-CN" altLang="en-US" sz="2800" dirty="0"/>
              <a:t>的算法：</a:t>
            </a:r>
            <a:endParaRPr lang="en-US" altLang="zh-CN" sz="2800" dirty="0"/>
          </a:p>
          <a:p>
            <a:pPr lvl="1"/>
            <a:r>
              <a:rPr lang="zh-CN" altLang="en-US" sz="2400" dirty="0"/>
              <a:t>初始时，随便分。例如：全部小孩分在第一组。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9933FF"/>
                </a:solidFill>
              </a:rPr>
              <a:t>当小孩与</a:t>
            </a:r>
            <a:r>
              <a:rPr lang="en-US" altLang="zh-CN" sz="2400" dirty="0">
                <a:solidFill>
                  <a:srgbClr val="9933FF"/>
                </a:solidFill>
              </a:rPr>
              <a:t>2</a:t>
            </a:r>
            <a:r>
              <a:rPr lang="zh-CN" altLang="en-US" sz="2400" dirty="0">
                <a:solidFill>
                  <a:srgbClr val="9933FF"/>
                </a:solidFill>
              </a:rPr>
              <a:t>个或</a:t>
            </a:r>
            <a:r>
              <a:rPr lang="en-US" altLang="zh-CN" sz="2400" dirty="0">
                <a:solidFill>
                  <a:srgbClr val="9933FF"/>
                </a:solidFill>
              </a:rPr>
              <a:t>3</a:t>
            </a:r>
            <a:r>
              <a:rPr lang="zh-CN" altLang="en-US" sz="2400" dirty="0">
                <a:solidFill>
                  <a:srgbClr val="9933FF"/>
                </a:solidFill>
              </a:rPr>
              <a:t>个仇敌在一组，将他换到另一个组中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spcBef>
                <a:spcPts val="1800"/>
              </a:spcBef>
            </a:pPr>
            <a:r>
              <a:rPr lang="zh-CN" altLang="en-US" sz="2800" dirty="0"/>
              <a:t>试分析</a:t>
            </a:r>
            <a:r>
              <a:rPr lang="en-US" altLang="zh-CN" sz="2800" dirty="0"/>
              <a:t>: </a:t>
            </a:r>
            <a:r>
              <a:rPr lang="zh-CN" altLang="en-US" sz="2800" dirty="0"/>
              <a:t>算法一定会终止并找到一个分组方案</a:t>
            </a:r>
            <a:r>
              <a:rPr lang="en-US" altLang="zh-CN" sz="2800" dirty="0"/>
              <a:t>!</a:t>
            </a:r>
          </a:p>
          <a:p>
            <a:pPr lvl="1"/>
            <a:r>
              <a:rPr lang="zh-CN" altLang="en-US" sz="2400" dirty="0"/>
              <a:t>解答：定义 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Φ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/>
              <a:t>= </a:t>
            </a:r>
            <a:r>
              <a:rPr lang="zh-CN" altLang="en-US" sz="2400" dirty="0"/>
              <a:t>同组仇敌总数。它会单调下降。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1252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F4EFD-4ED4-4573-91DB-B8E761295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势函数的另一个样例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9FB38-5601-42BE-98E3-02D608597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190358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问题描述</a:t>
            </a:r>
            <a:r>
              <a:rPr lang="en-US" altLang="zh-CN" sz="2800" dirty="0"/>
              <a:t>】</a:t>
            </a:r>
            <a:r>
              <a:rPr lang="zh-CN" altLang="en-US" sz="2800" dirty="0"/>
              <a:t>黑白点连线</a:t>
            </a:r>
            <a:endParaRPr lang="en-US" altLang="zh-CN" sz="2800" dirty="0"/>
          </a:p>
          <a:p>
            <a:pPr lvl="1"/>
            <a:r>
              <a:rPr lang="zh-CN" altLang="en-US" sz="2400" dirty="0"/>
              <a:t>假设平面上有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/>
              <a:t>个黑点，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/>
              <a:t>个白点。</a:t>
            </a:r>
            <a:endParaRPr lang="en-US" altLang="zh-CN" sz="2400" dirty="0"/>
          </a:p>
          <a:p>
            <a:pPr lvl="1"/>
            <a:r>
              <a:rPr lang="zh-CN" altLang="en-US" sz="2400" dirty="0"/>
              <a:t>要用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/>
              <a:t>条线段将每个黑点连接到一个不同的白。</a:t>
            </a:r>
            <a:endParaRPr lang="en-US" altLang="zh-CN" sz="2400" dirty="0"/>
          </a:p>
          <a:p>
            <a:pPr lvl="1"/>
            <a:r>
              <a:rPr lang="zh-CN" altLang="en-US" sz="2400" dirty="0"/>
              <a:t>如何构造一个方案，使得所有 连线不 相交？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EBF1984-7DA7-48BA-9D96-ADAA5A967723}"/>
              </a:ext>
            </a:extLst>
          </p:cNvPr>
          <p:cNvGrpSpPr/>
          <p:nvPr/>
        </p:nvGrpSpPr>
        <p:grpSpPr>
          <a:xfrm>
            <a:off x="868380" y="3421459"/>
            <a:ext cx="1429378" cy="1401745"/>
            <a:chOff x="868380" y="3421459"/>
            <a:chExt cx="1429378" cy="140174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5C767AF1-69BF-411E-8CE9-A817A95CE476}"/>
                </a:ext>
              </a:extLst>
            </p:cNvPr>
            <p:cNvSpPr/>
            <p:nvPr/>
          </p:nvSpPr>
          <p:spPr bwMode="auto">
            <a:xfrm>
              <a:off x="1451185" y="3421459"/>
              <a:ext cx="145701" cy="14570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506403B-7B91-473F-9206-0C7525680C83}"/>
                </a:ext>
              </a:extLst>
            </p:cNvPr>
            <p:cNvSpPr/>
            <p:nvPr/>
          </p:nvSpPr>
          <p:spPr bwMode="auto">
            <a:xfrm>
              <a:off x="868380" y="3863586"/>
              <a:ext cx="145701" cy="145701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DBC2626-DB87-48A3-9BE8-8A784E8E6A98}"/>
                </a:ext>
              </a:extLst>
            </p:cNvPr>
            <p:cNvSpPr/>
            <p:nvPr/>
          </p:nvSpPr>
          <p:spPr bwMode="auto">
            <a:xfrm>
              <a:off x="1483841" y="4677503"/>
              <a:ext cx="145701" cy="14570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0E0B129-BBCC-48AC-B2EC-11E8DEDFCCB7}"/>
                </a:ext>
              </a:extLst>
            </p:cNvPr>
            <p:cNvSpPr/>
            <p:nvPr/>
          </p:nvSpPr>
          <p:spPr bwMode="auto">
            <a:xfrm>
              <a:off x="2152057" y="4260496"/>
              <a:ext cx="145701" cy="145701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D015A43-5797-4C26-8D58-523152C4BA7D}"/>
                </a:ext>
              </a:extLst>
            </p:cNvPr>
            <p:cNvSpPr/>
            <p:nvPr/>
          </p:nvSpPr>
          <p:spPr bwMode="auto">
            <a:xfrm>
              <a:off x="868380" y="4333346"/>
              <a:ext cx="145701" cy="14570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2A6E33B-CDA9-4210-A951-3A63889E0E16}"/>
                </a:ext>
              </a:extLst>
            </p:cNvPr>
            <p:cNvSpPr/>
            <p:nvPr/>
          </p:nvSpPr>
          <p:spPr bwMode="auto">
            <a:xfrm>
              <a:off x="2006356" y="3790735"/>
              <a:ext cx="145701" cy="145701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4CC8C9BA-6CF9-447A-BA64-7D9927F63E97}"/>
              </a:ext>
            </a:extLst>
          </p:cNvPr>
          <p:cNvGrpSpPr/>
          <p:nvPr/>
        </p:nvGrpSpPr>
        <p:grpSpPr>
          <a:xfrm>
            <a:off x="822360" y="5314017"/>
            <a:ext cx="3172359" cy="1005880"/>
            <a:chOff x="2581157" y="5333894"/>
            <a:chExt cx="3172359" cy="1005880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565BD25B-8C0E-46C9-8AA8-8CCA2D501E9E}"/>
                </a:ext>
              </a:extLst>
            </p:cNvPr>
            <p:cNvSpPr/>
            <p:nvPr/>
          </p:nvSpPr>
          <p:spPr bwMode="auto">
            <a:xfrm>
              <a:off x="2581157" y="5599950"/>
              <a:ext cx="145701" cy="145701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14214787-6E3D-4CD6-8812-18D0091B69AF}"/>
                </a:ext>
              </a:extLst>
            </p:cNvPr>
            <p:cNvSpPr/>
            <p:nvPr/>
          </p:nvSpPr>
          <p:spPr bwMode="auto">
            <a:xfrm>
              <a:off x="3496828" y="5876281"/>
              <a:ext cx="145701" cy="14570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A8F316AF-BACA-4DA5-85DA-CDF21FE1C482}"/>
                </a:ext>
              </a:extLst>
            </p:cNvPr>
            <p:cNvCxnSpPr>
              <a:stCxn id="43" idx="5"/>
              <a:endCxn id="45" idx="2"/>
            </p:cNvCxnSpPr>
            <p:nvPr/>
          </p:nvCxnSpPr>
          <p:spPr bwMode="auto">
            <a:xfrm>
              <a:off x="2705521" y="5724314"/>
              <a:ext cx="791307" cy="224818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66EF5D53-A30C-4030-9F03-20ED567D4BAC}"/>
                </a:ext>
              </a:extLst>
            </p:cNvPr>
            <p:cNvSpPr/>
            <p:nvPr/>
          </p:nvSpPr>
          <p:spPr bwMode="auto">
            <a:xfrm>
              <a:off x="3278277" y="5406745"/>
              <a:ext cx="145701" cy="145701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DA101580-62D4-4021-8B21-3372071D4776}"/>
                </a:ext>
              </a:extLst>
            </p:cNvPr>
            <p:cNvSpPr/>
            <p:nvPr/>
          </p:nvSpPr>
          <p:spPr bwMode="auto">
            <a:xfrm>
              <a:off x="2795957" y="6194073"/>
              <a:ext cx="145701" cy="14570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B74B64C-F959-4F6E-93DD-191B705BE80E}"/>
                </a:ext>
              </a:extLst>
            </p:cNvPr>
            <p:cNvCxnSpPr>
              <a:stCxn id="51" idx="3"/>
              <a:endCxn id="53" idx="0"/>
            </p:cNvCxnSpPr>
            <p:nvPr/>
          </p:nvCxnSpPr>
          <p:spPr bwMode="auto">
            <a:xfrm flipH="1">
              <a:off x="2868808" y="5531109"/>
              <a:ext cx="430806" cy="6629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AE1BF60F-884C-48E0-ADCE-CBD530134C32}"/>
                </a:ext>
              </a:extLst>
            </p:cNvPr>
            <p:cNvSpPr/>
            <p:nvPr/>
          </p:nvSpPr>
          <p:spPr bwMode="auto">
            <a:xfrm>
              <a:off x="4692144" y="5527099"/>
              <a:ext cx="145701" cy="145701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4C9D0F0E-FACD-477B-A195-A9EECE3C372A}"/>
                </a:ext>
              </a:extLst>
            </p:cNvPr>
            <p:cNvSpPr/>
            <p:nvPr/>
          </p:nvSpPr>
          <p:spPr bwMode="auto">
            <a:xfrm>
              <a:off x="5607815" y="5803430"/>
              <a:ext cx="145701" cy="14570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76E4AAFF-4E33-40A1-94F5-EA9ED6F380A5}"/>
                </a:ext>
              </a:extLst>
            </p:cNvPr>
            <p:cNvCxnSpPr>
              <a:stCxn id="70" idx="5"/>
              <a:endCxn id="74" idx="1"/>
            </p:cNvCxnSpPr>
            <p:nvPr/>
          </p:nvCxnSpPr>
          <p:spPr bwMode="auto">
            <a:xfrm>
              <a:off x="4816508" y="5651463"/>
              <a:ext cx="111773" cy="491096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A81805B7-8828-4B00-842E-05444E52356E}"/>
                </a:ext>
              </a:extLst>
            </p:cNvPr>
            <p:cNvSpPr/>
            <p:nvPr/>
          </p:nvSpPr>
          <p:spPr bwMode="auto">
            <a:xfrm>
              <a:off x="5389264" y="5333894"/>
              <a:ext cx="145701" cy="145701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059C5A28-DEB6-4C88-9F94-58B61C7922EF}"/>
                </a:ext>
              </a:extLst>
            </p:cNvPr>
            <p:cNvSpPr/>
            <p:nvPr/>
          </p:nvSpPr>
          <p:spPr bwMode="auto">
            <a:xfrm>
              <a:off x="4906944" y="6121222"/>
              <a:ext cx="145701" cy="14570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0C6D3DD9-FC3D-4810-9289-C1EFB23E62EC}"/>
                </a:ext>
              </a:extLst>
            </p:cNvPr>
            <p:cNvCxnSpPr>
              <a:stCxn id="73" idx="5"/>
              <a:endCxn id="71" idx="0"/>
            </p:cNvCxnSpPr>
            <p:nvPr/>
          </p:nvCxnSpPr>
          <p:spPr bwMode="auto">
            <a:xfrm>
              <a:off x="5513628" y="5458258"/>
              <a:ext cx="167038" cy="345172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" name="箭头: 右 77">
              <a:extLst>
                <a:ext uri="{FF2B5EF4-FFF2-40B4-BE49-F238E27FC236}">
                  <a16:creationId xmlns:a16="http://schemas.microsoft.com/office/drawing/2014/main" id="{33560A4E-C100-4BCF-9BF6-9F89333F155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011901" y="5745651"/>
              <a:ext cx="315592" cy="227596"/>
            </a:xfrm>
            <a:prstGeom prst="rightArrow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</p:grpSp>
      <p:sp>
        <p:nvSpPr>
          <p:cNvPr id="81" name="文本框 80">
            <a:extLst>
              <a:ext uri="{FF2B5EF4-FFF2-40B4-BE49-F238E27FC236}">
                <a16:creationId xmlns:a16="http://schemas.microsoft.com/office/drawing/2014/main" id="{EBCFC900-6CBB-4F61-8DA7-06A883EBBF84}"/>
              </a:ext>
            </a:extLst>
          </p:cNvPr>
          <p:cNvSpPr txBox="1"/>
          <p:nvPr/>
        </p:nvSpPr>
        <p:spPr>
          <a:xfrm>
            <a:off x="4451951" y="5386867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定义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latin typeface="+mj-ea"/>
                <a:ea typeface="+mj-ea"/>
              </a:rPr>
              <a:t>Φ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+mj-ea"/>
                <a:ea typeface="+mj-ea"/>
              </a:rPr>
              <a:t>=n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+mj-ea"/>
                <a:ea typeface="+mj-ea"/>
              </a:rPr>
              <a:t>个线段的长度之和</a:t>
            </a:r>
            <a:r>
              <a:rPr lang="zh-CN" altLang="en-US" sz="2400" dirty="0">
                <a:latin typeface="+mj-ea"/>
                <a:ea typeface="+mj-ea"/>
              </a:rPr>
              <a:t>。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按左边这种方法交换，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latin typeface="+mj-ea"/>
                <a:ea typeface="+mj-ea"/>
              </a:rPr>
              <a:t>Φ</a:t>
            </a:r>
            <a:r>
              <a:rPr lang="zh-CN" altLang="en-US" sz="2400" dirty="0">
                <a:latin typeface="+mj-ea"/>
                <a:ea typeface="+mj-ea"/>
              </a:rPr>
              <a:t>递减！</a:t>
            </a:r>
            <a:endParaRPr lang="en-US" altLang="zh-CN" sz="2400" dirty="0">
              <a:latin typeface="+mj-ea"/>
              <a:ea typeface="+mj-ea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6E54F0A-3A70-4D12-9967-D2129FB845C7}"/>
              </a:ext>
            </a:extLst>
          </p:cNvPr>
          <p:cNvGrpSpPr/>
          <p:nvPr/>
        </p:nvGrpSpPr>
        <p:grpSpPr>
          <a:xfrm>
            <a:off x="3784039" y="3465945"/>
            <a:ext cx="1464236" cy="1637103"/>
            <a:chOff x="3784039" y="3465945"/>
            <a:chExt cx="1464236" cy="1637103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D0464BC1-D133-4A6F-A266-8E3D83DCB420}"/>
                </a:ext>
              </a:extLst>
            </p:cNvPr>
            <p:cNvSpPr/>
            <p:nvPr/>
          </p:nvSpPr>
          <p:spPr bwMode="auto">
            <a:xfrm>
              <a:off x="4366844" y="3465945"/>
              <a:ext cx="145701" cy="14570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9F4C2A87-87F9-4468-A4F6-0A329FAD8808}"/>
                </a:ext>
              </a:extLst>
            </p:cNvPr>
            <p:cNvSpPr/>
            <p:nvPr/>
          </p:nvSpPr>
          <p:spPr bwMode="auto">
            <a:xfrm>
              <a:off x="3784039" y="3908072"/>
              <a:ext cx="145701" cy="145701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79F0212-5B92-452D-85AD-051F295912A0}"/>
                </a:ext>
              </a:extLst>
            </p:cNvPr>
            <p:cNvSpPr/>
            <p:nvPr/>
          </p:nvSpPr>
          <p:spPr bwMode="auto">
            <a:xfrm>
              <a:off x="4399500" y="4721989"/>
              <a:ext cx="145701" cy="14570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C48397D-01CE-4099-8B93-D140B440ABF5}"/>
                </a:ext>
              </a:extLst>
            </p:cNvPr>
            <p:cNvSpPr/>
            <p:nvPr/>
          </p:nvSpPr>
          <p:spPr bwMode="auto">
            <a:xfrm>
              <a:off x="5067716" y="4304982"/>
              <a:ext cx="145701" cy="145701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A7A19C97-7B69-444E-9EFB-C0E36240660C}"/>
                </a:ext>
              </a:extLst>
            </p:cNvPr>
            <p:cNvSpPr/>
            <p:nvPr/>
          </p:nvSpPr>
          <p:spPr bwMode="auto">
            <a:xfrm>
              <a:off x="3784039" y="4377832"/>
              <a:ext cx="145701" cy="14570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6B6DE5DB-1789-44F8-90D3-009FA2E446B5}"/>
                </a:ext>
              </a:extLst>
            </p:cNvPr>
            <p:cNvSpPr/>
            <p:nvPr/>
          </p:nvSpPr>
          <p:spPr bwMode="auto">
            <a:xfrm>
              <a:off x="4922015" y="3835221"/>
              <a:ext cx="145701" cy="145701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B4C4AED-1B21-4437-AA82-9B96537D9F63}"/>
                </a:ext>
              </a:extLst>
            </p:cNvPr>
            <p:cNvCxnSpPr>
              <a:stCxn id="22" idx="7"/>
              <a:endCxn id="21" idx="3"/>
            </p:cNvCxnSpPr>
            <p:nvPr/>
          </p:nvCxnSpPr>
          <p:spPr bwMode="auto">
            <a:xfrm flipV="1">
              <a:off x="3908403" y="3590309"/>
              <a:ext cx="479778" cy="339100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89E8EADE-F21A-47AB-A856-7E5436B8739B}"/>
                </a:ext>
              </a:extLst>
            </p:cNvPr>
            <p:cNvCxnSpPr>
              <a:stCxn id="26" idx="3"/>
              <a:endCxn id="23" idx="0"/>
            </p:cNvCxnSpPr>
            <p:nvPr/>
          </p:nvCxnSpPr>
          <p:spPr bwMode="auto">
            <a:xfrm flipH="1">
              <a:off x="4472351" y="3959585"/>
              <a:ext cx="471001" cy="76240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C511837-70E3-4B45-871B-49E5ECE7493F}"/>
                </a:ext>
              </a:extLst>
            </p:cNvPr>
            <p:cNvCxnSpPr>
              <a:stCxn id="25" idx="6"/>
              <a:endCxn id="24" idx="2"/>
            </p:cNvCxnSpPr>
            <p:nvPr/>
          </p:nvCxnSpPr>
          <p:spPr bwMode="auto">
            <a:xfrm flipV="1">
              <a:off x="3929740" y="4377833"/>
              <a:ext cx="1137976" cy="72850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乘号 9">
              <a:extLst>
                <a:ext uri="{FF2B5EF4-FFF2-40B4-BE49-F238E27FC236}">
                  <a16:creationId xmlns:a16="http://schemas.microsoft.com/office/drawing/2014/main" id="{EEA25922-404B-427F-AC8E-F96E74958979}"/>
                </a:ext>
              </a:extLst>
            </p:cNvPr>
            <p:cNvSpPr/>
            <p:nvPr/>
          </p:nvSpPr>
          <p:spPr bwMode="auto">
            <a:xfrm>
              <a:off x="4922015" y="4776788"/>
              <a:ext cx="326260" cy="326260"/>
            </a:xfrm>
            <a:prstGeom prst="mathMultiply">
              <a:avLst>
                <a:gd name="adj1" fmla="val 8923"/>
              </a:avLst>
            </a:prstGeom>
            <a:solidFill>
              <a:srgbClr val="FF0000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95C7D1A-1603-472F-B1E3-7BC1A5D52F6E}"/>
              </a:ext>
            </a:extLst>
          </p:cNvPr>
          <p:cNvGrpSpPr/>
          <p:nvPr/>
        </p:nvGrpSpPr>
        <p:grpSpPr>
          <a:xfrm>
            <a:off x="6195873" y="3465945"/>
            <a:ext cx="1429378" cy="1675365"/>
            <a:chOff x="6195873" y="3465945"/>
            <a:chExt cx="1429378" cy="1675365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292B38C-4133-480B-AD9A-7958E070D0B6}"/>
                </a:ext>
              </a:extLst>
            </p:cNvPr>
            <p:cNvSpPr/>
            <p:nvPr/>
          </p:nvSpPr>
          <p:spPr bwMode="auto">
            <a:xfrm>
              <a:off x="6778678" y="3465945"/>
              <a:ext cx="145701" cy="14570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2381721D-846B-4911-A9FF-D69E0A89F259}"/>
                </a:ext>
              </a:extLst>
            </p:cNvPr>
            <p:cNvSpPr/>
            <p:nvPr/>
          </p:nvSpPr>
          <p:spPr bwMode="auto">
            <a:xfrm>
              <a:off x="6195873" y="3908072"/>
              <a:ext cx="145701" cy="145701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3041297-54C2-4C76-93DE-3C2350DC8184}"/>
                </a:ext>
              </a:extLst>
            </p:cNvPr>
            <p:cNvSpPr/>
            <p:nvPr/>
          </p:nvSpPr>
          <p:spPr bwMode="auto">
            <a:xfrm>
              <a:off x="6811334" y="4721989"/>
              <a:ext cx="145701" cy="14570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CF9E184-8351-47D0-9049-BFA7F070C9F5}"/>
                </a:ext>
              </a:extLst>
            </p:cNvPr>
            <p:cNvSpPr/>
            <p:nvPr/>
          </p:nvSpPr>
          <p:spPr bwMode="auto">
            <a:xfrm>
              <a:off x="7479550" y="4304982"/>
              <a:ext cx="145701" cy="145701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14D0732E-BA10-4335-89F1-5B18E66B5E20}"/>
                </a:ext>
              </a:extLst>
            </p:cNvPr>
            <p:cNvSpPr/>
            <p:nvPr/>
          </p:nvSpPr>
          <p:spPr bwMode="auto">
            <a:xfrm>
              <a:off x="6195873" y="4377832"/>
              <a:ext cx="145701" cy="14570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22C6AB3-795C-41CB-9BF8-CE940F73DAF5}"/>
                </a:ext>
              </a:extLst>
            </p:cNvPr>
            <p:cNvSpPr/>
            <p:nvPr/>
          </p:nvSpPr>
          <p:spPr bwMode="auto">
            <a:xfrm>
              <a:off x="7333849" y="3835221"/>
              <a:ext cx="145701" cy="145701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E9D52F1B-E322-48DA-97E7-CE9FA393963C}"/>
                </a:ext>
              </a:extLst>
            </p:cNvPr>
            <p:cNvCxnSpPr>
              <a:stCxn id="35" idx="1"/>
              <a:endCxn id="30" idx="5"/>
            </p:cNvCxnSpPr>
            <p:nvPr/>
          </p:nvCxnSpPr>
          <p:spPr bwMode="auto">
            <a:xfrm flipH="1" flipV="1">
              <a:off x="6903042" y="3590309"/>
              <a:ext cx="452144" cy="266249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A698B1A-5549-4640-B8E8-6D17955F2CDD}"/>
                </a:ext>
              </a:extLst>
            </p:cNvPr>
            <p:cNvCxnSpPr>
              <a:stCxn id="33" idx="3"/>
              <a:endCxn id="32" idx="7"/>
            </p:cNvCxnSpPr>
            <p:nvPr/>
          </p:nvCxnSpPr>
          <p:spPr bwMode="auto">
            <a:xfrm flipH="1">
              <a:off x="6935698" y="4429346"/>
              <a:ext cx="565189" cy="313980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E00E4D66-3D3F-45AB-8928-BEA7652D1BEE}"/>
                </a:ext>
              </a:extLst>
            </p:cNvPr>
            <p:cNvCxnSpPr>
              <a:stCxn id="34" idx="0"/>
              <a:endCxn id="31" idx="4"/>
            </p:cNvCxnSpPr>
            <p:nvPr/>
          </p:nvCxnSpPr>
          <p:spPr bwMode="auto">
            <a:xfrm flipV="1">
              <a:off x="6268724" y="4053773"/>
              <a:ext cx="0" cy="324059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笑脸 10">
              <a:extLst>
                <a:ext uri="{FF2B5EF4-FFF2-40B4-BE49-F238E27FC236}">
                  <a16:creationId xmlns:a16="http://schemas.microsoft.com/office/drawing/2014/main" id="{27DB1485-215F-49F8-BF75-64C305DBB3BD}"/>
                </a:ext>
              </a:extLst>
            </p:cNvPr>
            <p:cNvSpPr/>
            <p:nvPr/>
          </p:nvSpPr>
          <p:spPr bwMode="auto">
            <a:xfrm>
              <a:off x="7310346" y="4850798"/>
              <a:ext cx="290512" cy="290512"/>
            </a:xfrm>
            <a:prstGeom prst="smileyFac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64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A32E4-F806-435A-8209-0D7B86FC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Splay tree</a:t>
            </a:r>
            <a:r>
              <a:rPr lang="zh-CN" altLang="en-US" dirty="0">
                <a:latin typeface="Cambria" panose="02040503050406030204" pitchFamily="18" charset="0"/>
              </a:rPr>
              <a:t>的一个经典应用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DE0060-CA65-4D80-A032-A0895406B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365409" cy="44458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问题描述</a:t>
            </a:r>
            <a:r>
              <a:rPr lang="en-US" altLang="zh-CN" dirty="0"/>
              <a:t>】</a:t>
            </a:r>
            <a:r>
              <a:rPr lang="zh-CN" altLang="en-US" dirty="0"/>
              <a:t>区间翻转</a:t>
            </a:r>
            <a:endParaRPr lang="en-US" altLang="zh-CN" dirty="0"/>
          </a:p>
          <a:p>
            <a:pPr lvl="1"/>
            <a:r>
              <a:rPr lang="zh-CN" altLang="en-US" dirty="0"/>
              <a:t>维护一个有序数列，支持下面的两种操作：</a:t>
            </a:r>
            <a:endParaRPr lang="en-US" altLang="zh-CN" dirty="0"/>
          </a:p>
          <a:p>
            <a:pPr lvl="2"/>
            <a:r>
              <a:rPr lang="en-US" altLang="zh-CN" dirty="0"/>
              <a:t>1.</a:t>
            </a:r>
            <a:r>
              <a:rPr lang="zh-CN" altLang="en-US" dirty="0"/>
              <a:t>修改序列中第</a:t>
            </a:r>
            <a:r>
              <a:rPr lang="en-US" altLang="zh-CN" dirty="0"/>
              <a:t>k</a:t>
            </a:r>
            <a:r>
              <a:rPr lang="zh-CN" altLang="en-US" dirty="0"/>
              <a:t>个元素的值</a:t>
            </a:r>
            <a:endParaRPr lang="en-US" altLang="zh-CN" dirty="0"/>
          </a:p>
          <a:p>
            <a:pPr lvl="2"/>
            <a:r>
              <a:rPr lang="en-US" altLang="zh-CN" dirty="0"/>
              <a:t>2.</a:t>
            </a:r>
            <a:r>
              <a:rPr lang="zh-CN" altLang="en-US" dirty="0">
                <a:solidFill>
                  <a:srgbClr val="9933FF"/>
                </a:solidFill>
              </a:rPr>
              <a:t>翻转</a:t>
            </a:r>
            <a:r>
              <a:rPr lang="zh-CN" altLang="en-US" dirty="0"/>
              <a:t>区间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[L,R]</a:t>
            </a:r>
            <a:r>
              <a:rPr lang="en-US" altLang="zh-CN" dirty="0"/>
              <a:t>——</a:t>
            </a:r>
            <a:r>
              <a:rPr lang="zh-CN" altLang="en-US" dirty="0"/>
              <a:t>即将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a[L]…a[R]</a:t>
            </a:r>
            <a:r>
              <a:rPr lang="zh-CN" altLang="en-US" dirty="0"/>
              <a:t>变为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a[R]…a[L]</a:t>
            </a:r>
            <a:r>
              <a:rPr lang="zh-CN" altLang="en-US" dirty="0"/>
              <a:t>。</a:t>
            </a:r>
            <a:endParaRPr lang="en-US" altLang="zh-CN" dirty="0"/>
          </a:p>
          <a:p>
            <a:pPr lvl="3"/>
            <a:r>
              <a:rPr lang="zh-CN" altLang="en-US" dirty="0"/>
              <a:t>举例：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2060"/>
                </a:solidFill>
              </a:rPr>
              <a:t>7,4,3,2,5</a:t>
            </a:r>
            <a:r>
              <a:rPr lang="en-US" altLang="zh-CN" dirty="0"/>
              <a:t>) </a:t>
            </a:r>
            <a:r>
              <a:rPr lang="zh-CN" altLang="en-US" dirty="0"/>
              <a:t>反转区间</a:t>
            </a:r>
            <a:r>
              <a:rPr lang="en-US" altLang="zh-CN" dirty="0"/>
              <a:t>[2,4]</a:t>
            </a:r>
            <a:r>
              <a:rPr lang="zh-CN" altLang="en-US" dirty="0"/>
              <a:t>的话得到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2060"/>
                </a:solidFill>
              </a:rPr>
              <a:t>7,2,3,4,5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笨方法：</a:t>
            </a:r>
            <a:endParaRPr lang="en-US" altLang="zh-CN" dirty="0"/>
          </a:p>
          <a:p>
            <a:pPr lvl="1"/>
            <a:r>
              <a:rPr lang="zh-CN" altLang="en-US" dirty="0"/>
              <a:t>用数组。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O(n)</a:t>
            </a:r>
            <a:r>
              <a:rPr lang="zh-CN" altLang="en-US" dirty="0"/>
              <a:t>时间。</a:t>
            </a:r>
            <a:endParaRPr lang="en-US" altLang="zh-CN" dirty="0"/>
          </a:p>
          <a:p>
            <a:r>
              <a:rPr lang="zh-CN" altLang="en-US" dirty="0"/>
              <a:t>更好的方法：</a:t>
            </a:r>
            <a:endParaRPr lang="en-US" altLang="zh-CN" dirty="0"/>
          </a:p>
          <a:p>
            <a:pPr lvl="1"/>
            <a:r>
              <a:rPr lang="en-US" altLang="zh-CN" dirty="0"/>
              <a:t>splay tree</a:t>
            </a:r>
            <a:r>
              <a:rPr lang="zh-CN" altLang="en-US" dirty="0"/>
              <a:t>！</a:t>
            </a:r>
            <a:r>
              <a:rPr lang="zh-CN" altLang="en-US" dirty="0">
                <a:solidFill>
                  <a:srgbClr val="FF0000"/>
                </a:solidFill>
              </a:rPr>
              <a:t>但需在原结构上添加“翻转信息”</a:t>
            </a:r>
          </a:p>
        </p:txBody>
      </p:sp>
    </p:spTree>
    <p:extLst>
      <p:ext uri="{BB962C8B-B14F-4D97-AF65-F5344CB8AC3E}">
        <p14:creationId xmlns:p14="http://schemas.microsoft.com/office/powerpoint/2010/main" val="99383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013E2-AEB8-45E9-B00D-8EC89C3CD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512" y="597337"/>
            <a:ext cx="7594197" cy="2164614"/>
          </a:xfrm>
          <a:ln>
            <a:noFill/>
          </a:ln>
        </p:spPr>
        <p:txBody>
          <a:bodyPr/>
          <a:lstStyle/>
          <a:p>
            <a:r>
              <a:rPr lang="zh-CN" altLang="en-US" sz="2800" dirty="0"/>
              <a:t>每个节点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800" dirty="0"/>
              <a:t>附加一个 </a:t>
            </a:r>
            <a:r>
              <a:rPr lang="zh-CN" altLang="en-US" sz="2800" dirty="0">
                <a:solidFill>
                  <a:srgbClr val="9933FF"/>
                </a:solidFill>
              </a:rPr>
              <a:t>“翻转标志 ”</a:t>
            </a:r>
            <a:r>
              <a:rPr lang="en-US" altLang="zh-CN" sz="2800" dirty="0">
                <a:solidFill>
                  <a:srgbClr val="9933FF"/>
                </a:solidFill>
              </a:rPr>
              <a:t>(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v.</a:t>
            </a:r>
            <a:r>
              <a:rPr lang="en-US" altLang="zh-CN" sz="2800" dirty="0" err="1">
                <a:solidFill>
                  <a:schemeClr val="bg2">
                    <a:lumMod val="75000"/>
                  </a:schemeClr>
                </a:solidFill>
              </a:rPr>
              <a:t>rev</a:t>
            </a:r>
            <a:r>
              <a:rPr lang="en-US" altLang="zh-CN" sz="2800" dirty="0">
                <a:solidFill>
                  <a:srgbClr val="9933FF"/>
                </a:solidFill>
              </a:rPr>
              <a:t>)</a:t>
            </a:r>
          </a:p>
          <a:p>
            <a:pPr lvl="1"/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v.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rev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dirty="0"/>
              <a:t>= </a:t>
            </a:r>
            <a:r>
              <a:rPr lang="en-US" altLang="zh-CN" dirty="0">
                <a:solidFill>
                  <a:srgbClr val="002060"/>
                </a:solidFill>
              </a:rPr>
              <a:t>0</a:t>
            </a:r>
            <a:r>
              <a:rPr lang="en-US" altLang="zh-CN" dirty="0"/>
              <a:t> : </a:t>
            </a:r>
            <a:r>
              <a:rPr lang="zh-CN" altLang="en-US" dirty="0"/>
              <a:t>访问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dirty="0"/>
              <a:t>时</a:t>
            </a:r>
            <a:r>
              <a:rPr lang="zh-CN" altLang="en-US" dirty="0">
                <a:solidFill>
                  <a:srgbClr val="00B0F0"/>
                </a:solidFill>
              </a:rPr>
              <a:t>用中序（左</a:t>
            </a:r>
            <a:r>
              <a:rPr lang="en-US" altLang="zh-CN" dirty="0">
                <a:solidFill>
                  <a:srgbClr val="00B0F0"/>
                </a:solidFill>
              </a:rPr>
              <a:t>-</a:t>
            </a:r>
            <a:r>
              <a:rPr lang="zh-CN" altLang="en-US" dirty="0">
                <a:solidFill>
                  <a:srgbClr val="00B0F0"/>
                </a:solidFill>
              </a:rPr>
              <a:t>根</a:t>
            </a:r>
            <a:r>
              <a:rPr lang="en-US" altLang="zh-CN" dirty="0">
                <a:solidFill>
                  <a:srgbClr val="00B0F0"/>
                </a:solidFill>
              </a:rPr>
              <a:t>-</a:t>
            </a:r>
            <a:r>
              <a:rPr lang="zh-CN" altLang="en-US" dirty="0">
                <a:solidFill>
                  <a:srgbClr val="00B0F0"/>
                </a:solidFill>
              </a:rPr>
              <a:t>右）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v.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rev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dirty="0"/>
              <a:t>= </a:t>
            </a:r>
            <a:r>
              <a:rPr lang="en-US" altLang="zh-CN" dirty="0">
                <a:solidFill>
                  <a:srgbClr val="002060"/>
                </a:solidFill>
              </a:rPr>
              <a:t>1 </a:t>
            </a:r>
            <a:r>
              <a:rPr lang="en-US" altLang="zh-CN" dirty="0"/>
              <a:t>:</a:t>
            </a:r>
            <a:r>
              <a:rPr lang="zh-CN" altLang="en-US" dirty="0">
                <a:solidFill>
                  <a:srgbClr val="002060"/>
                </a:solidFill>
              </a:rPr>
              <a:t> </a:t>
            </a:r>
            <a:r>
              <a:rPr lang="zh-CN" altLang="en-US" dirty="0"/>
              <a:t>访问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dirty="0"/>
              <a:t>时</a:t>
            </a:r>
            <a:r>
              <a:rPr lang="zh-CN" altLang="en-US" sz="2800" dirty="0">
                <a:solidFill>
                  <a:srgbClr val="00B0F0"/>
                </a:solidFill>
              </a:rPr>
              <a:t>逆中序（右</a:t>
            </a:r>
            <a:r>
              <a:rPr lang="en-US" altLang="zh-CN" sz="2800" dirty="0">
                <a:solidFill>
                  <a:srgbClr val="00B0F0"/>
                </a:solidFill>
              </a:rPr>
              <a:t>-</a:t>
            </a:r>
            <a:r>
              <a:rPr lang="zh-CN" altLang="en-US" sz="2800" dirty="0">
                <a:solidFill>
                  <a:srgbClr val="00B0F0"/>
                </a:solidFill>
              </a:rPr>
              <a:t>根</a:t>
            </a:r>
            <a:r>
              <a:rPr lang="en-US" altLang="zh-CN" sz="2800" dirty="0">
                <a:solidFill>
                  <a:srgbClr val="00B0F0"/>
                </a:solidFill>
              </a:rPr>
              <a:t>-</a:t>
            </a:r>
            <a:r>
              <a:rPr lang="zh-CN" altLang="en-US" sz="2800" dirty="0">
                <a:solidFill>
                  <a:srgbClr val="00B0F0"/>
                </a:solidFill>
              </a:rPr>
              <a:t>左）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dirty="0"/>
              <a:t>表示以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dirty="0"/>
              <a:t>为根的那棵子树。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886494-015A-4038-AFD5-0784F90A929C}"/>
              </a:ext>
            </a:extLst>
          </p:cNvPr>
          <p:cNvSpPr txBox="1"/>
          <p:nvPr/>
        </p:nvSpPr>
        <p:spPr>
          <a:xfrm>
            <a:off x="941633" y="290731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例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F8CEB6A-9976-4775-B20C-0F405647F730}"/>
              </a:ext>
            </a:extLst>
          </p:cNvPr>
          <p:cNvSpPr txBox="1"/>
          <p:nvPr/>
        </p:nvSpPr>
        <p:spPr>
          <a:xfrm>
            <a:off x="4366009" y="5591166"/>
            <a:ext cx="4673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BST</a:t>
            </a:r>
            <a:r>
              <a:rPr lang="zh-CN" altLang="en-US" sz="2400" dirty="0">
                <a:solidFill>
                  <a:srgbClr val="FF0000"/>
                </a:solidFill>
              </a:rPr>
              <a:t>是所有标志为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zh-CN" altLang="en-US" sz="2400" dirty="0">
                <a:solidFill>
                  <a:srgbClr val="FF0000"/>
                </a:solidFill>
              </a:rPr>
              <a:t>时的特殊情形（不带翻转信息）中序遍历顺序。</a:t>
            </a:r>
          </a:p>
        </p:txBody>
      </p: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42B3521A-E84F-4A52-9E37-74DCCFEBEFE6}"/>
              </a:ext>
            </a:extLst>
          </p:cNvPr>
          <p:cNvGrpSpPr/>
          <p:nvPr/>
        </p:nvGrpSpPr>
        <p:grpSpPr>
          <a:xfrm>
            <a:off x="1001448" y="3614302"/>
            <a:ext cx="3028456" cy="1564054"/>
            <a:chOff x="709265" y="4370857"/>
            <a:chExt cx="3320639" cy="171495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569D847-9C65-49D4-A084-2B97DAF18109}"/>
                </a:ext>
              </a:extLst>
            </p:cNvPr>
            <p:cNvSpPr/>
            <p:nvPr/>
          </p:nvSpPr>
          <p:spPr bwMode="auto">
            <a:xfrm>
              <a:off x="2235497" y="4370857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d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4CFDCAF-334C-48E2-B3E2-FC85FF8FE438}"/>
                </a:ext>
              </a:extLst>
            </p:cNvPr>
            <p:cNvSpPr/>
            <p:nvPr/>
          </p:nvSpPr>
          <p:spPr bwMode="auto">
            <a:xfrm>
              <a:off x="1241488" y="4724976"/>
              <a:ext cx="427054" cy="42705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e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456E7CE-BF49-4C4C-B384-75F8A30328BB}"/>
                </a:ext>
              </a:extLst>
            </p:cNvPr>
            <p:cNvSpPr/>
            <p:nvPr/>
          </p:nvSpPr>
          <p:spPr bwMode="auto">
            <a:xfrm>
              <a:off x="1690152" y="5160194"/>
              <a:ext cx="427054" cy="42705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f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C5DF318-2A3D-496F-91DC-9197C7A182AC}"/>
                </a:ext>
              </a:extLst>
            </p:cNvPr>
            <p:cNvSpPr/>
            <p:nvPr/>
          </p:nvSpPr>
          <p:spPr bwMode="auto">
            <a:xfrm>
              <a:off x="1314594" y="5657953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c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2A3639E-8965-4C2C-BC5A-465CDFE220D5}"/>
                </a:ext>
              </a:extLst>
            </p:cNvPr>
            <p:cNvSpPr/>
            <p:nvPr/>
          </p:nvSpPr>
          <p:spPr bwMode="auto">
            <a:xfrm>
              <a:off x="1980682" y="5658756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b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0AB5103-869E-4756-A23D-9D1F209022A6}"/>
                </a:ext>
              </a:extLst>
            </p:cNvPr>
            <p:cNvSpPr/>
            <p:nvPr/>
          </p:nvSpPr>
          <p:spPr bwMode="auto">
            <a:xfrm>
              <a:off x="3602850" y="4724976"/>
              <a:ext cx="427054" cy="42705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h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35DAD3A-3CE4-496B-88F2-A1F16AF4E7BF}"/>
                </a:ext>
              </a:extLst>
            </p:cNvPr>
            <p:cNvSpPr/>
            <p:nvPr/>
          </p:nvSpPr>
          <p:spPr bwMode="auto">
            <a:xfrm>
              <a:off x="3045169" y="5161197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7C876DF-1624-4B7E-9AFB-48D16E7C11CE}"/>
                </a:ext>
              </a:extLst>
            </p:cNvPr>
            <p:cNvSpPr/>
            <p:nvPr/>
          </p:nvSpPr>
          <p:spPr bwMode="auto">
            <a:xfrm>
              <a:off x="2675017" y="5658756"/>
              <a:ext cx="427054" cy="42705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j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2477696-9B23-4AFB-8299-FADA948B7DF8}"/>
                </a:ext>
              </a:extLst>
            </p:cNvPr>
            <p:cNvSpPr/>
            <p:nvPr/>
          </p:nvSpPr>
          <p:spPr bwMode="auto">
            <a:xfrm>
              <a:off x="3315600" y="5658756"/>
              <a:ext cx="427054" cy="42705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err="1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i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E2883CF-07B4-4F3C-8936-E35FF4387AA8}"/>
                </a:ext>
              </a:extLst>
            </p:cNvPr>
            <p:cNvCxnSpPr>
              <a:stCxn id="6" idx="7"/>
              <a:endCxn id="5" idx="2"/>
            </p:cNvCxnSpPr>
            <p:nvPr/>
          </p:nvCxnSpPr>
          <p:spPr bwMode="auto">
            <a:xfrm flipV="1">
              <a:off x="1606001" y="4584384"/>
              <a:ext cx="629496" cy="20313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1E317A4-F965-429A-B0A2-CDE174CBF9AD}"/>
                </a:ext>
              </a:extLst>
            </p:cNvPr>
            <p:cNvCxnSpPr>
              <a:stCxn id="5" idx="6"/>
              <a:endCxn id="11" idx="1"/>
            </p:cNvCxnSpPr>
            <p:nvPr/>
          </p:nvCxnSpPr>
          <p:spPr bwMode="auto">
            <a:xfrm>
              <a:off x="2662551" y="4584384"/>
              <a:ext cx="1002840" cy="20313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D47B3901-39D8-4752-A1AC-1BBF67544361}"/>
                </a:ext>
              </a:extLst>
            </p:cNvPr>
            <p:cNvCxnSpPr>
              <a:cxnSpLocks/>
              <a:stCxn id="33" idx="7"/>
              <a:endCxn id="6" idx="3"/>
            </p:cNvCxnSpPr>
            <p:nvPr/>
          </p:nvCxnSpPr>
          <p:spPr bwMode="auto">
            <a:xfrm flipV="1">
              <a:off x="1073778" y="5089489"/>
              <a:ext cx="230251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2E1F5D5C-B975-4658-8B9C-E04B6077AB93}"/>
                </a:ext>
              </a:extLst>
            </p:cNvPr>
            <p:cNvCxnSpPr>
              <a:stCxn id="6" idx="5"/>
              <a:endCxn id="8" idx="1"/>
            </p:cNvCxnSpPr>
            <p:nvPr/>
          </p:nvCxnSpPr>
          <p:spPr bwMode="auto">
            <a:xfrm>
              <a:off x="1606001" y="5089489"/>
              <a:ext cx="146692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B67174A-79A8-427B-A39B-E2BC41F55556}"/>
                </a:ext>
              </a:extLst>
            </p:cNvPr>
            <p:cNvCxnSpPr>
              <a:stCxn id="11" idx="3"/>
              <a:endCxn id="12" idx="0"/>
            </p:cNvCxnSpPr>
            <p:nvPr/>
          </p:nvCxnSpPr>
          <p:spPr bwMode="auto">
            <a:xfrm flipH="1">
              <a:off x="3258696" y="5089489"/>
              <a:ext cx="406695" cy="7170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9914F481-2993-448A-A469-B28F188A1770}"/>
                </a:ext>
              </a:extLst>
            </p:cNvPr>
            <p:cNvSpPr/>
            <p:nvPr/>
          </p:nvSpPr>
          <p:spPr bwMode="auto">
            <a:xfrm>
              <a:off x="709265" y="5160194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a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5D4126BB-086F-4973-B1A5-FDB54AB96922}"/>
                </a:ext>
              </a:extLst>
            </p:cNvPr>
            <p:cNvCxnSpPr>
              <a:stCxn id="8" idx="5"/>
              <a:endCxn id="10" idx="0"/>
            </p:cNvCxnSpPr>
            <p:nvPr/>
          </p:nvCxnSpPr>
          <p:spPr bwMode="auto">
            <a:xfrm>
              <a:off x="2054665" y="5524707"/>
              <a:ext cx="139544" cy="13404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6FE67ADA-E2D9-4E6B-A622-69FCA46DB7DF}"/>
                </a:ext>
              </a:extLst>
            </p:cNvPr>
            <p:cNvCxnSpPr>
              <a:stCxn id="8" idx="3"/>
              <a:endCxn id="9" idx="0"/>
            </p:cNvCxnSpPr>
            <p:nvPr/>
          </p:nvCxnSpPr>
          <p:spPr bwMode="auto">
            <a:xfrm flipH="1">
              <a:off x="1528121" y="5524707"/>
              <a:ext cx="224572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D23DD1E0-5B75-4538-9E50-1E66DE6E8BD7}"/>
                </a:ext>
              </a:extLst>
            </p:cNvPr>
            <p:cNvCxnSpPr>
              <a:stCxn id="12" idx="3"/>
              <a:endCxn id="13" idx="0"/>
            </p:cNvCxnSpPr>
            <p:nvPr/>
          </p:nvCxnSpPr>
          <p:spPr bwMode="auto">
            <a:xfrm flipH="1">
              <a:off x="2888544" y="5525710"/>
              <a:ext cx="219166" cy="1330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41432EE6-9B41-4AF6-9A17-C48392E61DD5}"/>
                </a:ext>
              </a:extLst>
            </p:cNvPr>
            <p:cNvCxnSpPr>
              <a:stCxn id="12" idx="5"/>
              <a:endCxn id="14" idx="0"/>
            </p:cNvCxnSpPr>
            <p:nvPr/>
          </p:nvCxnSpPr>
          <p:spPr bwMode="auto">
            <a:xfrm>
              <a:off x="3409682" y="5525710"/>
              <a:ext cx="119445" cy="1330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EA472F8F-84D7-464D-B2C3-BD86BE4C5AD2}"/>
              </a:ext>
            </a:extLst>
          </p:cNvPr>
          <p:cNvSpPr txBox="1"/>
          <p:nvPr/>
        </p:nvSpPr>
        <p:spPr>
          <a:xfrm>
            <a:off x="1617484" y="2947144"/>
            <a:ext cx="3987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下边这棵树的访问顺序为</a:t>
            </a:r>
            <a:r>
              <a:rPr lang="en-US" altLang="zh-CN" sz="2400" dirty="0"/>
              <a:t>?</a:t>
            </a:r>
            <a:endParaRPr lang="zh-CN" altLang="en-US" sz="2400" dirty="0"/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6E7B7BA3-4E41-4F60-9A73-6B29EF32E45E}"/>
              </a:ext>
            </a:extLst>
          </p:cNvPr>
          <p:cNvGrpSpPr/>
          <p:nvPr/>
        </p:nvGrpSpPr>
        <p:grpSpPr>
          <a:xfrm>
            <a:off x="5091631" y="3674958"/>
            <a:ext cx="3782751" cy="1558698"/>
            <a:chOff x="4709461" y="4446586"/>
            <a:chExt cx="4147708" cy="1709080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CFF2E9D7-B239-4CFD-B3F7-37F9F29FC097}"/>
                </a:ext>
              </a:extLst>
            </p:cNvPr>
            <p:cNvSpPr/>
            <p:nvPr/>
          </p:nvSpPr>
          <p:spPr bwMode="auto">
            <a:xfrm>
              <a:off x="6583085" y="4446586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d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AA4273BF-C01D-44BF-A8D3-3A2B5169F4E8}"/>
                </a:ext>
              </a:extLst>
            </p:cNvPr>
            <p:cNvSpPr/>
            <p:nvPr/>
          </p:nvSpPr>
          <p:spPr bwMode="auto">
            <a:xfrm>
              <a:off x="5589076" y="4800705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e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8AFCD81F-8C1D-4B8F-837B-38A48392B13E}"/>
                </a:ext>
              </a:extLst>
            </p:cNvPr>
            <p:cNvSpPr/>
            <p:nvPr/>
          </p:nvSpPr>
          <p:spPr bwMode="auto">
            <a:xfrm>
              <a:off x="6037740" y="5235923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a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62F4CFB2-5A5F-420B-AC70-B15C74BCE850}"/>
                </a:ext>
              </a:extLst>
            </p:cNvPr>
            <p:cNvSpPr/>
            <p:nvPr/>
          </p:nvSpPr>
          <p:spPr bwMode="auto">
            <a:xfrm>
              <a:off x="4709461" y="5727809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b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26F3CF5D-ED34-497F-A299-2516BF2A9FA0}"/>
                </a:ext>
              </a:extLst>
            </p:cNvPr>
            <p:cNvSpPr/>
            <p:nvPr/>
          </p:nvSpPr>
          <p:spPr bwMode="auto">
            <a:xfrm>
              <a:off x="5375549" y="5728612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c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E2968D3-D4C6-492A-BDC8-98B261A61F8E}"/>
                </a:ext>
              </a:extLst>
            </p:cNvPr>
            <p:cNvSpPr/>
            <p:nvPr/>
          </p:nvSpPr>
          <p:spPr bwMode="auto">
            <a:xfrm>
              <a:off x="7663607" y="4784658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h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3FC247E9-42A1-4C87-8114-3AD350719465}"/>
                </a:ext>
              </a:extLst>
            </p:cNvPr>
            <p:cNvSpPr/>
            <p:nvPr/>
          </p:nvSpPr>
          <p:spPr bwMode="auto">
            <a:xfrm>
              <a:off x="8102903" y="5245626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3F2C8F83-13EA-414A-BE33-69D0F886C0FA}"/>
                </a:ext>
              </a:extLst>
            </p:cNvPr>
            <p:cNvSpPr/>
            <p:nvPr/>
          </p:nvSpPr>
          <p:spPr bwMode="auto">
            <a:xfrm>
              <a:off x="7789532" y="5718438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j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594C623F-C229-4741-A14C-571381171656}"/>
                </a:ext>
              </a:extLst>
            </p:cNvPr>
            <p:cNvSpPr/>
            <p:nvPr/>
          </p:nvSpPr>
          <p:spPr bwMode="auto">
            <a:xfrm>
              <a:off x="8430115" y="5718438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err="1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i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A93BA5AA-E3EF-44FF-8DF6-AD6A95D7C30C}"/>
                </a:ext>
              </a:extLst>
            </p:cNvPr>
            <p:cNvCxnSpPr>
              <a:stCxn id="75" idx="7"/>
              <a:endCxn id="74" idx="2"/>
            </p:cNvCxnSpPr>
            <p:nvPr/>
          </p:nvCxnSpPr>
          <p:spPr bwMode="auto">
            <a:xfrm flipV="1">
              <a:off x="5953589" y="4660113"/>
              <a:ext cx="629496" cy="20313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D3B456D1-763F-4511-B522-27FB76C89226}"/>
                </a:ext>
              </a:extLst>
            </p:cNvPr>
            <p:cNvCxnSpPr>
              <a:stCxn id="74" idx="6"/>
              <a:endCxn id="79" idx="1"/>
            </p:cNvCxnSpPr>
            <p:nvPr/>
          </p:nvCxnSpPr>
          <p:spPr bwMode="auto">
            <a:xfrm>
              <a:off x="7010139" y="4660113"/>
              <a:ext cx="716009" cy="18708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194B5070-6E66-4D58-9050-1CDBEFE18C9D}"/>
                </a:ext>
              </a:extLst>
            </p:cNvPr>
            <p:cNvCxnSpPr>
              <a:cxnSpLocks/>
              <a:stCxn id="88" idx="7"/>
              <a:endCxn id="75" idx="3"/>
            </p:cNvCxnSpPr>
            <p:nvPr/>
          </p:nvCxnSpPr>
          <p:spPr bwMode="auto">
            <a:xfrm flipV="1">
              <a:off x="5421366" y="5165218"/>
              <a:ext cx="230251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81AA61CB-BA17-4ADE-85DB-C50C015C2436}"/>
                </a:ext>
              </a:extLst>
            </p:cNvPr>
            <p:cNvCxnSpPr>
              <a:stCxn id="75" idx="5"/>
              <a:endCxn id="76" idx="1"/>
            </p:cNvCxnSpPr>
            <p:nvPr/>
          </p:nvCxnSpPr>
          <p:spPr bwMode="auto">
            <a:xfrm>
              <a:off x="5953589" y="5165218"/>
              <a:ext cx="146692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A927529F-5757-4EE7-870F-260B5E118B97}"/>
                </a:ext>
              </a:extLst>
            </p:cNvPr>
            <p:cNvCxnSpPr>
              <a:stCxn id="79" idx="5"/>
              <a:endCxn id="80" idx="0"/>
            </p:cNvCxnSpPr>
            <p:nvPr/>
          </p:nvCxnSpPr>
          <p:spPr bwMode="auto">
            <a:xfrm>
              <a:off x="8028120" y="5149171"/>
              <a:ext cx="288310" cy="9645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E81FA2A1-6856-43E3-9D88-6A8D99A62C9F}"/>
                </a:ext>
              </a:extLst>
            </p:cNvPr>
            <p:cNvSpPr/>
            <p:nvPr/>
          </p:nvSpPr>
          <p:spPr bwMode="auto">
            <a:xfrm>
              <a:off x="5056853" y="5235923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f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B0ED2679-5B2F-448C-B896-208066070766}"/>
                </a:ext>
              </a:extLst>
            </p:cNvPr>
            <p:cNvCxnSpPr>
              <a:stCxn id="88" idx="5"/>
              <a:endCxn id="78" idx="0"/>
            </p:cNvCxnSpPr>
            <p:nvPr/>
          </p:nvCxnSpPr>
          <p:spPr bwMode="auto">
            <a:xfrm>
              <a:off x="5421366" y="5600436"/>
              <a:ext cx="167710" cy="12817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6BA1E826-2F5E-4A79-9EFF-EC64BAE21CB6}"/>
                </a:ext>
              </a:extLst>
            </p:cNvPr>
            <p:cNvCxnSpPr>
              <a:stCxn id="88" idx="3"/>
              <a:endCxn id="77" idx="0"/>
            </p:cNvCxnSpPr>
            <p:nvPr/>
          </p:nvCxnSpPr>
          <p:spPr bwMode="auto">
            <a:xfrm flipH="1">
              <a:off x="4922988" y="5600436"/>
              <a:ext cx="196406" cy="12737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8DDD89E4-A0DC-40E3-90E8-4568CBB2A70A}"/>
                </a:ext>
              </a:extLst>
            </p:cNvPr>
            <p:cNvCxnSpPr>
              <a:stCxn id="80" idx="3"/>
              <a:endCxn id="81" idx="0"/>
            </p:cNvCxnSpPr>
            <p:nvPr/>
          </p:nvCxnSpPr>
          <p:spPr bwMode="auto">
            <a:xfrm flipH="1">
              <a:off x="8003059" y="5610139"/>
              <a:ext cx="162385" cy="1082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68B35175-3D35-4A95-9319-96BF26F3873B}"/>
                </a:ext>
              </a:extLst>
            </p:cNvPr>
            <p:cNvCxnSpPr>
              <a:stCxn id="80" idx="5"/>
              <a:endCxn id="82" idx="0"/>
            </p:cNvCxnSpPr>
            <p:nvPr/>
          </p:nvCxnSpPr>
          <p:spPr bwMode="auto">
            <a:xfrm>
              <a:off x="8467416" y="5610139"/>
              <a:ext cx="176226" cy="1082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5" name="箭头: 左右 114">
            <a:extLst>
              <a:ext uri="{FF2B5EF4-FFF2-40B4-BE49-F238E27FC236}">
                <a16:creationId xmlns:a16="http://schemas.microsoft.com/office/drawing/2014/main" id="{B3604D9F-352C-49F7-9F8F-7DE48F069DF3}"/>
              </a:ext>
            </a:extLst>
          </p:cNvPr>
          <p:cNvSpPr/>
          <p:nvPr/>
        </p:nvSpPr>
        <p:spPr bwMode="auto">
          <a:xfrm>
            <a:off x="4298341" y="4327492"/>
            <a:ext cx="611218" cy="243568"/>
          </a:xfrm>
          <a:prstGeom prst="left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9" name="标题 1">
            <a:extLst>
              <a:ext uri="{FF2B5EF4-FFF2-40B4-BE49-F238E27FC236}">
                <a16:creationId xmlns:a16="http://schemas.microsoft.com/office/drawing/2014/main" id="{F6F67070-F632-40BB-A2CB-70E83004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866" y="5252446"/>
            <a:ext cx="2697327" cy="591361"/>
          </a:xfrm>
        </p:spPr>
        <p:txBody>
          <a:bodyPr/>
          <a:lstStyle/>
          <a:p>
            <a:r>
              <a:rPr lang="zh-CN" altLang="en-US" sz="2800" dirty="0">
                <a:latin typeface="camb"/>
              </a:rPr>
              <a:t>带“翻转标志”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1CEB3B3-7DB3-4D6D-AA73-4C8AE9798517}"/>
              </a:ext>
            </a:extLst>
          </p:cNvPr>
          <p:cNvSpPr txBox="1"/>
          <p:nvPr/>
        </p:nvSpPr>
        <p:spPr>
          <a:xfrm>
            <a:off x="926205" y="5946164"/>
            <a:ext cx="32485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  (</a:t>
            </a:r>
            <a:r>
              <a:rPr lang="en-US" altLang="zh-CN" sz="2400" dirty="0" err="1">
                <a:solidFill>
                  <a:srgbClr val="002060"/>
                </a:solidFill>
              </a:rPr>
              <a:t>b,f,c,e,a</a:t>
            </a:r>
            <a:r>
              <a:rPr lang="en-US" altLang="zh-CN" sz="2400" dirty="0">
                <a:solidFill>
                  <a:srgbClr val="002060"/>
                </a:solidFill>
              </a:rPr>
              <a:t>, d, </a:t>
            </a:r>
            <a:r>
              <a:rPr lang="en-US" altLang="zh-CN" sz="2400" dirty="0" err="1">
                <a:solidFill>
                  <a:srgbClr val="002060"/>
                </a:solidFill>
              </a:rPr>
              <a:t>h,j,g,i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7654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0" grpId="0"/>
      <p:bldP spid="51" grpId="0"/>
      <p:bldP spid="115" grpId="0" animBg="1"/>
      <p:bldP spid="119" grpId="0"/>
      <p:bldP spid="1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01905-109D-482B-A733-4EB5FC38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6DAA32-6F48-4BF6-941F-9ECEB9966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4144369"/>
          </a:xfrm>
        </p:spPr>
        <p:txBody>
          <a:bodyPr/>
          <a:lstStyle/>
          <a:p>
            <a:r>
              <a:rPr lang="en-US" altLang="zh-CN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Splay(x)</a:t>
            </a:r>
          </a:p>
          <a:p>
            <a:pPr lvl="1"/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Splaying the tree for a certain element x rearranges the tree so that x is at the root.</a:t>
            </a:r>
          </a:p>
          <a:p>
            <a:pPr lvl="1"/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其他操作都需要应用这个基本操作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）</a:t>
            </a:r>
            <a:endParaRPr lang="en-US" altLang="zh-CN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Insert(x)</a:t>
            </a:r>
          </a:p>
          <a:p>
            <a:pPr lvl="1"/>
            <a:r>
              <a:rPr lang="zh-CN" altLang="en-US" dirty="0"/>
              <a:t>插入新元素</a:t>
            </a:r>
            <a:r>
              <a:rPr lang="en-US" altLang="zh-CN" dirty="0"/>
              <a:t>x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Delete(x)</a:t>
            </a:r>
          </a:p>
          <a:p>
            <a:pPr lvl="1"/>
            <a:r>
              <a:rPr lang="zh-CN" altLang="en-US" dirty="0"/>
              <a:t>删除现有元素</a:t>
            </a:r>
            <a:r>
              <a:rPr lang="en-US" altLang="zh-CN" dirty="0"/>
              <a:t>x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37645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E0413E-3329-49BF-A5F6-B91C066AA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48" y="610966"/>
            <a:ext cx="8501062" cy="1866077"/>
          </a:xfrm>
        </p:spPr>
        <p:txBody>
          <a:bodyPr/>
          <a:lstStyle/>
          <a:p>
            <a:r>
              <a:rPr lang="zh-CN" altLang="en-US" sz="2800" dirty="0"/>
              <a:t>每个节点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800" dirty="0"/>
              <a:t>附加一个</a:t>
            </a:r>
            <a:r>
              <a:rPr lang="zh-CN" altLang="en-US" sz="2800" dirty="0">
                <a:solidFill>
                  <a:srgbClr val="9933FF"/>
                </a:solidFill>
              </a:rPr>
              <a:t>“全体翻转标志” </a:t>
            </a:r>
            <a:r>
              <a:rPr lang="en-US" altLang="zh-CN" sz="2800" dirty="0">
                <a:solidFill>
                  <a:srgbClr val="9933FF"/>
                </a:solidFill>
              </a:rPr>
              <a:t>(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v.</a:t>
            </a:r>
            <a:r>
              <a:rPr lang="en-US" altLang="zh-CN" sz="2800" dirty="0" err="1">
                <a:solidFill>
                  <a:srgbClr val="FF0000"/>
                </a:solidFill>
              </a:rPr>
              <a:t>rev_all</a:t>
            </a:r>
            <a:r>
              <a:rPr lang="en-US" altLang="zh-CN" sz="2800" dirty="0">
                <a:solidFill>
                  <a:srgbClr val="9933FF"/>
                </a:solidFill>
              </a:rPr>
              <a:t>)</a:t>
            </a:r>
          </a:p>
          <a:p>
            <a:pPr lvl="1"/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v.</a:t>
            </a:r>
            <a:r>
              <a:rPr lang="en-US" altLang="zh-CN" sz="2400" dirty="0" err="1">
                <a:solidFill>
                  <a:srgbClr val="FF0000"/>
                </a:solidFill>
              </a:rPr>
              <a:t>rev_all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= </a:t>
            </a:r>
            <a:r>
              <a:rPr lang="en-US" altLang="zh-CN" sz="2400" dirty="0">
                <a:solidFill>
                  <a:srgbClr val="002060"/>
                </a:solidFill>
              </a:rPr>
              <a:t>1</a:t>
            </a:r>
            <a:r>
              <a:rPr lang="en-US" altLang="zh-CN" sz="2400" dirty="0"/>
              <a:t>   </a:t>
            </a:r>
            <a:r>
              <a:rPr lang="zh-CN" altLang="en-US" sz="2400" dirty="0"/>
              <a:t>表示</a:t>
            </a:r>
            <a:r>
              <a:rPr lang="zh-CN" altLang="en-US" sz="2400" dirty="0">
                <a:solidFill>
                  <a:srgbClr val="00B0F0"/>
                </a:solidFill>
              </a:rPr>
              <a:t>要对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400" dirty="0">
                <a:solidFill>
                  <a:srgbClr val="00B0F0"/>
                </a:solidFill>
              </a:rPr>
              <a:t>进行整体翻转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lvl="2"/>
            <a:r>
              <a:rPr lang="zh-CN" altLang="en-US" dirty="0"/>
              <a:t>它等价于将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dirty="0"/>
              <a:t>中所有节点的翻转标志</a:t>
            </a:r>
            <a:r>
              <a:rPr lang="en-US" altLang="zh-CN" dirty="0"/>
              <a:t>(rev) </a:t>
            </a:r>
            <a:r>
              <a:rPr lang="zh-CN" altLang="en-US" dirty="0"/>
              <a:t>取反。</a:t>
            </a:r>
            <a:endParaRPr lang="en-US" altLang="zh-CN" dirty="0"/>
          </a:p>
          <a:p>
            <a:pPr lvl="1"/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v.</a:t>
            </a:r>
            <a:r>
              <a:rPr lang="en-US" altLang="zh-CN" sz="2400" dirty="0" err="1">
                <a:solidFill>
                  <a:srgbClr val="FF0000"/>
                </a:solidFill>
              </a:rPr>
              <a:t>rev_all</a:t>
            </a:r>
            <a:r>
              <a:rPr lang="en-US" altLang="zh-CN" sz="2400" dirty="0"/>
              <a:t> = </a:t>
            </a:r>
            <a:r>
              <a:rPr lang="en-US" altLang="zh-CN" sz="2400" dirty="0">
                <a:solidFill>
                  <a:srgbClr val="002060"/>
                </a:solidFill>
              </a:rPr>
              <a:t>0</a:t>
            </a:r>
            <a:r>
              <a:rPr lang="en-US" altLang="zh-CN" sz="2400" dirty="0"/>
              <a:t>   </a:t>
            </a:r>
            <a:r>
              <a:rPr lang="zh-CN" altLang="en-US" sz="2400" dirty="0"/>
              <a:t>表示不对子树全体进行翻转</a:t>
            </a:r>
            <a:r>
              <a:rPr lang="en-US" altLang="zh-CN" sz="2400" dirty="0"/>
              <a:t>.</a:t>
            </a:r>
          </a:p>
          <a:p>
            <a:pPr lvl="2"/>
            <a:endParaRPr lang="en-US" altLang="zh-CN" dirty="0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D97AB543-AC00-4897-9934-2FAFBA5A10A9}"/>
              </a:ext>
            </a:extLst>
          </p:cNvPr>
          <p:cNvGrpSpPr/>
          <p:nvPr/>
        </p:nvGrpSpPr>
        <p:grpSpPr>
          <a:xfrm>
            <a:off x="821121" y="2867337"/>
            <a:ext cx="2930802" cy="1513621"/>
            <a:chOff x="633254" y="4021051"/>
            <a:chExt cx="3320639" cy="1714953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214B9B98-CD39-47BF-956D-51F55C0BBD16}"/>
                </a:ext>
              </a:extLst>
            </p:cNvPr>
            <p:cNvSpPr/>
            <p:nvPr/>
          </p:nvSpPr>
          <p:spPr bwMode="auto">
            <a:xfrm>
              <a:off x="2159486" y="4021051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d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B289250-0A7E-48C6-A5AA-80EF1709BE5B}"/>
                </a:ext>
              </a:extLst>
            </p:cNvPr>
            <p:cNvSpPr/>
            <p:nvPr/>
          </p:nvSpPr>
          <p:spPr bwMode="auto">
            <a:xfrm>
              <a:off x="1165477" y="4375170"/>
              <a:ext cx="427054" cy="42705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e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B326C31-88AF-4D4C-AF2B-5758334D9680}"/>
                </a:ext>
              </a:extLst>
            </p:cNvPr>
            <p:cNvSpPr/>
            <p:nvPr/>
          </p:nvSpPr>
          <p:spPr bwMode="auto">
            <a:xfrm>
              <a:off x="1614141" y="4810388"/>
              <a:ext cx="427054" cy="42705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f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F9A8733-F58B-4F4C-A107-F8656957A9A9}"/>
                </a:ext>
              </a:extLst>
            </p:cNvPr>
            <p:cNvSpPr/>
            <p:nvPr/>
          </p:nvSpPr>
          <p:spPr bwMode="auto">
            <a:xfrm>
              <a:off x="1238583" y="5308147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c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88745BB-5238-45F5-B80A-91EFC68B65C0}"/>
                </a:ext>
              </a:extLst>
            </p:cNvPr>
            <p:cNvSpPr/>
            <p:nvPr/>
          </p:nvSpPr>
          <p:spPr bwMode="auto">
            <a:xfrm>
              <a:off x="1904671" y="530895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b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BA57BA4-53A5-4DF2-8203-5A4BAE69C6CF}"/>
                </a:ext>
              </a:extLst>
            </p:cNvPr>
            <p:cNvSpPr/>
            <p:nvPr/>
          </p:nvSpPr>
          <p:spPr bwMode="auto">
            <a:xfrm>
              <a:off x="3526839" y="4375170"/>
              <a:ext cx="427054" cy="42705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h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7D10C81-E85F-4215-8156-FEEAF7E0E7A9}"/>
                </a:ext>
              </a:extLst>
            </p:cNvPr>
            <p:cNvSpPr/>
            <p:nvPr/>
          </p:nvSpPr>
          <p:spPr bwMode="auto">
            <a:xfrm>
              <a:off x="2969158" y="4811391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E8E50E5-E14C-457B-9F98-12BA5F94D08E}"/>
                </a:ext>
              </a:extLst>
            </p:cNvPr>
            <p:cNvSpPr/>
            <p:nvPr/>
          </p:nvSpPr>
          <p:spPr bwMode="auto">
            <a:xfrm>
              <a:off x="2599006" y="5308950"/>
              <a:ext cx="427054" cy="42705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j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61396E5-1A34-4F97-9945-A7CE827ED34C}"/>
                </a:ext>
              </a:extLst>
            </p:cNvPr>
            <p:cNvSpPr/>
            <p:nvPr/>
          </p:nvSpPr>
          <p:spPr bwMode="auto">
            <a:xfrm>
              <a:off x="3239589" y="5308950"/>
              <a:ext cx="427054" cy="42705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err="1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i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AF358C4-E70F-46D5-B8EF-B8F0FCFB6B77}"/>
                </a:ext>
              </a:extLst>
            </p:cNvPr>
            <p:cNvCxnSpPr>
              <a:stCxn id="5" idx="7"/>
              <a:endCxn id="4" idx="2"/>
            </p:cNvCxnSpPr>
            <p:nvPr/>
          </p:nvCxnSpPr>
          <p:spPr bwMode="auto">
            <a:xfrm flipV="1">
              <a:off x="1529990" y="4234578"/>
              <a:ext cx="629496" cy="20313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EA371F3B-BDD0-4A60-9F55-2212D76B4CAA}"/>
                </a:ext>
              </a:extLst>
            </p:cNvPr>
            <p:cNvCxnSpPr>
              <a:stCxn id="4" idx="6"/>
              <a:endCxn id="9" idx="1"/>
            </p:cNvCxnSpPr>
            <p:nvPr/>
          </p:nvCxnSpPr>
          <p:spPr bwMode="auto">
            <a:xfrm>
              <a:off x="2586540" y="4234578"/>
              <a:ext cx="1002840" cy="20313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CD5F0E96-1447-4DAC-975D-4796D1DB23D2}"/>
                </a:ext>
              </a:extLst>
            </p:cNvPr>
            <p:cNvCxnSpPr>
              <a:cxnSpLocks/>
              <a:stCxn id="18" idx="7"/>
              <a:endCxn id="5" idx="3"/>
            </p:cNvCxnSpPr>
            <p:nvPr/>
          </p:nvCxnSpPr>
          <p:spPr bwMode="auto">
            <a:xfrm flipV="1">
              <a:off x="997767" y="4739683"/>
              <a:ext cx="230251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3B9A743-6872-418E-9F33-07A9FC0554FB}"/>
                </a:ext>
              </a:extLst>
            </p:cNvPr>
            <p:cNvCxnSpPr>
              <a:stCxn id="5" idx="5"/>
              <a:endCxn id="6" idx="1"/>
            </p:cNvCxnSpPr>
            <p:nvPr/>
          </p:nvCxnSpPr>
          <p:spPr bwMode="auto">
            <a:xfrm>
              <a:off x="1529990" y="4739683"/>
              <a:ext cx="146692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7AFBBBE-2B47-4596-ABFC-B53BEDF5CF97}"/>
                </a:ext>
              </a:extLst>
            </p:cNvPr>
            <p:cNvCxnSpPr>
              <a:stCxn id="9" idx="3"/>
              <a:endCxn id="10" idx="0"/>
            </p:cNvCxnSpPr>
            <p:nvPr/>
          </p:nvCxnSpPr>
          <p:spPr bwMode="auto">
            <a:xfrm flipH="1">
              <a:off x="3182685" y="4739683"/>
              <a:ext cx="406695" cy="7170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CD401310-F033-4C5E-9F6C-65E60F392E25}"/>
                </a:ext>
              </a:extLst>
            </p:cNvPr>
            <p:cNvSpPr/>
            <p:nvPr/>
          </p:nvSpPr>
          <p:spPr bwMode="auto">
            <a:xfrm>
              <a:off x="633254" y="4810388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a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3330742-E7BA-471B-91DB-6C3D9AF3D075}"/>
                </a:ext>
              </a:extLst>
            </p:cNvPr>
            <p:cNvCxnSpPr>
              <a:stCxn id="6" idx="5"/>
              <a:endCxn id="8" idx="0"/>
            </p:cNvCxnSpPr>
            <p:nvPr/>
          </p:nvCxnSpPr>
          <p:spPr bwMode="auto">
            <a:xfrm>
              <a:off x="1978654" y="5174901"/>
              <a:ext cx="139544" cy="13404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DCF3281-3F0D-46BA-BD63-729B0864FB7F}"/>
                </a:ext>
              </a:extLst>
            </p:cNvPr>
            <p:cNvCxnSpPr>
              <a:stCxn id="6" idx="3"/>
              <a:endCxn id="7" idx="0"/>
            </p:cNvCxnSpPr>
            <p:nvPr/>
          </p:nvCxnSpPr>
          <p:spPr bwMode="auto">
            <a:xfrm flipH="1">
              <a:off x="1452110" y="5174901"/>
              <a:ext cx="224572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46BE1606-A4C9-4815-B058-65AF709A17EB}"/>
                </a:ext>
              </a:extLst>
            </p:cNvPr>
            <p:cNvCxnSpPr>
              <a:stCxn id="10" idx="3"/>
              <a:endCxn id="11" idx="0"/>
            </p:cNvCxnSpPr>
            <p:nvPr/>
          </p:nvCxnSpPr>
          <p:spPr bwMode="auto">
            <a:xfrm flipH="1">
              <a:off x="2812533" y="5175904"/>
              <a:ext cx="219166" cy="1330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719674D-AEE0-4DDA-8FF5-4B277696FD00}"/>
                </a:ext>
              </a:extLst>
            </p:cNvPr>
            <p:cNvCxnSpPr>
              <a:stCxn id="10" idx="5"/>
              <a:endCxn id="12" idx="0"/>
            </p:cNvCxnSpPr>
            <p:nvPr/>
          </p:nvCxnSpPr>
          <p:spPr bwMode="auto">
            <a:xfrm>
              <a:off x="3333671" y="5175904"/>
              <a:ext cx="119445" cy="1330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F172D8F-4EE1-47AD-9E57-29F7D3942D43}"/>
              </a:ext>
            </a:extLst>
          </p:cNvPr>
          <p:cNvGrpSpPr/>
          <p:nvPr/>
        </p:nvGrpSpPr>
        <p:grpSpPr>
          <a:xfrm>
            <a:off x="4825051" y="2728559"/>
            <a:ext cx="2930802" cy="1513621"/>
            <a:chOff x="4640422" y="3445241"/>
            <a:chExt cx="3320639" cy="1714953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87349D13-20D6-4B0F-8828-F68EF5BA6C8F}"/>
                </a:ext>
              </a:extLst>
            </p:cNvPr>
            <p:cNvSpPr/>
            <p:nvPr/>
          </p:nvSpPr>
          <p:spPr bwMode="auto">
            <a:xfrm>
              <a:off x="6166654" y="3445241"/>
              <a:ext cx="427054" cy="42705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d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9CC46207-80F6-459B-9A2F-A492285D5C81}"/>
                </a:ext>
              </a:extLst>
            </p:cNvPr>
            <p:cNvSpPr/>
            <p:nvPr/>
          </p:nvSpPr>
          <p:spPr bwMode="auto">
            <a:xfrm>
              <a:off x="5172645" y="379936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e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91B1CA5-D1BA-411A-A710-EA8C3FE322E0}"/>
                </a:ext>
              </a:extLst>
            </p:cNvPr>
            <p:cNvSpPr/>
            <p:nvPr/>
          </p:nvSpPr>
          <p:spPr bwMode="auto">
            <a:xfrm>
              <a:off x="5621309" y="4234578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f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4543F0E0-F2EA-47FA-A4BE-6D2701CDF065}"/>
                </a:ext>
              </a:extLst>
            </p:cNvPr>
            <p:cNvSpPr/>
            <p:nvPr/>
          </p:nvSpPr>
          <p:spPr bwMode="auto">
            <a:xfrm>
              <a:off x="5245751" y="4732337"/>
              <a:ext cx="427054" cy="42705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c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7090F232-FA8A-47F5-B991-965550966C97}"/>
                </a:ext>
              </a:extLst>
            </p:cNvPr>
            <p:cNvSpPr/>
            <p:nvPr/>
          </p:nvSpPr>
          <p:spPr bwMode="auto">
            <a:xfrm>
              <a:off x="5911839" y="4733140"/>
              <a:ext cx="427054" cy="42705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b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45804FF7-A02B-4E2E-A818-F74AD2BB7A2C}"/>
                </a:ext>
              </a:extLst>
            </p:cNvPr>
            <p:cNvSpPr/>
            <p:nvPr/>
          </p:nvSpPr>
          <p:spPr bwMode="auto">
            <a:xfrm>
              <a:off x="7534007" y="3799360"/>
              <a:ext cx="427054" cy="42705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h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10507195-8221-4A62-8CC5-3D2625389D67}"/>
                </a:ext>
              </a:extLst>
            </p:cNvPr>
            <p:cNvSpPr/>
            <p:nvPr/>
          </p:nvSpPr>
          <p:spPr bwMode="auto">
            <a:xfrm>
              <a:off x="6976326" y="4235581"/>
              <a:ext cx="427054" cy="42705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DF426F9-637B-48F0-9492-F0072ED6B0D0}"/>
                </a:ext>
              </a:extLst>
            </p:cNvPr>
            <p:cNvSpPr/>
            <p:nvPr/>
          </p:nvSpPr>
          <p:spPr bwMode="auto">
            <a:xfrm>
              <a:off x="6606174" y="473314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j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A6D5284B-9400-43DD-AF0F-4AA870C71E5D}"/>
                </a:ext>
              </a:extLst>
            </p:cNvPr>
            <p:cNvSpPr/>
            <p:nvPr/>
          </p:nvSpPr>
          <p:spPr bwMode="auto">
            <a:xfrm>
              <a:off x="7246757" y="473314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err="1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i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E1E72B90-E90B-49B5-860B-92944BC1E4C2}"/>
                </a:ext>
              </a:extLst>
            </p:cNvPr>
            <p:cNvCxnSpPr>
              <a:stCxn id="24" idx="7"/>
              <a:endCxn id="23" idx="2"/>
            </p:cNvCxnSpPr>
            <p:nvPr/>
          </p:nvCxnSpPr>
          <p:spPr bwMode="auto">
            <a:xfrm flipV="1">
              <a:off x="5537158" y="3658768"/>
              <a:ext cx="629496" cy="20313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01564918-AF05-4C4A-8B4A-26FB7046BAB2}"/>
                </a:ext>
              </a:extLst>
            </p:cNvPr>
            <p:cNvCxnSpPr>
              <a:stCxn id="23" idx="6"/>
              <a:endCxn id="28" idx="1"/>
            </p:cNvCxnSpPr>
            <p:nvPr/>
          </p:nvCxnSpPr>
          <p:spPr bwMode="auto">
            <a:xfrm>
              <a:off x="6593708" y="3658768"/>
              <a:ext cx="1002840" cy="20313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FBA802D2-4F91-4047-ABE4-02A7EF9559A2}"/>
                </a:ext>
              </a:extLst>
            </p:cNvPr>
            <p:cNvCxnSpPr>
              <a:cxnSpLocks/>
              <a:stCxn id="37" idx="7"/>
              <a:endCxn id="24" idx="3"/>
            </p:cNvCxnSpPr>
            <p:nvPr/>
          </p:nvCxnSpPr>
          <p:spPr bwMode="auto">
            <a:xfrm flipV="1">
              <a:off x="5004935" y="4163873"/>
              <a:ext cx="230251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3932A730-E9DD-4577-BAEE-BEB1684C7B82}"/>
                </a:ext>
              </a:extLst>
            </p:cNvPr>
            <p:cNvCxnSpPr>
              <a:stCxn id="24" idx="5"/>
              <a:endCxn id="25" idx="1"/>
            </p:cNvCxnSpPr>
            <p:nvPr/>
          </p:nvCxnSpPr>
          <p:spPr bwMode="auto">
            <a:xfrm>
              <a:off x="5537158" y="4163873"/>
              <a:ext cx="146692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217E692-2DC3-49AE-A153-6772BE20383D}"/>
                </a:ext>
              </a:extLst>
            </p:cNvPr>
            <p:cNvCxnSpPr>
              <a:stCxn id="28" idx="3"/>
              <a:endCxn id="29" idx="0"/>
            </p:cNvCxnSpPr>
            <p:nvPr/>
          </p:nvCxnSpPr>
          <p:spPr bwMode="auto">
            <a:xfrm flipH="1">
              <a:off x="7189853" y="4163873"/>
              <a:ext cx="406695" cy="7170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CE6835B-7CED-4AA6-8EF9-5A159A856DD8}"/>
                </a:ext>
              </a:extLst>
            </p:cNvPr>
            <p:cNvSpPr/>
            <p:nvPr/>
          </p:nvSpPr>
          <p:spPr bwMode="auto">
            <a:xfrm>
              <a:off x="4640422" y="4234578"/>
              <a:ext cx="427054" cy="42705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a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1F3475DA-4132-46D3-88DF-29A9D76DA1B0}"/>
                </a:ext>
              </a:extLst>
            </p:cNvPr>
            <p:cNvCxnSpPr>
              <a:stCxn id="25" idx="5"/>
              <a:endCxn id="27" idx="0"/>
            </p:cNvCxnSpPr>
            <p:nvPr/>
          </p:nvCxnSpPr>
          <p:spPr bwMode="auto">
            <a:xfrm>
              <a:off x="5985822" y="4599091"/>
              <a:ext cx="139544" cy="13404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9A2F9265-F371-4AC8-8D29-0EA8ED4B950C}"/>
                </a:ext>
              </a:extLst>
            </p:cNvPr>
            <p:cNvCxnSpPr>
              <a:stCxn id="25" idx="3"/>
              <a:endCxn id="26" idx="0"/>
            </p:cNvCxnSpPr>
            <p:nvPr/>
          </p:nvCxnSpPr>
          <p:spPr bwMode="auto">
            <a:xfrm flipH="1">
              <a:off x="5459278" y="4599091"/>
              <a:ext cx="224572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D1870192-B7FC-4AD5-B68E-1688D4D224D9}"/>
                </a:ext>
              </a:extLst>
            </p:cNvPr>
            <p:cNvCxnSpPr>
              <a:stCxn id="29" idx="3"/>
              <a:endCxn id="30" idx="0"/>
            </p:cNvCxnSpPr>
            <p:nvPr/>
          </p:nvCxnSpPr>
          <p:spPr bwMode="auto">
            <a:xfrm flipH="1">
              <a:off x="6819701" y="4600094"/>
              <a:ext cx="219166" cy="1330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9FC29184-6619-43C2-AF93-3B9556B374BF}"/>
                </a:ext>
              </a:extLst>
            </p:cNvPr>
            <p:cNvCxnSpPr>
              <a:stCxn id="29" idx="5"/>
              <a:endCxn id="31" idx="0"/>
            </p:cNvCxnSpPr>
            <p:nvPr/>
          </p:nvCxnSpPr>
          <p:spPr bwMode="auto">
            <a:xfrm>
              <a:off x="7340839" y="4600094"/>
              <a:ext cx="119445" cy="1330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AF4FEE60-E9E8-48AE-A5A8-7F4410260D82}"/>
              </a:ext>
            </a:extLst>
          </p:cNvPr>
          <p:cNvGrpSpPr/>
          <p:nvPr/>
        </p:nvGrpSpPr>
        <p:grpSpPr>
          <a:xfrm>
            <a:off x="4683272" y="4924536"/>
            <a:ext cx="3731506" cy="1577498"/>
            <a:chOff x="4989157" y="4643182"/>
            <a:chExt cx="3731506" cy="1577498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77F53015-346D-411C-A7DB-166363FCD444}"/>
                </a:ext>
              </a:extLst>
            </p:cNvPr>
            <p:cNvSpPr/>
            <p:nvPr/>
          </p:nvSpPr>
          <p:spPr bwMode="auto">
            <a:xfrm>
              <a:off x="6245207" y="4643182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d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0CEECA69-B6D9-4763-9E78-D64E500C34E2}"/>
                </a:ext>
              </a:extLst>
            </p:cNvPr>
            <p:cNvSpPr/>
            <p:nvPr/>
          </p:nvSpPr>
          <p:spPr bwMode="auto">
            <a:xfrm>
              <a:off x="4989157" y="4946376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h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74F8A67C-DDB6-42A2-8A5D-1CD32F7E5ED8}"/>
                </a:ext>
              </a:extLst>
            </p:cNvPr>
            <p:cNvSpPr/>
            <p:nvPr/>
          </p:nvSpPr>
          <p:spPr bwMode="auto">
            <a:xfrm>
              <a:off x="8096012" y="5370571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f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D102FAF8-D929-494B-A97D-D19A27DC4E63}"/>
                </a:ext>
              </a:extLst>
            </p:cNvPr>
            <p:cNvSpPr/>
            <p:nvPr/>
          </p:nvSpPr>
          <p:spPr bwMode="auto">
            <a:xfrm>
              <a:off x="7755853" y="5843053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c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62892652-68A3-472B-8096-006ED261BFB4}"/>
                </a:ext>
              </a:extLst>
            </p:cNvPr>
            <p:cNvSpPr/>
            <p:nvPr/>
          </p:nvSpPr>
          <p:spPr bwMode="auto">
            <a:xfrm>
              <a:off x="8343744" y="5843761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b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67267F8E-AE2C-4F84-B06F-90F4D6CAE81D}"/>
                </a:ext>
              </a:extLst>
            </p:cNvPr>
            <p:cNvSpPr/>
            <p:nvPr/>
          </p:nvSpPr>
          <p:spPr bwMode="auto">
            <a:xfrm>
              <a:off x="7446058" y="4948387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e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CEA67E12-2DB1-46F1-8F26-1A32D5CCD256}"/>
                </a:ext>
              </a:extLst>
            </p:cNvPr>
            <p:cNvSpPr/>
            <p:nvPr/>
          </p:nvSpPr>
          <p:spPr bwMode="auto">
            <a:xfrm>
              <a:off x="5556504" y="5370572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DE24679C-88C7-4211-8061-DB8F9FFEA44C}"/>
                </a:ext>
              </a:extLst>
            </p:cNvPr>
            <p:cNvSpPr/>
            <p:nvPr/>
          </p:nvSpPr>
          <p:spPr bwMode="auto">
            <a:xfrm>
              <a:off x="5229807" y="5809718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err="1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i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98604443-35A3-448D-AF66-715BB5D15EFA}"/>
                </a:ext>
              </a:extLst>
            </p:cNvPr>
            <p:cNvSpPr/>
            <p:nvPr/>
          </p:nvSpPr>
          <p:spPr bwMode="auto">
            <a:xfrm>
              <a:off x="5795187" y="5809718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j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FAB60E98-825E-494C-B11C-933DC2F1ED2A}"/>
                </a:ext>
              </a:extLst>
            </p:cNvPr>
            <p:cNvCxnSpPr>
              <a:stCxn id="47" idx="7"/>
              <a:endCxn id="46" idx="2"/>
            </p:cNvCxnSpPr>
            <p:nvPr/>
          </p:nvCxnSpPr>
          <p:spPr bwMode="auto">
            <a:xfrm flipV="1">
              <a:off x="5310877" y="4831642"/>
              <a:ext cx="934330" cy="169933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3C197A4E-8036-4FEC-8DD3-5CC595F32851}"/>
                </a:ext>
              </a:extLst>
            </p:cNvPr>
            <p:cNvCxnSpPr>
              <a:stCxn id="46" idx="6"/>
              <a:endCxn id="51" idx="1"/>
            </p:cNvCxnSpPr>
            <p:nvPr/>
          </p:nvCxnSpPr>
          <p:spPr bwMode="auto">
            <a:xfrm>
              <a:off x="6622126" y="4831642"/>
              <a:ext cx="879131" cy="17194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B6F4426E-DFE8-4B37-892A-1CB85B57A7C0}"/>
                </a:ext>
              </a:extLst>
            </p:cNvPr>
            <p:cNvSpPr/>
            <p:nvPr/>
          </p:nvSpPr>
          <p:spPr bwMode="auto">
            <a:xfrm>
              <a:off x="6851370" y="5346933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a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CB83F7EF-7CA5-4ADF-A508-112713C046E3}"/>
                </a:ext>
              </a:extLst>
            </p:cNvPr>
            <p:cNvCxnSpPr>
              <a:stCxn id="48" idx="5"/>
              <a:endCxn id="50" idx="0"/>
            </p:cNvCxnSpPr>
            <p:nvPr/>
          </p:nvCxnSpPr>
          <p:spPr bwMode="auto">
            <a:xfrm>
              <a:off x="8417732" y="5692291"/>
              <a:ext cx="114472" cy="15147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FDB14210-E41D-4AA8-A364-159AF9072C9F}"/>
                </a:ext>
              </a:extLst>
            </p:cNvPr>
            <p:cNvCxnSpPr>
              <a:stCxn id="48" idx="3"/>
              <a:endCxn id="49" idx="0"/>
            </p:cNvCxnSpPr>
            <p:nvPr/>
          </p:nvCxnSpPr>
          <p:spPr bwMode="auto">
            <a:xfrm flipH="1">
              <a:off x="7944313" y="5692291"/>
              <a:ext cx="206898" cy="150762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3E52F495-D7D4-4F3B-A11A-4E97939CB642}"/>
                </a:ext>
              </a:extLst>
            </p:cNvPr>
            <p:cNvCxnSpPr>
              <a:stCxn id="52" idx="3"/>
              <a:endCxn id="53" idx="0"/>
            </p:cNvCxnSpPr>
            <p:nvPr/>
          </p:nvCxnSpPr>
          <p:spPr bwMode="auto">
            <a:xfrm flipH="1">
              <a:off x="5418267" y="5692292"/>
              <a:ext cx="193436" cy="11742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47E46A1B-4876-4AEC-8EB0-BB52AF366227}"/>
                </a:ext>
              </a:extLst>
            </p:cNvPr>
            <p:cNvCxnSpPr>
              <a:stCxn id="52" idx="5"/>
              <a:endCxn id="54" idx="0"/>
            </p:cNvCxnSpPr>
            <p:nvPr/>
          </p:nvCxnSpPr>
          <p:spPr bwMode="auto">
            <a:xfrm>
              <a:off x="5878224" y="5692292"/>
              <a:ext cx="105423" cy="11742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5D515FB1-E16A-43BB-9F3B-5FE7567CAFF9}"/>
                </a:ext>
              </a:extLst>
            </p:cNvPr>
            <p:cNvCxnSpPr>
              <a:stCxn id="52" idx="1"/>
              <a:endCxn id="47" idx="5"/>
            </p:cNvCxnSpPr>
            <p:nvPr/>
          </p:nvCxnSpPr>
          <p:spPr bwMode="auto">
            <a:xfrm flipH="1" flipV="1">
              <a:off x="5310877" y="5268096"/>
              <a:ext cx="300826" cy="157675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A5053FE-0B5D-4B4E-B399-536EA568EC70}"/>
                </a:ext>
              </a:extLst>
            </p:cNvPr>
            <p:cNvCxnSpPr>
              <a:stCxn id="48" idx="1"/>
              <a:endCxn id="51" idx="5"/>
            </p:cNvCxnSpPr>
            <p:nvPr/>
          </p:nvCxnSpPr>
          <p:spPr bwMode="auto">
            <a:xfrm flipH="1" flipV="1">
              <a:off x="7767778" y="5270107"/>
              <a:ext cx="383433" cy="155663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F1C2F409-BC8F-4ACF-A6B3-B68AF32BE8DC}"/>
                </a:ext>
              </a:extLst>
            </p:cNvPr>
            <p:cNvCxnSpPr>
              <a:stCxn id="60" idx="7"/>
              <a:endCxn id="51" idx="3"/>
            </p:cNvCxnSpPr>
            <p:nvPr/>
          </p:nvCxnSpPr>
          <p:spPr bwMode="auto">
            <a:xfrm flipV="1">
              <a:off x="7173090" y="5270107"/>
              <a:ext cx="328167" cy="132025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8" name="箭头: 左右 87">
            <a:extLst>
              <a:ext uri="{FF2B5EF4-FFF2-40B4-BE49-F238E27FC236}">
                <a16:creationId xmlns:a16="http://schemas.microsoft.com/office/drawing/2014/main" id="{6C809D29-915B-432E-B1B7-B69F63714B82}"/>
              </a:ext>
            </a:extLst>
          </p:cNvPr>
          <p:cNvSpPr/>
          <p:nvPr/>
        </p:nvSpPr>
        <p:spPr bwMode="auto">
          <a:xfrm>
            <a:off x="3912783" y="3602261"/>
            <a:ext cx="611218" cy="243568"/>
          </a:xfrm>
          <a:prstGeom prst="left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9" name="箭头: 左右 88">
            <a:extLst>
              <a:ext uri="{FF2B5EF4-FFF2-40B4-BE49-F238E27FC236}">
                <a16:creationId xmlns:a16="http://schemas.microsoft.com/office/drawing/2014/main" id="{301E5ED9-FF1C-4A0D-B1D9-12F505110EB6}"/>
              </a:ext>
            </a:extLst>
          </p:cNvPr>
          <p:cNvSpPr/>
          <p:nvPr/>
        </p:nvSpPr>
        <p:spPr bwMode="auto">
          <a:xfrm rot="5400000">
            <a:off x="6257816" y="4453913"/>
            <a:ext cx="326919" cy="248419"/>
          </a:xfrm>
          <a:prstGeom prst="left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1" name="标题 1">
            <a:extLst>
              <a:ext uri="{FF2B5EF4-FFF2-40B4-BE49-F238E27FC236}">
                <a16:creationId xmlns:a16="http://schemas.microsoft.com/office/drawing/2014/main" id="{9AB19B9E-44CD-4040-A4AA-BC321995A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69" y="4496474"/>
            <a:ext cx="3248532" cy="1324446"/>
          </a:xfrm>
        </p:spPr>
        <p:txBody>
          <a:bodyPr/>
          <a:lstStyle/>
          <a:p>
            <a:r>
              <a:rPr lang="zh-CN" altLang="en-US" sz="2800" dirty="0">
                <a:latin typeface="camb"/>
              </a:rPr>
              <a:t>带“翻转标志”和“全体翻转标志”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20AACB1-8F79-4CE5-905E-0D9410E8CACB}"/>
              </a:ext>
            </a:extLst>
          </p:cNvPr>
          <p:cNvSpPr txBox="1"/>
          <p:nvPr/>
        </p:nvSpPr>
        <p:spPr>
          <a:xfrm>
            <a:off x="848971" y="5840384"/>
            <a:ext cx="32485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  (</a:t>
            </a:r>
            <a:r>
              <a:rPr lang="en-US" altLang="zh-CN" sz="2400" dirty="0" err="1">
                <a:solidFill>
                  <a:srgbClr val="002060"/>
                </a:solidFill>
              </a:rPr>
              <a:t>h,i,g,j,d,a,e,c,f,b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145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1" grpId="0"/>
      <p:bldP spid="9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2C1DA9-0D3D-48DC-B468-09DBDD9C4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446" y="729112"/>
            <a:ext cx="8501062" cy="174281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实际上，我们只需用到“全体翻转标志”，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而无需用到“翻转标志”。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  介绍“翻转标志”仅是为了解释“全体翻转标志”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10443FC-538A-430E-BDD9-B61FBFC6BD5A}"/>
              </a:ext>
            </a:extLst>
          </p:cNvPr>
          <p:cNvGrpSpPr/>
          <p:nvPr/>
        </p:nvGrpSpPr>
        <p:grpSpPr>
          <a:xfrm>
            <a:off x="966239" y="2782842"/>
            <a:ext cx="2930802" cy="1513621"/>
            <a:chOff x="633254" y="4021051"/>
            <a:chExt cx="3320639" cy="171495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40316372-0345-4C59-9408-AEFDA26E7398}"/>
                </a:ext>
              </a:extLst>
            </p:cNvPr>
            <p:cNvSpPr/>
            <p:nvPr/>
          </p:nvSpPr>
          <p:spPr bwMode="auto">
            <a:xfrm>
              <a:off x="2159486" y="4021051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d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06625F87-A42B-4809-994A-CD877D44E17B}"/>
                </a:ext>
              </a:extLst>
            </p:cNvPr>
            <p:cNvSpPr/>
            <p:nvPr/>
          </p:nvSpPr>
          <p:spPr bwMode="auto">
            <a:xfrm>
              <a:off x="1165477" y="437517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e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B335A62-717A-4F21-BA83-231213F05EF7}"/>
                </a:ext>
              </a:extLst>
            </p:cNvPr>
            <p:cNvSpPr/>
            <p:nvPr/>
          </p:nvSpPr>
          <p:spPr bwMode="auto">
            <a:xfrm>
              <a:off x="1614141" y="4810388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f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88C42D6-63BE-4856-A724-1BE04EC347F6}"/>
                </a:ext>
              </a:extLst>
            </p:cNvPr>
            <p:cNvSpPr/>
            <p:nvPr/>
          </p:nvSpPr>
          <p:spPr bwMode="auto">
            <a:xfrm>
              <a:off x="1238583" y="5308147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c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0746B94-6D06-48C8-8A0A-5DA984EA43B3}"/>
                </a:ext>
              </a:extLst>
            </p:cNvPr>
            <p:cNvSpPr/>
            <p:nvPr/>
          </p:nvSpPr>
          <p:spPr bwMode="auto">
            <a:xfrm>
              <a:off x="1904671" y="530895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b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1A0603C-2D52-4D97-BB91-0EF6B23468AF}"/>
                </a:ext>
              </a:extLst>
            </p:cNvPr>
            <p:cNvSpPr/>
            <p:nvPr/>
          </p:nvSpPr>
          <p:spPr bwMode="auto">
            <a:xfrm>
              <a:off x="3526839" y="437517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h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711835E-1C6C-4E15-A34E-83E3275B4E83}"/>
                </a:ext>
              </a:extLst>
            </p:cNvPr>
            <p:cNvSpPr/>
            <p:nvPr/>
          </p:nvSpPr>
          <p:spPr bwMode="auto">
            <a:xfrm>
              <a:off x="2969158" y="4811391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0821510-7321-493B-B36E-85258A1FB589}"/>
                </a:ext>
              </a:extLst>
            </p:cNvPr>
            <p:cNvSpPr/>
            <p:nvPr/>
          </p:nvSpPr>
          <p:spPr bwMode="auto">
            <a:xfrm>
              <a:off x="2599006" y="530895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j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F79DFDE-BD02-47AB-9565-EC855AE8B49B}"/>
                </a:ext>
              </a:extLst>
            </p:cNvPr>
            <p:cNvSpPr/>
            <p:nvPr/>
          </p:nvSpPr>
          <p:spPr bwMode="auto">
            <a:xfrm>
              <a:off x="3239589" y="530895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err="1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i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A39822D-2E76-401A-A424-92CD428EDFB2}"/>
                </a:ext>
              </a:extLst>
            </p:cNvPr>
            <p:cNvCxnSpPr>
              <a:stCxn id="6" idx="7"/>
              <a:endCxn id="5" idx="2"/>
            </p:cNvCxnSpPr>
            <p:nvPr/>
          </p:nvCxnSpPr>
          <p:spPr bwMode="auto">
            <a:xfrm flipV="1">
              <a:off x="1529990" y="4234578"/>
              <a:ext cx="629496" cy="20313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9A7FCA7-1748-439D-A8C2-11E23AD61AB5}"/>
                </a:ext>
              </a:extLst>
            </p:cNvPr>
            <p:cNvCxnSpPr>
              <a:stCxn id="5" idx="6"/>
              <a:endCxn id="10" idx="1"/>
            </p:cNvCxnSpPr>
            <p:nvPr/>
          </p:nvCxnSpPr>
          <p:spPr bwMode="auto">
            <a:xfrm>
              <a:off x="2586540" y="4234578"/>
              <a:ext cx="1002840" cy="20313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FCCEE43C-A091-4D42-98D3-35B1E1920A76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 bwMode="auto">
            <a:xfrm flipV="1">
              <a:off x="997767" y="4739683"/>
              <a:ext cx="230251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E781847-C30B-47B9-BA8E-892061A35CFA}"/>
                </a:ext>
              </a:extLst>
            </p:cNvPr>
            <p:cNvCxnSpPr>
              <a:stCxn id="6" idx="5"/>
              <a:endCxn id="7" idx="1"/>
            </p:cNvCxnSpPr>
            <p:nvPr/>
          </p:nvCxnSpPr>
          <p:spPr bwMode="auto">
            <a:xfrm>
              <a:off x="1529990" y="4739683"/>
              <a:ext cx="146692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B7DDD8A-4384-46A0-A09E-1E8054827AB4}"/>
                </a:ext>
              </a:extLst>
            </p:cNvPr>
            <p:cNvCxnSpPr>
              <a:stCxn id="10" idx="3"/>
              <a:endCxn id="11" idx="0"/>
            </p:cNvCxnSpPr>
            <p:nvPr/>
          </p:nvCxnSpPr>
          <p:spPr bwMode="auto">
            <a:xfrm flipH="1">
              <a:off x="3182685" y="4739683"/>
              <a:ext cx="406695" cy="7170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231C6DDC-D3B8-4F45-BE98-ABA4703140DD}"/>
                </a:ext>
              </a:extLst>
            </p:cNvPr>
            <p:cNvSpPr/>
            <p:nvPr/>
          </p:nvSpPr>
          <p:spPr bwMode="auto">
            <a:xfrm>
              <a:off x="633254" y="4810388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a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C998F767-FC20-4BB4-85A7-D4A4CB8B3684}"/>
                </a:ext>
              </a:extLst>
            </p:cNvPr>
            <p:cNvCxnSpPr>
              <a:stCxn id="7" idx="5"/>
              <a:endCxn id="9" idx="0"/>
            </p:cNvCxnSpPr>
            <p:nvPr/>
          </p:nvCxnSpPr>
          <p:spPr bwMode="auto">
            <a:xfrm>
              <a:off x="1978654" y="5174901"/>
              <a:ext cx="139544" cy="13404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31330F6A-CDCC-4365-9D3A-7F829BD4CDC0}"/>
                </a:ext>
              </a:extLst>
            </p:cNvPr>
            <p:cNvCxnSpPr>
              <a:stCxn id="7" idx="3"/>
              <a:endCxn id="8" idx="0"/>
            </p:cNvCxnSpPr>
            <p:nvPr/>
          </p:nvCxnSpPr>
          <p:spPr bwMode="auto">
            <a:xfrm flipH="1">
              <a:off x="1452110" y="5174901"/>
              <a:ext cx="224572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87D00C1-63C2-4FAC-A53E-A740CABD713B}"/>
                </a:ext>
              </a:extLst>
            </p:cNvPr>
            <p:cNvCxnSpPr>
              <a:stCxn id="11" idx="3"/>
              <a:endCxn id="12" idx="0"/>
            </p:cNvCxnSpPr>
            <p:nvPr/>
          </p:nvCxnSpPr>
          <p:spPr bwMode="auto">
            <a:xfrm flipH="1">
              <a:off x="2812533" y="5175904"/>
              <a:ext cx="219166" cy="1330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F8454116-0BA0-452E-AC0D-11AA911BACBD}"/>
                </a:ext>
              </a:extLst>
            </p:cNvPr>
            <p:cNvCxnSpPr>
              <a:stCxn id="11" idx="5"/>
              <a:endCxn id="13" idx="0"/>
            </p:cNvCxnSpPr>
            <p:nvPr/>
          </p:nvCxnSpPr>
          <p:spPr bwMode="auto">
            <a:xfrm>
              <a:off x="3333671" y="5175904"/>
              <a:ext cx="119445" cy="1330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8591356E-A266-47CD-AE68-1EC8929D3A3E}"/>
              </a:ext>
            </a:extLst>
          </p:cNvPr>
          <p:cNvGrpSpPr/>
          <p:nvPr/>
        </p:nvGrpSpPr>
        <p:grpSpPr>
          <a:xfrm>
            <a:off x="4985473" y="2782842"/>
            <a:ext cx="3262825" cy="1603234"/>
            <a:chOff x="4764409" y="3891816"/>
            <a:chExt cx="3262825" cy="1603234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3E7CA384-419A-48DD-86A3-31145F313546}"/>
                </a:ext>
              </a:extLst>
            </p:cNvPr>
            <p:cNvSpPr/>
            <p:nvPr/>
          </p:nvSpPr>
          <p:spPr bwMode="auto">
            <a:xfrm>
              <a:off x="6152796" y="3891816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d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7AA0EBBC-58A1-454D-B100-0E5E8525FC08}"/>
                </a:ext>
              </a:extLst>
            </p:cNvPr>
            <p:cNvSpPr/>
            <p:nvPr/>
          </p:nvSpPr>
          <p:spPr bwMode="auto">
            <a:xfrm>
              <a:off x="6997901" y="4293975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e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FE7DBF1C-A044-4FD5-BB72-CC9CB0678EDC}"/>
                </a:ext>
              </a:extLst>
            </p:cNvPr>
            <p:cNvSpPr/>
            <p:nvPr/>
          </p:nvSpPr>
          <p:spPr bwMode="auto">
            <a:xfrm>
              <a:off x="7393893" y="4678099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f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E6270A6D-270E-4A3B-9E74-22B526966C49}"/>
                </a:ext>
              </a:extLst>
            </p:cNvPr>
            <p:cNvSpPr/>
            <p:nvPr/>
          </p:nvSpPr>
          <p:spPr bwMode="auto">
            <a:xfrm>
              <a:off x="7062424" y="5117423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c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04338393-30B8-49E1-B050-336F8204AC0C}"/>
                </a:ext>
              </a:extLst>
            </p:cNvPr>
            <p:cNvSpPr/>
            <p:nvPr/>
          </p:nvSpPr>
          <p:spPr bwMode="auto">
            <a:xfrm>
              <a:off x="7650315" y="5118131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b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444EC70-420D-44B5-BEA8-A85A7AB74EF2}"/>
                </a:ext>
              </a:extLst>
            </p:cNvPr>
            <p:cNvSpPr/>
            <p:nvPr/>
          </p:nvSpPr>
          <p:spPr bwMode="auto">
            <a:xfrm>
              <a:off x="5583316" y="4293089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h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C34A9CF-358F-4451-AAF9-B79269C8CB3A}"/>
                </a:ext>
              </a:extLst>
            </p:cNvPr>
            <p:cNvSpPr/>
            <p:nvPr/>
          </p:nvSpPr>
          <p:spPr bwMode="auto">
            <a:xfrm>
              <a:off x="5091106" y="4678099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9299B110-1472-4334-A880-0D9D363EA080}"/>
                </a:ext>
              </a:extLst>
            </p:cNvPr>
            <p:cNvSpPr/>
            <p:nvPr/>
          </p:nvSpPr>
          <p:spPr bwMode="auto">
            <a:xfrm>
              <a:off x="4764409" y="5117245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j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B9AD6802-568C-4766-AB53-34A4767D349B}"/>
                </a:ext>
              </a:extLst>
            </p:cNvPr>
            <p:cNvSpPr/>
            <p:nvPr/>
          </p:nvSpPr>
          <p:spPr bwMode="auto">
            <a:xfrm>
              <a:off x="5329789" y="5117245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err="1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i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D5A468E5-B109-4822-8B3D-DCBD9E72C646}"/>
                </a:ext>
              </a:extLst>
            </p:cNvPr>
            <p:cNvCxnSpPr>
              <a:cxnSpLocks/>
              <a:stCxn id="26" idx="1"/>
              <a:endCxn id="25" idx="5"/>
            </p:cNvCxnSpPr>
            <p:nvPr/>
          </p:nvCxnSpPr>
          <p:spPr bwMode="auto">
            <a:xfrm flipH="1" flipV="1">
              <a:off x="6474516" y="4213536"/>
              <a:ext cx="578584" cy="13563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2B146AB-0663-4725-B7D5-A97C249C54D8}"/>
                </a:ext>
              </a:extLst>
            </p:cNvPr>
            <p:cNvCxnSpPr>
              <a:stCxn id="25" idx="3"/>
              <a:endCxn id="30" idx="7"/>
            </p:cNvCxnSpPr>
            <p:nvPr/>
          </p:nvCxnSpPr>
          <p:spPr bwMode="auto">
            <a:xfrm flipH="1">
              <a:off x="5905036" y="4213536"/>
              <a:ext cx="302959" cy="13475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AD13D258-5D7E-4556-A769-A893C621210B}"/>
                </a:ext>
              </a:extLst>
            </p:cNvPr>
            <p:cNvCxnSpPr>
              <a:cxnSpLocks/>
              <a:stCxn id="39" idx="7"/>
              <a:endCxn id="26" idx="3"/>
            </p:cNvCxnSpPr>
            <p:nvPr/>
          </p:nvCxnSpPr>
          <p:spPr bwMode="auto">
            <a:xfrm flipV="1">
              <a:off x="6849880" y="4615695"/>
              <a:ext cx="203220" cy="11760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5D20F40D-D74A-4803-94A3-D899BE48EDEE}"/>
                </a:ext>
              </a:extLst>
            </p:cNvPr>
            <p:cNvCxnSpPr>
              <a:stCxn id="26" idx="5"/>
              <a:endCxn id="27" idx="1"/>
            </p:cNvCxnSpPr>
            <p:nvPr/>
          </p:nvCxnSpPr>
          <p:spPr bwMode="auto">
            <a:xfrm>
              <a:off x="7319621" y="4615695"/>
              <a:ext cx="129471" cy="11760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7AB075AF-D1EF-4A00-8FD6-A7BB94559E54}"/>
                </a:ext>
              </a:extLst>
            </p:cNvPr>
            <p:cNvCxnSpPr>
              <a:stCxn id="30" idx="3"/>
              <a:endCxn id="31" idx="0"/>
            </p:cNvCxnSpPr>
            <p:nvPr/>
          </p:nvCxnSpPr>
          <p:spPr bwMode="auto">
            <a:xfrm flipH="1">
              <a:off x="5279565" y="4614809"/>
              <a:ext cx="358950" cy="6329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41E0DBAC-13A8-4FBA-84B8-0609DEA5692D}"/>
                </a:ext>
              </a:extLst>
            </p:cNvPr>
            <p:cNvSpPr/>
            <p:nvPr/>
          </p:nvSpPr>
          <p:spPr bwMode="auto">
            <a:xfrm>
              <a:off x="6528160" y="4678099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a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3F5F5811-8704-4686-A376-868D13951326}"/>
                </a:ext>
              </a:extLst>
            </p:cNvPr>
            <p:cNvCxnSpPr>
              <a:stCxn id="27" idx="5"/>
              <a:endCxn id="29" idx="0"/>
            </p:cNvCxnSpPr>
            <p:nvPr/>
          </p:nvCxnSpPr>
          <p:spPr bwMode="auto">
            <a:xfrm>
              <a:off x="7715612" y="4999819"/>
              <a:ext cx="123162" cy="11831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626FD72F-89DB-437E-B7ED-4AFC3585FA75}"/>
                </a:ext>
              </a:extLst>
            </p:cNvPr>
            <p:cNvCxnSpPr>
              <a:stCxn id="27" idx="3"/>
              <a:endCxn id="28" idx="0"/>
            </p:cNvCxnSpPr>
            <p:nvPr/>
          </p:nvCxnSpPr>
          <p:spPr bwMode="auto">
            <a:xfrm flipH="1">
              <a:off x="7250884" y="4999819"/>
              <a:ext cx="198208" cy="11760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1323CEFE-443A-4275-8C3C-2324B3816270}"/>
                </a:ext>
              </a:extLst>
            </p:cNvPr>
            <p:cNvCxnSpPr>
              <a:stCxn id="31" idx="3"/>
              <a:endCxn id="32" idx="0"/>
            </p:cNvCxnSpPr>
            <p:nvPr/>
          </p:nvCxnSpPr>
          <p:spPr bwMode="auto">
            <a:xfrm flipH="1">
              <a:off x="4952869" y="4999819"/>
              <a:ext cx="193436" cy="11742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D44E762D-951E-4CDD-8AAF-CF6ACE5701E0}"/>
                </a:ext>
              </a:extLst>
            </p:cNvPr>
            <p:cNvCxnSpPr>
              <a:stCxn id="31" idx="5"/>
              <a:endCxn id="33" idx="0"/>
            </p:cNvCxnSpPr>
            <p:nvPr/>
          </p:nvCxnSpPr>
          <p:spPr bwMode="auto">
            <a:xfrm>
              <a:off x="5412826" y="4999819"/>
              <a:ext cx="105422" cy="11742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9" name="箭头: 左右 48">
            <a:extLst>
              <a:ext uri="{FF2B5EF4-FFF2-40B4-BE49-F238E27FC236}">
                <a16:creationId xmlns:a16="http://schemas.microsoft.com/office/drawing/2014/main" id="{E4A184EE-FD19-4316-BA26-D6474AA07097}"/>
              </a:ext>
            </a:extLst>
          </p:cNvPr>
          <p:cNvSpPr/>
          <p:nvPr/>
        </p:nvSpPr>
        <p:spPr bwMode="auto">
          <a:xfrm>
            <a:off x="4234483" y="3439250"/>
            <a:ext cx="611218" cy="243568"/>
          </a:xfrm>
          <a:prstGeom prst="left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EA4E4DB-62EB-4195-85A6-918381844E88}"/>
              </a:ext>
            </a:extLst>
          </p:cNvPr>
          <p:cNvSpPr txBox="1"/>
          <p:nvPr/>
        </p:nvSpPr>
        <p:spPr>
          <a:xfrm>
            <a:off x="964660" y="4831719"/>
            <a:ext cx="75889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如果某个节点</a:t>
            </a:r>
            <a:r>
              <a:rPr lang="en-US" altLang="zh-CN" sz="2400" dirty="0" err="1">
                <a:solidFill>
                  <a:srgbClr val="FF0000"/>
                </a:solidFill>
              </a:rPr>
              <a:t>rev_all</a:t>
            </a:r>
            <a:r>
              <a:rPr lang="en-US" altLang="zh-CN" sz="2400" dirty="0"/>
              <a:t>=1</a:t>
            </a:r>
            <a:r>
              <a:rPr lang="zh-CN" altLang="en-US" sz="2400" dirty="0"/>
              <a:t>。可以把这个标志下沉：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zh-CN" altLang="en-US" sz="2400" dirty="0"/>
              <a:t>修改它的</a:t>
            </a:r>
            <a:r>
              <a:rPr lang="en-US" altLang="zh-CN" sz="2400" dirty="0" err="1">
                <a:solidFill>
                  <a:srgbClr val="FF0000"/>
                </a:solidFill>
              </a:rPr>
              <a:t>rev_all</a:t>
            </a:r>
            <a:r>
              <a:rPr lang="en-US" altLang="zh-CN" sz="2400" dirty="0"/>
              <a:t>=0</a:t>
            </a:r>
            <a:r>
              <a:rPr lang="zh-CN" altLang="en-US" sz="2400" dirty="0"/>
              <a:t>。 </a:t>
            </a:r>
            <a:endParaRPr lang="en-US" altLang="zh-CN" sz="2400" dirty="0"/>
          </a:p>
          <a:p>
            <a:r>
              <a:rPr lang="zh-CN" altLang="en-US" sz="2400" dirty="0"/>
              <a:t>    交换左右孩子，且左右孩子的</a:t>
            </a:r>
            <a:r>
              <a:rPr lang="en-US" altLang="zh-CN" sz="2400" dirty="0" err="1">
                <a:solidFill>
                  <a:srgbClr val="FF0000"/>
                </a:solidFill>
              </a:rPr>
              <a:t>rev_all</a:t>
            </a:r>
            <a:r>
              <a:rPr lang="zh-CN" altLang="en-US" sz="2400" dirty="0"/>
              <a:t>标志分别取反。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7671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A4B558-0737-4A9E-B891-42284899B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460" y="707364"/>
            <a:ext cx="7476300" cy="118256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/>
              <a:t>引理</a:t>
            </a:r>
            <a:r>
              <a:rPr lang="en-US" altLang="zh-CN" sz="2800" dirty="0"/>
              <a:t>. </a:t>
            </a:r>
            <a:r>
              <a:rPr lang="zh-CN" altLang="en-US" sz="2800" dirty="0"/>
              <a:t>当某个节点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800" dirty="0"/>
              <a:t>的</a:t>
            </a:r>
            <a:r>
              <a:rPr lang="en-US" altLang="zh-CN" sz="2800" dirty="0" err="1">
                <a:solidFill>
                  <a:srgbClr val="FF0000"/>
                </a:solidFill>
              </a:rPr>
              <a:t>rev_all</a:t>
            </a:r>
            <a:r>
              <a:rPr lang="zh-CN" altLang="en-US" sz="2800" dirty="0"/>
              <a:t>标志被</a:t>
            </a:r>
            <a:r>
              <a:rPr lang="zh-CN" altLang="en-US" sz="2800" dirty="0">
                <a:solidFill>
                  <a:srgbClr val="9933FF"/>
                </a:solidFill>
              </a:rPr>
              <a:t>取反</a:t>
            </a:r>
            <a:r>
              <a:rPr lang="zh-CN" altLang="en-US" sz="2800" dirty="0"/>
              <a:t>后，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800" dirty="0"/>
              <a:t>中节点的访问次序就</a:t>
            </a:r>
            <a:r>
              <a:rPr lang="zh-CN" altLang="en-US" sz="2800" dirty="0">
                <a:solidFill>
                  <a:srgbClr val="9933FF"/>
                </a:solidFill>
              </a:rPr>
              <a:t>恰好被反向</a:t>
            </a:r>
            <a:r>
              <a:rPr lang="zh-CN" altLang="en-US" sz="2800" dirty="0"/>
              <a:t>了。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2C35DF2-E295-40E2-81A1-A5C75EEF049B}"/>
              </a:ext>
            </a:extLst>
          </p:cNvPr>
          <p:cNvGrpSpPr/>
          <p:nvPr/>
        </p:nvGrpSpPr>
        <p:grpSpPr>
          <a:xfrm>
            <a:off x="997868" y="1956917"/>
            <a:ext cx="2930802" cy="1513621"/>
            <a:chOff x="633254" y="4021051"/>
            <a:chExt cx="3320639" cy="171495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75F3482-EE31-4DAD-BE38-2A7D320F5DAD}"/>
                </a:ext>
              </a:extLst>
            </p:cNvPr>
            <p:cNvSpPr/>
            <p:nvPr/>
          </p:nvSpPr>
          <p:spPr bwMode="auto">
            <a:xfrm>
              <a:off x="2159486" y="4021051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d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853E4E3-0ED6-40AE-B54D-8932B709BD02}"/>
                </a:ext>
              </a:extLst>
            </p:cNvPr>
            <p:cNvSpPr/>
            <p:nvPr/>
          </p:nvSpPr>
          <p:spPr bwMode="auto">
            <a:xfrm>
              <a:off x="1165477" y="437517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e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FA4629D-A05D-4C2D-9C67-9CFFDEA4BEB1}"/>
                </a:ext>
              </a:extLst>
            </p:cNvPr>
            <p:cNvSpPr/>
            <p:nvPr/>
          </p:nvSpPr>
          <p:spPr bwMode="auto">
            <a:xfrm>
              <a:off x="1614141" y="4810388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f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E6D6450-BAB2-4F5F-980D-176721696309}"/>
                </a:ext>
              </a:extLst>
            </p:cNvPr>
            <p:cNvSpPr/>
            <p:nvPr/>
          </p:nvSpPr>
          <p:spPr bwMode="auto">
            <a:xfrm>
              <a:off x="1238583" y="5308147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c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4AEDD7C-91F1-495B-809F-788BF2450572}"/>
                </a:ext>
              </a:extLst>
            </p:cNvPr>
            <p:cNvSpPr/>
            <p:nvPr/>
          </p:nvSpPr>
          <p:spPr bwMode="auto">
            <a:xfrm>
              <a:off x="1904671" y="530895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b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130AC00-CF2D-46C5-AA2C-01923AAA0D0E}"/>
                </a:ext>
              </a:extLst>
            </p:cNvPr>
            <p:cNvSpPr/>
            <p:nvPr/>
          </p:nvSpPr>
          <p:spPr bwMode="auto">
            <a:xfrm>
              <a:off x="3526839" y="437517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h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BF5602E-EAE3-4FE7-BC16-0DE49205C268}"/>
                </a:ext>
              </a:extLst>
            </p:cNvPr>
            <p:cNvSpPr/>
            <p:nvPr/>
          </p:nvSpPr>
          <p:spPr bwMode="auto">
            <a:xfrm>
              <a:off x="2969158" y="4811391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3D73295-B362-44C2-8144-B63FB080AA1E}"/>
                </a:ext>
              </a:extLst>
            </p:cNvPr>
            <p:cNvSpPr/>
            <p:nvPr/>
          </p:nvSpPr>
          <p:spPr bwMode="auto">
            <a:xfrm>
              <a:off x="2599006" y="530895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j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60E47ADD-DA48-460B-A303-46B4A3F2E2C9}"/>
                </a:ext>
              </a:extLst>
            </p:cNvPr>
            <p:cNvSpPr/>
            <p:nvPr/>
          </p:nvSpPr>
          <p:spPr bwMode="auto">
            <a:xfrm>
              <a:off x="3239589" y="530895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err="1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i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26292B84-A2F3-4807-B8B7-C71F22E7E035}"/>
                </a:ext>
              </a:extLst>
            </p:cNvPr>
            <p:cNvCxnSpPr>
              <a:stCxn id="6" idx="7"/>
              <a:endCxn id="5" idx="2"/>
            </p:cNvCxnSpPr>
            <p:nvPr/>
          </p:nvCxnSpPr>
          <p:spPr bwMode="auto">
            <a:xfrm flipV="1">
              <a:off x="1529990" y="4234578"/>
              <a:ext cx="629496" cy="20313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C33FADDA-CA7E-4E4C-8157-774E92EA21CB}"/>
                </a:ext>
              </a:extLst>
            </p:cNvPr>
            <p:cNvCxnSpPr>
              <a:stCxn id="5" idx="6"/>
              <a:endCxn id="10" idx="1"/>
            </p:cNvCxnSpPr>
            <p:nvPr/>
          </p:nvCxnSpPr>
          <p:spPr bwMode="auto">
            <a:xfrm>
              <a:off x="2586540" y="4234578"/>
              <a:ext cx="1002840" cy="20313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DA965C52-BA9D-4305-B825-8D4CB141C623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 bwMode="auto">
            <a:xfrm flipV="1">
              <a:off x="997767" y="4739683"/>
              <a:ext cx="230251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89D86AEA-000E-433B-AE63-C45277EEFC29}"/>
                </a:ext>
              </a:extLst>
            </p:cNvPr>
            <p:cNvCxnSpPr>
              <a:stCxn id="6" idx="5"/>
              <a:endCxn id="7" idx="1"/>
            </p:cNvCxnSpPr>
            <p:nvPr/>
          </p:nvCxnSpPr>
          <p:spPr bwMode="auto">
            <a:xfrm>
              <a:off x="1529990" y="4739683"/>
              <a:ext cx="146692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E4EBB814-86E6-48C3-888E-50B2E771B16D}"/>
                </a:ext>
              </a:extLst>
            </p:cNvPr>
            <p:cNvCxnSpPr>
              <a:stCxn id="10" idx="3"/>
              <a:endCxn id="11" idx="0"/>
            </p:cNvCxnSpPr>
            <p:nvPr/>
          </p:nvCxnSpPr>
          <p:spPr bwMode="auto">
            <a:xfrm flipH="1">
              <a:off x="3182685" y="4739683"/>
              <a:ext cx="406695" cy="7170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9FEC71B6-990B-42B5-940C-1FCBC6544743}"/>
                </a:ext>
              </a:extLst>
            </p:cNvPr>
            <p:cNvSpPr/>
            <p:nvPr/>
          </p:nvSpPr>
          <p:spPr bwMode="auto">
            <a:xfrm>
              <a:off x="633254" y="4810388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a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0FDD7054-AC73-4023-B56A-D441E3A26408}"/>
                </a:ext>
              </a:extLst>
            </p:cNvPr>
            <p:cNvCxnSpPr>
              <a:stCxn id="7" idx="5"/>
              <a:endCxn id="9" idx="0"/>
            </p:cNvCxnSpPr>
            <p:nvPr/>
          </p:nvCxnSpPr>
          <p:spPr bwMode="auto">
            <a:xfrm>
              <a:off x="1978654" y="5174901"/>
              <a:ext cx="139544" cy="13404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6B530C76-8BD1-4218-A308-33B2CC9548BB}"/>
                </a:ext>
              </a:extLst>
            </p:cNvPr>
            <p:cNvCxnSpPr>
              <a:stCxn id="7" idx="3"/>
              <a:endCxn id="8" idx="0"/>
            </p:cNvCxnSpPr>
            <p:nvPr/>
          </p:nvCxnSpPr>
          <p:spPr bwMode="auto">
            <a:xfrm flipH="1">
              <a:off x="1452110" y="5174901"/>
              <a:ext cx="224572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E99D7A9D-66F8-4FA0-9212-6B3846C7B5B4}"/>
                </a:ext>
              </a:extLst>
            </p:cNvPr>
            <p:cNvCxnSpPr>
              <a:stCxn id="11" idx="3"/>
              <a:endCxn id="12" idx="0"/>
            </p:cNvCxnSpPr>
            <p:nvPr/>
          </p:nvCxnSpPr>
          <p:spPr bwMode="auto">
            <a:xfrm flipH="1">
              <a:off x="2812533" y="5175904"/>
              <a:ext cx="219166" cy="1330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2EB1282-FB2E-4766-9E6D-CFB6777ACEB8}"/>
                </a:ext>
              </a:extLst>
            </p:cNvPr>
            <p:cNvCxnSpPr>
              <a:stCxn id="11" idx="5"/>
              <a:endCxn id="13" idx="0"/>
            </p:cNvCxnSpPr>
            <p:nvPr/>
          </p:nvCxnSpPr>
          <p:spPr bwMode="auto">
            <a:xfrm>
              <a:off x="3333671" y="5175904"/>
              <a:ext cx="119445" cy="1330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0D5E432E-B9F0-49BE-B93B-C34CA2392114}"/>
              </a:ext>
            </a:extLst>
          </p:cNvPr>
          <p:cNvGrpSpPr/>
          <p:nvPr/>
        </p:nvGrpSpPr>
        <p:grpSpPr>
          <a:xfrm>
            <a:off x="997868" y="4051321"/>
            <a:ext cx="2930802" cy="1513621"/>
            <a:chOff x="633254" y="4021051"/>
            <a:chExt cx="3320639" cy="1714953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E73D24F5-A51F-433F-8852-F6AB818FFFD0}"/>
                </a:ext>
              </a:extLst>
            </p:cNvPr>
            <p:cNvSpPr/>
            <p:nvPr/>
          </p:nvSpPr>
          <p:spPr bwMode="auto">
            <a:xfrm>
              <a:off x="2159486" y="4021051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d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88DB77D-D5BB-4BD9-87F6-6D9BCC2C7AC9}"/>
                </a:ext>
              </a:extLst>
            </p:cNvPr>
            <p:cNvSpPr/>
            <p:nvPr/>
          </p:nvSpPr>
          <p:spPr bwMode="auto">
            <a:xfrm>
              <a:off x="1165477" y="437517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e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581A8619-2005-4F8C-9777-D8926B408FA9}"/>
                </a:ext>
              </a:extLst>
            </p:cNvPr>
            <p:cNvSpPr/>
            <p:nvPr/>
          </p:nvSpPr>
          <p:spPr bwMode="auto">
            <a:xfrm>
              <a:off x="1614141" y="4810388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f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16AAD695-DE0D-47A2-9987-21B8167F85AF}"/>
                </a:ext>
              </a:extLst>
            </p:cNvPr>
            <p:cNvSpPr/>
            <p:nvPr/>
          </p:nvSpPr>
          <p:spPr bwMode="auto">
            <a:xfrm>
              <a:off x="1238583" y="5308147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c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67575E7D-E9ED-4C12-85FD-C152EE7A0561}"/>
                </a:ext>
              </a:extLst>
            </p:cNvPr>
            <p:cNvSpPr/>
            <p:nvPr/>
          </p:nvSpPr>
          <p:spPr bwMode="auto">
            <a:xfrm>
              <a:off x="1904671" y="530895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b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B02F07D1-DF67-4C67-A1BF-84E041CA1AFD}"/>
                </a:ext>
              </a:extLst>
            </p:cNvPr>
            <p:cNvSpPr/>
            <p:nvPr/>
          </p:nvSpPr>
          <p:spPr bwMode="auto">
            <a:xfrm>
              <a:off x="3526839" y="437517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h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BCD9F513-4F12-42A9-916B-034931220BBC}"/>
                </a:ext>
              </a:extLst>
            </p:cNvPr>
            <p:cNvSpPr/>
            <p:nvPr/>
          </p:nvSpPr>
          <p:spPr bwMode="auto">
            <a:xfrm>
              <a:off x="2969158" y="4811391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864FC1DD-DCAF-40C0-AEBB-F26643507386}"/>
                </a:ext>
              </a:extLst>
            </p:cNvPr>
            <p:cNvSpPr/>
            <p:nvPr/>
          </p:nvSpPr>
          <p:spPr bwMode="auto">
            <a:xfrm>
              <a:off x="2599006" y="530895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j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386FB652-37DD-4350-8599-459722F86771}"/>
                </a:ext>
              </a:extLst>
            </p:cNvPr>
            <p:cNvSpPr/>
            <p:nvPr/>
          </p:nvSpPr>
          <p:spPr bwMode="auto">
            <a:xfrm>
              <a:off x="3239589" y="530895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err="1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i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F15A829D-B609-4049-B360-925EEF3B0EB8}"/>
                </a:ext>
              </a:extLst>
            </p:cNvPr>
            <p:cNvCxnSpPr>
              <a:stCxn id="46" idx="7"/>
              <a:endCxn id="45" idx="2"/>
            </p:cNvCxnSpPr>
            <p:nvPr/>
          </p:nvCxnSpPr>
          <p:spPr bwMode="auto">
            <a:xfrm flipV="1">
              <a:off x="1529990" y="4234578"/>
              <a:ext cx="629496" cy="20313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70D19568-86BB-4325-91A1-A4B54C3DE899}"/>
                </a:ext>
              </a:extLst>
            </p:cNvPr>
            <p:cNvCxnSpPr>
              <a:stCxn id="45" idx="6"/>
              <a:endCxn id="50" idx="1"/>
            </p:cNvCxnSpPr>
            <p:nvPr/>
          </p:nvCxnSpPr>
          <p:spPr bwMode="auto">
            <a:xfrm>
              <a:off x="2586540" y="4234578"/>
              <a:ext cx="1002840" cy="20313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D395D286-7E9B-43FD-B1FF-1FC5F868BD33}"/>
                </a:ext>
              </a:extLst>
            </p:cNvPr>
            <p:cNvCxnSpPr>
              <a:cxnSpLocks/>
              <a:stCxn id="59" idx="7"/>
              <a:endCxn id="46" idx="3"/>
            </p:cNvCxnSpPr>
            <p:nvPr/>
          </p:nvCxnSpPr>
          <p:spPr bwMode="auto">
            <a:xfrm flipV="1">
              <a:off x="997767" y="4739683"/>
              <a:ext cx="230251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86A052BB-082A-4A62-85B8-503CB09216FB}"/>
                </a:ext>
              </a:extLst>
            </p:cNvPr>
            <p:cNvCxnSpPr>
              <a:stCxn id="46" idx="5"/>
              <a:endCxn id="47" idx="1"/>
            </p:cNvCxnSpPr>
            <p:nvPr/>
          </p:nvCxnSpPr>
          <p:spPr bwMode="auto">
            <a:xfrm>
              <a:off x="1529990" y="4739683"/>
              <a:ext cx="146692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B7829A0A-74F4-40D8-9612-95713CC89683}"/>
                </a:ext>
              </a:extLst>
            </p:cNvPr>
            <p:cNvCxnSpPr>
              <a:stCxn id="50" idx="3"/>
              <a:endCxn id="51" idx="0"/>
            </p:cNvCxnSpPr>
            <p:nvPr/>
          </p:nvCxnSpPr>
          <p:spPr bwMode="auto">
            <a:xfrm flipH="1">
              <a:off x="3182685" y="4739683"/>
              <a:ext cx="406695" cy="7170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397C8065-AECE-46B2-8AEB-C19ECB095B4B}"/>
                </a:ext>
              </a:extLst>
            </p:cNvPr>
            <p:cNvSpPr/>
            <p:nvPr/>
          </p:nvSpPr>
          <p:spPr bwMode="auto">
            <a:xfrm>
              <a:off x="633254" y="4810388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a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C4943EAF-71E5-4E50-A901-44D3FB103A01}"/>
                </a:ext>
              </a:extLst>
            </p:cNvPr>
            <p:cNvCxnSpPr>
              <a:stCxn id="47" idx="5"/>
              <a:endCxn id="49" idx="0"/>
            </p:cNvCxnSpPr>
            <p:nvPr/>
          </p:nvCxnSpPr>
          <p:spPr bwMode="auto">
            <a:xfrm>
              <a:off x="1978654" y="5174901"/>
              <a:ext cx="139544" cy="13404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F96C101B-BD82-4DD5-9FC9-FFEDB70CCD11}"/>
                </a:ext>
              </a:extLst>
            </p:cNvPr>
            <p:cNvCxnSpPr>
              <a:stCxn id="47" idx="3"/>
              <a:endCxn id="48" idx="0"/>
            </p:cNvCxnSpPr>
            <p:nvPr/>
          </p:nvCxnSpPr>
          <p:spPr bwMode="auto">
            <a:xfrm flipH="1">
              <a:off x="1452110" y="5174901"/>
              <a:ext cx="224572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C37193D8-B4D1-4D92-81C3-7E42F467B942}"/>
                </a:ext>
              </a:extLst>
            </p:cNvPr>
            <p:cNvCxnSpPr>
              <a:stCxn id="51" idx="3"/>
              <a:endCxn id="52" idx="0"/>
            </p:cNvCxnSpPr>
            <p:nvPr/>
          </p:nvCxnSpPr>
          <p:spPr bwMode="auto">
            <a:xfrm flipH="1">
              <a:off x="2812533" y="5175904"/>
              <a:ext cx="219166" cy="1330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6EDC507F-B0E9-4093-97A0-8A94EA7764DC}"/>
                </a:ext>
              </a:extLst>
            </p:cNvPr>
            <p:cNvCxnSpPr>
              <a:stCxn id="51" idx="5"/>
              <a:endCxn id="53" idx="0"/>
            </p:cNvCxnSpPr>
            <p:nvPr/>
          </p:nvCxnSpPr>
          <p:spPr bwMode="auto">
            <a:xfrm>
              <a:off x="3333671" y="5175904"/>
              <a:ext cx="119445" cy="1330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4" name="箭头: 左右 83">
            <a:extLst>
              <a:ext uri="{FF2B5EF4-FFF2-40B4-BE49-F238E27FC236}">
                <a16:creationId xmlns:a16="http://schemas.microsoft.com/office/drawing/2014/main" id="{AC303A99-CF75-4640-B9F9-4F26BA7311CD}"/>
              </a:ext>
            </a:extLst>
          </p:cNvPr>
          <p:cNvSpPr/>
          <p:nvPr/>
        </p:nvSpPr>
        <p:spPr bwMode="auto">
          <a:xfrm>
            <a:off x="4022564" y="2874953"/>
            <a:ext cx="611218" cy="243568"/>
          </a:xfrm>
          <a:prstGeom prst="left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6" name="箭头: 左右 85">
            <a:extLst>
              <a:ext uri="{FF2B5EF4-FFF2-40B4-BE49-F238E27FC236}">
                <a16:creationId xmlns:a16="http://schemas.microsoft.com/office/drawing/2014/main" id="{94E48388-10F0-40D9-B011-BCF2152BE624}"/>
              </a:ext>
            </a:extLst>
          </p:cNvPr>
          <p:cNvSpPr/>
          <p:nvPr/>
        </p:nvSpPr>
        <p:spPr bwMode="auto">
          <a:xfrm>
            <a:off x="4022564" y="4885306"/>
            <a:ext cx="611218" cy="243568"/>
          </a:xfrm>
          <a:prstGeom prst="left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80B2CF3B-68F6-4721-B8F5-877673500428}"/>
              </a:ext>
            </a:extLst>
          </p:cNvPr>
          <p:cNvGrpSpPr/>
          <p:nvPr/>
        </p:nvGrpSpPr>
        <p:grpSpPr>
          <a:xfrm>
            <a:off x="5029068" y="4141834"/>
            <a:ext cx="3334581" cy="1696908"/>
            <a:chOff x="5029068" y="4141834"/>
            <a:chExt cx="3334581" cy="1696908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BA55DC26-AE77-447D-BE60-845CC0594D53}"/>
                </a:ext>
              </a:extLst>
            </p:cNvPr>
            <p:cNvGrpSpPr/>
            <p:nvPr/>
          </p:nvGrpSpPr>
          <p:grpSpPr>
            <a:xfrm>
              <a:off x="5161869" y="4141834"/>
              <a:ext cx="2930802" cy="1513621"/>
              <a:chOff x="633254" y="4021051"/>
              <a:chExt cx="3320639" cy="1714953"/>
            </a:xfrm>
          </p:grpSpPr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E1EF5CBD-AB90-4BEE-A92A-F05B90651CD7}"/>
                  </a:ext>
                </a:extLst>
              </p:cNvPr>
              <p:cNvSpPr/>
              <p:nvPr/>
            </p:nvSpPr>
            <p:spPr bwMode="auto">
              <a:xfrm>
                <a:off x="2159486" y="4021051"/>
                <a:ext cx="427054" cy="427054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d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C43296FE-42D7-4E76-8115-FB9D13690F39}"/>
                  </a:ext>
                </a:extLst>
              </p:cNvPr>
              <p:cNvSpPr/>
              <p:nvPr/>
            </p:nvSpPr>
            <p:spPr bwMode="auto">
              <a:xfrm>
                <a:off x="1165477" y="4375170"/>
                <a:ext cx="427054" cy="427054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e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ECBCAB70-6693-42B5-9B96-297C7C0E54C3}"/>
                  </a:ext>
                </a:extLst>
              </p:cNvPr>
              <p:cNvSpPr/>
              <p:nvPr/>
            </p:nvSpPr>
            <p:spPr bwMode="auto">
              <a:xfrm>
                <a:off x="1614141" y="4810388"/>
                <a:ext cx="427054" cy="427054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f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55E54CB9-98D3-4783-ACB6-135DE549B66F}"/>
                  </a:ext>
                </a:extLst>
              </p:cNvPr>
              <p:cNvSpPr/>
              <p:nvPr/>
            </p:nvSpPr>
            <p:spPr bwMode="auto">
              <a:xfrm>
                <a:off x="1238583" y="5308147"/>
                <a:ext cx="427054" cy="427054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c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1403105D-EA19-4C09-8824-676A72D0EC77}"/>
                  </a:ext>
                </a:extLst>
              </p:cNvPr>
              <p:cNvSpPr/>
              <p:nvPr/>
            </p:nvSpPr>
            <p:spPr bwMode="auto">
              <a:xfrm>
                <a:off x="1904671" y="5308950"/>
                <a:ext cx="427054" cy="427054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b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BED76A0C-A349-428E-AAB2-4BD885F123D9}"/>
                  </a:ext>
                </a:extLst>
              </p:cNvPr>
              <p:cNvSpPr/>
              <p:nvPr/>
            </p:nvSpPr>
            <p:spPr bwMode="auto">
              <a:xfrm>
                <a:off x="3526839" y="4375170"/>
                <a:ext cx="427054" cy="427054"/>
              </a:xfrm>
              <a:prstGeom prst="ellips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h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49CB5D5C-0659-4A18-8245-A8E5BF3ED680}"/>
                  </a:ext>
                </a:extLst>
              </p:cNvPr>
              <p:cNvSpPr/>
              <p:nvPr/>
            </p:nvSpPr>
            <p:spPr bwMode="auto">
              <a:xfrm>
                <a:off x="2969158" y="4811391"/>
                <a:ext cx="427054" cy="427054"/>
              </a:xfrm>
              <a:prstGeom prst="ellips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g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E58F8B2A-96EE-4B29-9874-72A7262E4DD0}"/>
                  </a:ext>
                </a:extLst>
              </p:cNvPr>
              <p:cNvSpPr/>
              <p:nvPr/>
            </p:nvSpPr>
            <p:spPr bwMode="auto">
              <a:xfrm>
                <a:off x="2599006" y="5308950"/>
                <a:ext cx="427054" cy="427054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j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7D33DAC4-E0B0-4FBF-83FF-2BA7EB1210BA}"/>
                  </a:ext>
                </a:extLst>
              </p:cNvPr>
              <p:cNvSpPr/>
              <p:nvPr/>
            </p:nvSpPr>
            <p:spPr bwMode="auto">
              <a:xfrm>
                <a:off x="3239589" y="5308950"/>
                <a:ext cx="427054" cy="427054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i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B7DE3929-2F11-40C5-AA79-9FBFE3C5B8DB}"/>
                  </a:ext>
                </a:extLst>
              </p:cNvPr>
              <p:cNvCxnSpPr>
                <a:stCxn id="66" idx="7"/>
                <a:endCxn id="65" idx="2"/>
              </p:cNvCxnSpPr>
              <p:nvPr/>
            </p:nvCxnSpPr>
            <p:spPr bwMode="auto">
              <a:xfrm flipV="1">
                <a:off x="1529990" y="4234578"/>
                <a:ext cx="629496" cy="203133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C32085BC-0366-4283-9F4B-4D20FA369FD3}"/>
                  </a:ext>
                </a:extLst>
              </p:cNvPr>
              <p:cNvCxnSpPr>
                <a:stCxn id="65" idx="6"/>
                <a:endCxn id="70" idx="1"/>
              </p:cNvCxnSpPr>
              <p:nvPr/>
            </p:nvCxnSpPr>
            <p:spPr bwMode="auto">
              <a:xfrm>
                <a:off x="2586540" y="4234578"/>
                <a:ext cx="1002840" cy="203133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9FFCFE9F-5350-418A-8F58-AC32EEA8E208}"/>
                  </a:ext>
                </a:extLst>
              </p:cNvPr>
              <p:cNvCxnSpPr>
                <a:cxnSpLocks/>
                <a:stCxn id="79" idx="7"/>
                <a:endCxn id="66" idx="3"/>
              </p:cNvCxnSpPr>
              <p:nvPr/>
            </p:nvCxnSpPr>
            <p:spPr bwMode="auto">
              <a:xfrm flipV="1">
                <a:off x="997767" y="4739683"/>
                <a:ext cx="230251" cy="133246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07846B5D-DBB7-4490-ACB7-1428A7062508}"/>
                  </a:ext>
                </a:extLst>
              </p:cNvPr>
              <p:cNvCxnSpPr>
                <a:stCxn id="66" idx="5"/>
                <a:endCxn id="67" idx="1"/>
              </p:cNvCxnSpPr>
              <p:nvPr/>
            </p:nvCxnSpPr>
            <p:spPr bwMode="auto">
              <a:xfrm>
                <a:off x="1529990" y="4739683"/>
                <a:ext cx="146692" cy="133246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101C76C5-18EE-4B00-B749-A83B949F813B}"/>
                  </a:ext>
                </a:extLst>
              </p:cNvPr>
              <p:cNvCxnSpPr>
                <a:stCxn id="70" idx="3"/>
                <a:endCxn id="71" idx="0"/>
              </p:cNvCxnSpPr>
              <p:nvPr/>
            </p:nvCxnSpPr>
            <p:spPr bwMode="auto">
              <a:xfrm flipH="1">
                <a:off x="3182685" y="4739683"/>
                <a:ext cx="406695" cy="71708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71594476-0D50-4F02-9C69-16292D244DA8}"/>
                  </a:ext>
                </a:extLst>
              </p:cNvPr>
              <p:cNvSpPr/>
              <p:nvPr/>
            </p:nvSpPr>
            <p:spPr bwMode="auto">
              <a:xfrm>
                <a:off x="633254" y="4810388"/>
                <a:ext cx="427054" cy="427054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a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1A34D8FA-226C-43A2-8035-084C1084748A}"/>
                  </a:ext>
                </a:extLst>
              </p:cNvPr>
              <p:cNvCxnSpPr>
                <a:stCxn id="67" idx="5"/>
                <a:endCxn id="69" idx="0"/>
              </p:cNvCxnSpPr>
              <p:nvPr/>
            </p:nvCxnSpPr>
            <p:spPr bwMode="auto">
              <a:xfrm>
                <a:off x="1978654" y="5174901"/>
                <a:ext cx="139544" cy="134049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30C03286-1C02-4804-B746-4B5B476E4E7E}"/>
                  </a:ext>
                </a:extLst>
              </p:cNvPr>
              <p:cNvCxnSpPr>
                <a:stCxn id="67" idx="3"/>
                <a:endCxn id="68" idx="0"/>
              </p:cNvCxnSpPr>
              <p:nvPr/>
            </p:nvCxnSpPr>
            <p:spPr bwMode="auto">
              <a:xfrm flipH="1">
                <a:off x="1452110" y="5174901"/>
                <a:ext cx="224572" cy="133246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4F6C5FC3-003F-4862-ACC3-9D5FA262FC57}"/>
                  </a:ext>
                </a:extLst>
              </p:cNvPr>
              <p:cNvCxnSpPr>
                <a:stCxn id="71" idx="3"/>
                <a:endCxn id="72" idx="0"/>
              </p:cNvCxnSpPr>
              <p:nvPr/>
            </p:nvCxnSpPr>
            <p:spPr bwMode="auto">
              <a:xfrm flipH="1">
                <a:off x="2812533" y="5175904"/>
                <a:ext cx="219166" cy="133046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7B1E3EAF-B9F5-4704-B17C-188FD9792816}"/>
                  </a:ext>
                </a:extLst>
              </p:cNvPr>
              <p:cNvCxnSpPr>
                <a:stCxn id="71" idx="5"/>
                <a:endCxn id="73" idx="0"/>
              </p:cNvCxnSpPr>
              <p:nvPr/>
            </p:nvCxnSpPr>
            <p:spPr bwMode="auto">
              <a:xfrm>
                <a:off x="3333671" y="5175904"/>
                <a:ext cx="119445" cy="133046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4BA84BA3-3044-4A49-97E0-CFD1A9D7D958}"/>
                </a:ext>
              </a:extLst>
            </p:cNvPr>
            <p:cNvSpPr/>
            <p:nvPr/>
          </p:nvSpPr>
          <p:spPr bwMode="auto">
            <a:xfrm>
              <a:off x="6748752" y="4282166"/>
              <a:ext cx="1614897" cy="1517301"/>
            </a:xfrm>
            <a:custGeom>
              <a:avLst/>
              <a:gdLst>
                <a:gd name="connsiteX0" fmla="*/ 904352 w 1607737"/>
                <a:gd name="connsiteY0" fmla="*/ 60290 h 1637881"/>
                <a:gd name="connsiteX1" fmla="*/ 296427 w 1607737"/>
                <a:gd name="connsiteY1" fmla="*/ 422030 h 1637881"/>
                <a:gd name="connsiteX2" fmla="*/ 0 w 1607737"/>
                <a:gd name="connsiteY2" fmla="*/ 1180681 h 1637881"/>
                <a:gd name="connsiteX3" fmla="*/ 251209 w 1607737"/>
                <a:gd name="connsiteY3" fmla="*/ 1637881 h 1637881"/>
                <a:gd name="connsiteX4" fmla="*/ 1251020 w 1607737"/>
                <a:gd name="connsiteY4" fmla="*/ 1512276 h 1637881"/>
                <a:gd name="connsiteX5" fmla="*/ 1522326 w 1607737"/>
                <a:gd name="connsiteY5" fmla="*/ 854109 h 1637881"/>
                <a:gd name="connsiteX6" fmla="*/ 1607737 w 1607737"/>
                <a:gd name="connsiteY6" fmla="*/ 311498 h 1637881"/>
                <a:gd name="connsiteX7" fmla="*/ 1245996 w 1607737"/>
                <a:gd name="connsiteY7" fmla="*/ 0 h 1637881"/>
                <a:gd name="connsiteX8" fmla="*/ 904352 w 1607737"/>
                <a:gd name="connsiteY8" fmla="*/ 60290 h 1637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737" h="1637881">
                  <a:moveTo>
                    <a:pt x="904352" y="60290"/>
                  </a:moveTo>
                  <a:lnTo>
                    <a:pt x="296427" y="422030"/>
                  </a:lnTo>
                  <a:lnTo>
                    <a:pt x="0" y="1180681"/>
                  </a:lnTo>
                  <a:lnTo>
                    <a:pt x="251209" y="1637881"/>
                  </a:lnTo>
                  <a:lnTo>
                    <a:pt x="1251020" y="1512276"/>
                  </a:lnTo>
                  <a:lnTo>
                    <a:pt x="1522326" y="854109"/>
                  </a:lnTo>
                  <a:lnTo>
                    <a:pt x="1607737" y="311498"/>
                  </a:lnTo>
                  <a:lnTo>
                    <a:pt x="1245996" y="0"/>
                  </a:lnTo>
                  <a:lnTo>
                    <a:pt x="904352" y="60290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33CC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95342593-88C8-4989-B0E8-55966B8713C7}"/>
                </a:ext>
              </a:extLst>
            </p:cNvPr>
            <p:cNvSpPr/>
            <p:nvPr/>
          </p:nvSpPr>
          <p:spPr bwMode="auto">
            <a:xfrm>
              <a:off x="5029068" y="4321441"/>
              <a:ext cx="1693148" cy="1517301"/>
            </a:xfrm>
            <a:custGeom>
              <a:avLst/>
              <a:gdLst>
                <a:gd name="connsiteX0" fmla="*/ 1562519 w 1693148"/>
                <a:gd name="connsiteY0" fmla="*/ 557683 h 1517301"/>
                <a:gd name="connsiteX1" fmla="*/ 1693148 w 1693148"/>
                <a:gd name="connsiteY1" fmla="*/ 1009859 h 1517301"/>
                <a:gd name="connsiteX2" fmla="*/ 1668027 w 1693148"/>
                <a:gd name="connsiteY2" fmla="*/ 1376624 h 1517301"/>
                <a:gd name="connsiteX3" fmla="*/ 1316334 w 1693148"/>
                <a:gd name="connsiteY3" fmla="*/ 1517301 h 1517301"/>
                <a:gd name="connsiteX4" fmla="*/ 557684 w 1693148"/>
                <a:gd name="connsiteY4" fmla="*/ 1421842 h 1517301"/>
                <a:gd name="connsiteX5" fmla="*/ 0 w 1693148"/>
                <a:gd name="connsiteY5" fmla="*/ 844062 h 1517301"/>
                <a:gd name="connsiteX6" fmla="*/ 15073 w 1693148"/>
                <a:gd name="connsiteY6" fmla="*/ 482321 h 1517301"/>
                <a:gd name="connsiteX7" fmla="*/ 673240 w 1693148"/>
                <a:gd name="connsiteY7" fmla="*/ 0 h 1517301"/>
                <a:gd name="connsiteX8" fmla="*/ 1055077 w 1693148"/>
                <a:gd name="connsiteY8" fmla="*/ 85411 h 1517301"/>
                <a:gd name="connsiteX9" fmla="*/ 1562519 w 1693148"/>
                <a:gd name="connsiteY9" fmla="*/ 557683 h 1517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3148" h="1517301">
                  <a:moveTo>
                    <a:pt x="1562519" y="557683"/>
                  </a:moveTo>
                  <a:lnTo>
                    <a:pt x="1693148" y="1009859"/>
                  </a:lnTo>
                  <a:lnTo>
                    <a:pt x="1668027" y="1376624"/>
                  </a:lnTo>
                  <a:lnTo>
                    <a:pt x="1316334" y="1517301"/>
                  </a:lnTo>
                  <a:lnTo>
                    <a:pt x="557684" y="1421842"/>
                  </a:lnTo>
                  <a:lnTo>
                    <a:pt x="0" y="844062"/>
                  </a:lnTo>
                  <a:lnTo>
                    <a:pt x="15073" y="482321"/>
                  </a:lnTo>
                  <a:lnTo>
                    <a:pt x="673240" y="0"/>
                  </a:lnTo>
                  <a:lnTo>
                    <a:pt x="1055077" y="85411"/>
                  </a:lnTo>
                  <a:lnTo>
                    <a:pt x="1562519" y="557683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206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6D1D881-23F7-4F05-A226-E040A137E454}"/>
              </a:ext>
            </a:extLst>
          </p:cNvPr>
          <p:cNvGrpSpPr/>
          <p:nvPr/>
        </p:nvGrpSpPr>
        <p:grpSpPr>
          <a:xfrm>
            <a:off x="4742715" y="1981253"/>
            <a:ext cx="3562676" cy="1805511"/>
            <a:chOff x="4742715" y="1981253"/>
            <a:chExt cx="3562676" cy="1805511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FA962726-1189-46CF-939C-F669D21A0CC0}"/>
                </a:ext>
              </a:extLst>
            </p:cNvPr>
            <p:cNvGrpSpPr/>
            <p:nvPr/>
          </p:nvGrpSpPr>
          <p:grpSpPr>
            <a:xfrm>
              <a:off x="4959972" y="1981253"/>
              <a:ext cx="3262825" cy="1603234"/>
              <a:chOff x="4764409" y="3891816"/>
              <a:chExt cx="3262825" cy="1603234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39DB3BF2-423E-4CB8-B706-4039ED3ED297}"/>
                  </a:ext>
                </a:extLst>
              </p:cNvPr>
              <p:cNvSpPr/>
              <p:nvPr/>
            </p:nvSpPr>
            <p:spPr bwMode="auto">
              <a:xfrm>
                <a:off x="6152796" y="3891816"/>
                <a:ext cx="376919" cy="376919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d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4D751BAA-94F9-46F3-BC81-8DFCC8D54CE7}"/>
                  </a:ext>
                </a:extLst>
              </p:cNvPr>
              <p:cNvSpPr/>
              <p:nvPr/>
            </p:nvSpPr>
            <p:spPr bwMode="auto">
              <a:xfrm>
                <a:off x="6997901" y="4293975"/>
                <a:ext cx="376919" cy="376919"/>
              </a:xfrm>
              <a:prstGeom prst="ellips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e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80199076-C0C1-46EA-B2CA-076D583B10CD}"/>
                  </a:ext>
                </a:extLst>
              </p:cNvPr>
              <p:cNvSpPr/>
              <p:nvPr/>
            </p:nvSpPr>
            <p:spPr bwMode="auto">
              <a:xfrm>
                <a:off x="7393893" y="4678099"/>
                <a:ext cx="376919" cy="376919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f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2B558D36-BBDB-49DE-9386-41F40B1E733F}"/>
                  </a:ext>
                </a:extLst>
              </p:cNvPr>
              <p:cNvSpPr/>
              <p:nvPr/>
            </p:nvSpPr>
            <p:spPr bwMode="auto">
              <a:xfrm>
                <a:off x="7062424" y="5117423"/>
                <a:ext cx="376919" cy="376919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c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ACC1AEC4-9A4E-4D4B-ABCC-7F2D9D9DCE0D}"/>
                  </a:ext>
                </a:extLst>
              </p:cNvPr>
              <p:cNvSpPr/>
              <p:nvPr/>
            </p:nvSpPr>
            <p:spPr bwMode="auto">
              <a:xfrm>
                <a:off x="7650315" y="5118131"/>
                <a:ext cx="376919" cy="376919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b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50F51BE2-317C-4BB1-80DB-DBC26BD4EE97}"/>
                  </a:ext>
                </a:extLst>
              </p:cNvPr>
              <p:cNvSpPr/>
              <p:nvPr/>
            </p:nvSpPr>
            <p:spPr bwMode="auto">
              <a:xfrm>
                <a:off x="5583316" y="4293089"/>
                <a:ext cx="376919" cy="376919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h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541065AE-CAAD-43D0-8AE2-7E1D4CD6A96B}"/>
                  </a:ext>
                </a:extLst>
              </p:cNvPr>
              <p:cNvSpPr/>
              <p:nvPr/>
            </p:nvSpPr>
            <p:spPr bwMode="auto">
              <a:xfrm>
                <a:off x="5091106" y="4678099"/>
                <a:ext cx="376919" cy="376919"/>
              </a:xfrm>
              <a:prstGeom prst="ellips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g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34607543-F8FD-4BFB-A4C1-4266C4397CF7}"/>
                  </a:ext>
                </a:extLst>
              </p:cNvPr>
              <p:cNvSpPr/>
              <p:nvPr/>
            </p:nvSpPr>
            <p:spPr bwMode="auto">
              <a:xfrm>
                <a:off x="4764409" y="5117245"/>
                <a:ext cx="376919" cy="376919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j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A8A0B13E-010F-496D-941D-79FB19044475}"/>
                  </a:ext>
                </a:extLst>
              </p:cNvPr>
              <p:cNvSpPr/>
              <p:nvPr/>
            </p:nvSpPr>
            <p:spPr bwMode="auto">
              <a:xfrm>
                <a:off x="5329789" y="5117245"/>
                <a:ext cx="376919" cy="376919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i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32DCB04-5763-4F4C-994A-EA857E9FACF5}"/>
                  </a:ext>
                </a:extLst>
              </p:cNvPr>
              <p:cNvCxnSpPr>
                <a:cxnSpLocks/>
                <a:stCxn id="26" idx="1"/>
                <a:endCxn id="25" idx="5"/>
              </p:cNvCxnSpPr>
              <p:nvPr/>
            </p:nvCxnSpPr>
            <p:spPr bwMode="auto">
              <a:xfrm flipH="1" flipV="1">
                <a:off x="6474516" y="4213536"/>
                <a:ext cx="578584" cy="135638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977347A3-CC58-4081-8589-AE5FE9DEC133}"/>
                  </a:ext>
                </a:extLst>
              </p:cNvPr>
              <p:cNvCxnSpPr>
                <a:stCxn id="25" idx="3"/>
                <a:endCxn id="30" idx="7"/>
              </p:cNvCxnSpPr>
              <p:nvPr/>
            </p:nvCxnSpPr>
            <p:spPr bwMode="auto">
              <a:xfrm flipH="1">
                <a:off x="5905036" y="4213536"/>
                <a:ext cx="302959" cy="134752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BB60F8C2-F553-4021-ADC4-46DBB30F8949}"/>
                  </a:ext>
                </a:extLst>
              </p:cNvPr>
              <p:cNvCxnSpPr>
                <a:cxnSpLocks/>
                <a:stCxn id="39" idx="7"/>
                <a:endCxn id="26" idx="3"/>
              </p:cNvCxnSpPr>
              <p:nvPr/>
            </p:nvCxnSpPr>
            <p:spPr bwMode="auto">
              <a:xfrm flipV="1">
                <a:off x="6849880" y="4615695"/>
                <a:ext cx="203220" cy="117603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84485FFC-7ED4-4742-B72A-501A291FFD5C}"/>
                  </a:ext>
                </a:extLst>
              </p:cNvPr>
              <p:cNvCxnSpPr>
                <a:stCxn id="26" idx="5"/>
                <a:endCxn id="27" idx="1"/>
              </p:cNvCxnSpPr>
              <p:nvPr/>
            </p:nvCxnSpPr>
            <p:spPr bwMode="auto">
              <a:xfrm>
                <a:off x="7319621" y="4615695"/>
                <a:ext cx="129471" cy="117603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506FE6AC-AC46-451E-BC0E-E004D33126F6}"/>
                  </a:ext>
                </a:extLst>
              </p:cNvPr>
              <p:cNvCxnSpPr>
                <a:stCxn id="30" idx="3"/>
                <a:endCxn id="31" idx="0"/>
              </p:cNvCxnSpPr>
              <p:nvPr/>
            </p:nvCxnSpPr>
            <p:spPr bwMode="auto">
              <a:xfrm flipH="1">
                <a:off x="5279565" y="4614809"/>
                <a:ext cx="358950" cy="63290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568D7572-DCFB-4EA9-BBBA-B20C09E6579A}"/>
                  </a:ext>
                </a:extLst>
              </p:cNvPr>
              <p:cNvSpPr/>
              <p:nvPr/>
            </p:nvSpPr>
            <p:spPr bwMode="auto">
              <a:xfrm>
                <a:off x="6528160" y="4678099"/>
                <a:ext cx="376919" cy="376919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a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7319B94-4F6E-4587-81FD-057B68403FC4}"/>
                  </a:ext>
                </a:extLst>
              </p:cNvPr>
              <p:cNvCxnSpPr>
                <a:stCxn id="27" idx="5"/>
                <a:endCxn id="29" idx="0"/>
              </p:cNvCxnSpPr>
              <p:nvPr/>
            </p:nvCxnSpPr>
            <p:spPr bwMode="auto">
              <a:xfrm>
                <a:off x="7715612" y="4999819"/>
                <a:ext cx="123162" cy="118312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E04E1B73-C6B5-486E-97DE-4B901DBD31B6}"/>
                  </a:ext>
                </a:extLst>
              </p:cNvPr>
              <p:cNvCxnSpPr>
                <a:stCxn id="27" idx="3"/>
                <a:endCxn id="28" idx="0"/>
              </p:cNvCxnSpPr>
              <p:nvPr/>
            </p:nvCxnSpPr>
            <p:spPr bwMode="auto">
              <a:xfrm flipH="1">
                <a:off x="7250884" y="4999819"/>
                <a:ext cx="198208" cy="117603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ED05E566-1BEA-4998-A8B3-2A95D04C94EA}"/>
                  </a:ext>
                </a:extLst>
              </p:cNvPr>
              <p:cNvCxnSpPr>
                <a:stCxn id="31" idx="3"/>
                <a:endCxn id="32" idx="0"/>
              </p:cNvCxnSpPr>
              <p:nvPr/>
            </p:nvCxnSpPr>
            <p:spPr bwMode="auto">
              <a:xfrm flipH="1">
                <a:off x="4952869" y="4999819"/>
                <a:ext cx="193436" cy="117427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352D3141-BC13-483F-98B7-5E81F904B5A6}"/>
                  </a:ext>
                </a:extLst>
              </p:cNvPr>
              <p:cNvCxnSpPr>
                <a:stCxn id="31" idx="5"/>
                <a:endCxn id="33" idx="0"/>
              </p:cNvCxnSpPr>
              <p:nvPr/>
            </p:nvCxnSpPr>
            <p:spPr bwMode="auto">
              <a:xfrm>
                <a:off x="5412826" y="4999819"/>
                <a:ext cx="105422" cy="117427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5496DA87-A573-44A3-BCC7-D33E90530ECE}"/>
                </a:ext>
              </a:extLst>
            </p:cNvPr>
            <p:cNvSpPr/>
            <p:nvPr/>
          </p:nvSpPr>
          <p:spPr bwMode="auto">
            <a:xfrm>
              <a:off x="4742715" y="2200591"/>
              <a:ext cx="1629426" cy="1540068"/>
            </a:xfrm>
            <a:custGeom>
              <a:avLst/>
              <a:gdLst>
                <a:gd name="connsiteX0" fmla="*/ 904352 w 1607737"/>
                <a:gd name="connsiteY0" fmla="*/ 60290 h 1637881"/>
                <a:gd name="connsiteX1" fmla="*/ 296427 w 1607737"/>
                <a:gd name="connsiteY1" fmla="*/ 422030 h 1637881"/>
                <a:gd name="connsiteX2" fmla="*/ 0 w 1607737"/>
                <a:gd name="connsiteY2" fmla="*/ 1180681 h 1637881"/>
                <a:gd name="connsiteX3" fmla="*/ 251209 w 1607737"/>
                <a:gd name="connsiteY3" fmla="*/ 1637881 h 1637881"/>
                <a:gd name="connsiteX4" fmla="*/ 1251020 w 1607737"/>
                <a:gd name="connsiteY4" fmla="*/ 1512276 h 1637881"/>
                <a:gd name="connsiteX5" fmla="*/ 1522326 w 1607737"/>
                <a:gd name="connsiteY5" fmla="*/ 854109 h 1637881"/>
                <a:gd name="connsiteX6" fmla="*/ 1607737 w 1607737"/>
                <a:gd name="connsiteY6" fmla="*/ 311498 h 1637881"/>
                <a:gd name="connsiteX7" fmla="*/ 1245996 w 1607737"/>
                <a:gd name="connsiteY7" fmla="*/ 0 h 1637881"/>
                <a:gd name="connsiteX8" fmla="*/ 904352 w 1607737"/>
                <a:gd name="connsiteY8" fmla="*/ 60290 h 1637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737" h="1637881">
                  <a:moveTo>
                    <a:pt x="904352" y="60290"/>
                  </a:moveTo>
                  <a:lnTo>
                    <a:pt x="296427" y="422030"/>
                  </a:lnTo>
                  <a:lnTo>
                    <a:pt x="0" y="1180681"/>
                  </a:lnTo>
                  <a:lnTo>
                    <a:pt x="251209" y="1637881"/>
                  </a:lnTo>
                  <a:lnTo>
                    <a:pt x="1251020" y="1512276"/>
                  </a:lnTo>
                  <a:lnTo>
                    <a:pt x="1522326" y="854109"/>
                  </a:lnTo>
                  <a:lnTo>
                    <a:pt x="1607737" y="311498"/>
                  </a:lnTo>
                  <a:lnTo>
                    <a:pt x="1245996" y="0"/>
                  </a:lnTo>
                  <a:lnTo>
                    <a:pt x="904352" y="60290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33CC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1BC3DFA0-172D-4E2B-B4EA-8826DA1853B2}"/>
                </a:ext>
              </a:extLst>
            </p:cNvPr>
            <p:cNvSpPr/>
            <p:nvPr/>
          </p:nvSpPr>
          <p:spPr bwMode="auto">
            <a:xfrm>
              <a:off x="6612243" y="2269463"/>
              <a:ext cx="1693148" cy="1517301"/>
            </a:xfrm>
            <a:custGeom>
              <a:avLst/>
              <a:gdLst>
                <a:gd name="connsiteX0" fmla="*/ 1562519 w 1693148"/>
                <a:gd name="connsiteY0" fmla="*/ 557683 h 1517301"/>
                <a:gd name="connsiteX1" fmla="*/ 1693148 w 1693148"/>
                <a:gd name="connsiteY1" fmla="*/ 1009859 h 1517301"/>
                <a:gd name="connsiteX2" fmla="*/ 1668027 w 1693148"/>
                <a:gd name="connsiteY2" fmla="*/ 1376624 h 1517301"/>
                <a:gd name="connsiteX3" fmla="*/ 1316334 w 1693148"/>
                <a:gd name="connsiteY3" fmla="*/ 1517301 h 1517301"/>
                <a:gd name="connsiteX4" fmla="*/ 557684 w 1693148"/>
                <a:gd name="connsiteY4" fmla="*/ 1421842 h 1517301"/>
                <a:gd name="connsiteX5" fmla="*/ 0 w 1693148"/>
                <a:gd name="connsiteY5" fmla="*/ 844062 h 1517301"/>
                <a:gd name="connsiteX6" fmla="*/ 15073 w 1693148"/>
                <a:gd name="connsiteY6" fmla="*/ 482321 h 1517301"/>
                <a:gd name="connsiteX7" fmla="*/ 673240 w 1693148"/>
                <a:gd name="connsiteY7" fmla="*/ 0 h 1517301"/>
                <a:gd name="connsiteX8" fmla="*/ 1055077 w 1693148"/>
                <a:gd name="connsiteY8" fmla="*/ 85411 h 1517301"/>
                <a:gd name="connsiteX9" fmla="*/ 1562519 w 1693148"/>
                <a:gd name="connsiteY9" fmla="*/ 557683 h 1517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3148" h="1517301">
                  <a:moveTo>
                    <a:pt x="1562519" y="557683"/>
                  </a:moveTo>
                  <a:lnTo>
                    <a:pt x="1693148" y="1009859"/>
                  </a:lnTo>
                  <a:lnTo>
                    <a:pt x="1668027" y="1376624"/>
                  </a:lnTo>
                  <a:lnTo>
                    <a:pt x="1316334" y="1517301"/>
                  </a:lnTo>
                  <a:lnTo>
                    <a:pt x="557684" y="1421842"/>
                  </a:lnTo>
                  <a:lnTo>
                    <a:pt x="0" y="844062"/>
                  </a:lnTo>
                  <a:lnTo>
                    <a:pt x="15073" y="482321"/>
                  </a:lnTo>
                  <a:lnTo>
                    <a:pt x="673240" y="0"/>
                  </a:lnTo>
                  <a:lnTo>
                    <a:pt x="1055077" y="85411"/>
                  </a:lnTo>
                  <a:lnTo>
                    <a:pt x="1562519" y="557683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206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</p:grpSp>
      <p:sp>
        <p:nvSpPr>
          <p:cNvPr id="92" name="文本框 91">
            <a:extLst>
              <a:ext uri="{FF2B5EF4-FFF2-40B4-BE49-F238E27FC236}">
                <a16:creationId xmlns:a16="http://schemas.microsoft.com/office/drawing/2014/main" id="{0AEA392F-FE66-4F91-AC36-B117A20CF047}"/>
              </a:ext>
            </a:extLst>
          </p:cNvPr>
          <p:cNvSpPr txBox="1"/>
          <p:nvPr/>
        </p:nvSpPr>
        <p:spPr>
          <a:xfrm>
            <a:off x="2921303" y="6018349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易用归纳法证明（略）。</a:t>
            </a:r>
          </a:p>
        </p:txBody>
      </p:sp>
    </p:spTree>
    <p:extLst>
      <p:ext uri="{BB962C8B-B14F-4D97-AF65-F5344CB8AC3E}">
        <p14:creationId xmlns:p14="http://schemas.microsoft.com/office/powerpoint/2010/main" val="25630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 animBg="1"/>
      <p:bldP spid="9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C3CAD-7B08-4B7E-BDC9-81515E6B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在有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rev_all</a:t>
            </a:r>
            <a:r>
              <a:rPr lang="zh-CN" altLang="en-US" dirty="0">
                <a:latin typeface="Cambria" panose="02040503050406030204" pitchFamily="18" charset="0"/>
              </a:rPr>
              <a:t>标志的树中查找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5D0A2F-36A7-433A-BAD2-4D6EDB399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1547450"/>
          </a:xfrm>
        </p:spPr>
        <p:txBody>
          <a:bodyPr/>
          <a:lstStyle/>
          <a:p>
            <a:r>
              <a:rPr lang="zh-CN" altLang="en-US" sz="2800" dirty="0"/>
              <a:t>回顾：我们要支持如下操作：</a:t>
            </a:r>
            <a:endParaRPr lang="en-US" altLang="zh-CN" sz="2800" dirty="0"/>
          </a:p>
          <a:p>
            <a:pPr lvl="1"/>
            <a:r>
              <a:rPr lang="zh-CN" altLang="en-US" sz="2400" dirty="0"/>
              <a:t>修改序列中第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sz="2400" dirty="0"/>
              <a:t>个元素的值。</a:t>
            </a:r>
            <a:endParaRPr lang="en-US" altLang="zh-CN" sz="2400" dirty="0"/>
          </a:p>
          <a:p>
            <a:r>
              <a:rPr lang="zh-CN" altLang="en-US" sz="2800" dirty="0"/>
              <a:t>首先，需要找到第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sz="2800" dirty="0"/>
              <a:t>个元素对应的节点。</a:t>
            </a:r>
            <a:endParaRPr lang="en-US" altLang="zh-CN" sz="28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460171E-80D4-4543-A251-9CC96E529AD8}"/>
              </a:ext>
            </a:extLst>
          </p:cNvPr>
          <p:cNvGrpSpPr/>
          <p:nvPr/>
        </p:nvGrpSpPr>
        <p:grpSpPr>
          <a:xfrm>
            <a:off x="1192327" y="4300477"/>
            <a:ext cx="2930802" cy="1513621"/>
            <a:chOff x="633254" y="4021051"/>
            <a:chExt cx="3320639" cy="171495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F69C3D19-EF0B-4C43-9763-E333761B3042}"/>
                </a:ext>
              </a:extLst>
            </p:cNvPr>
            <p:cNvSpPr/>
            <p:nvPr/>
          </p:nvSpPr>
          <p:spPr bwMode="auto">
            <a:xfrm>
              <a:off x="2159486" y="4021051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d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FF53984-5637-4C3E-9EC9-EA2A1CF25B1B}"/>
                </a:ext>
              </a:extLst>
            </p:cNvPr>
            <p:cNvSpPr/>
            <p:nvPr/>
          </p:nvSpPr>
          <p:spPr bwMode="auto">
            <a:xfrm>
              <a:off x="1165477" y="437517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e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EC7F349-2B39-42A1-BEF9-D23FDFB72005}"/>
                </a:ext>
              </a:extLst>
            </p:cNvPr>
            <p:cNvSpPr/>
            <p:nvPr/>
          </p:nvSpPr>
          <p:spPr bwMode="auto">
            <a:xfrm>
              <a:off x="1614141" y="4810388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f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302C7B0-56CB-43BF-B38C-216A62FCE0B2}"/>
                </a:ext>
              </a:extLst>
            </p:cNvPr>
            <p:cNvSpPr/>
            <p:nvPr/>
          </p:nvSpPr>
          <p:spPr bwMode="auto">
            <a:xfrm>
              <a:off x="1238583" y="5308147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c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2D6BE2B-134D-4507-BC93-5F5BE30D74C2}"/>
                </a:ext>
              </a:extLst>
            </p:cNvPr>
            <p:cNvSpPr/>
            <p:nvPr/>
          </p:nvSpPr>
          <p:spPr bwMode="auto">
            <a:xfrm>
              <a:off x="1904671" y="530895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b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BF49E9C-2CB8-47D4-B709-0029BBA3ACBB}"/>
                </a:ext>
              </a:extLst>
            </p:cNvPr>
            <p:cNvSpPr/>
            <p:nvPr/>
          </p:nvSpPr>
          <p:spPr bwMode="auto">
            <a:xfrm>
              <a:off x="3526839" y="437517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h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426BE42-77BE-4169-AF1F-5960A749922A}"/>
                </a:ext>
              </a:extLst>
            </p:cNvPr>
            <p:cNvSpPr/>
            <p:nvPr/>
          </p:nvSpPr>
          <p:spPr bwMode="auto">
            <a:xfrm>
              <a:off x="2969158" y="4811391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97F3FE3-454D-4304-856A-B12A8C096F01}"/>
                </a:ext>
              </a:extLst>
            </p:cNvPr>
            <p:cNvSpPr/>
            <p:nvPr/>
          </p:nvSpPr>
          <p:spPr bwMode="auto">
            <a:xfrm>
              <a:off x="2599006" y="530895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j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DC620A2-2A0A-4224-AC60-9EF68B144621}"/>
                </a:ext>
              </a:extLst>
            </p:cNvPr>
            <p:cNvSpPr/>
            <p:nvPr/>
          </p:nvSpPr>
          <p:spPr bwMode="auto">
            <a:xfrm>
              <a:off x="3239589" y="530895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err="1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i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281F5632-2379-49BD-AEED-A9C4DF7E3E67}"/>
                </a:ext>
              </a:extLst>
            </p:cNvPr>
            <p:cNvCxnSpPr>
              <a:stCxn id="6" idx="7"/>
              <a:endCxn id="5" idx="2"/>
            </p:cNvCxnSpPr>
            <p:nvPr/>
          </p:nvCxnSpPr>
          <p:spPr bwMode="auto">
            <a:xfrm flipV="1">
              <a:off x="1529990" y="4234578"/>
              <a:ext cx="629496" cy="20313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75EF1E9-0FA1-445F-B825-E3D0F5187292}"/>
                </a:ext>
              </a:extLst>
            </p:cNvPr>
            <p:cNvCxnSpPr>
              <a:stCxn id="5" idx="6"/>
              <a:endCxn id="10" idx="1"/>
            </p:cNvCxnSpPr>
            <p:nvPr/>
          </p:nvCxnSpPr>
          <p:spPr bwMode="auto">
            <a:xfrm>
              <a:off x="2586540" y="4234578"/>
              <a:ext cx="1002840" cy="20313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F136C0D-CF3A-487F-9FDB-96B9302CE746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 bwMode="auto">
            <a:xfrm flipV="1">
              <a:off x="997767" y="4739683"/>
              <a:ext cx="230251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3A6E382-E02D-4297-A530-C88C7890FC1A}"/>
                </a:ext>
              </a:extLst>
            </p:cNvPr>
            <p:cNvCxnSpPr>
              <a:stCxn id="6" idx="5"/>
              <a:endCxn id="7" idx="1"/>
            </p:cNvCxnSpPr>
            <p:nvPr/>
          </p:nvCxnSpPr>
          <p:spPr bwMode="auto">
            <a:xfrm>
              <a:off x="1529990" y="4739683"/>
              <a:ext cx="146692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AEB0C0C-5791-442D-BDF1-75EB8BC450BD}"/>
                </a:ext>
              </a:extLst>
            </p:cNvPr>
            <p:cNvCxnSpPr>
              <a:stCxn id="10" idx="3"/>
              <a:endCxn id="11" idx="0"/>
            </p:cNvCxnSpPr>
            <p:nvPr/>
          </p:nvCxnSpPr>
          <p:spPr bwMode="auto">
            <a:xfrm flipH="1">
              <a:off x="3182685" y="4739683"/>
              <a:ext cx="406695" cy="7170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92FE8BD1-D4DE-49E0-B229-2498B637CD04}"/>
                </a:ext>
              </a:extLst>
            </p:cNvPr>
            <p:cNvSpPr/>
            <p:nvPr/>
          </p:nvSpPr>
          <p:spPr bwMode="auto">
            <a:xfrm>
              <a:off x="633254" y="4810388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a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79953276-13CB-40EB-90DD-C9FE31693078}"/>
                </a:ext>
              </a:extLst>
            </p:cNvPr>
            <p:cNvCxnSpPr>
              <a:stCxn id="7" idx="5"/>
              <a:endCxn id="9" idx="0"/>
            </p:cNvCxnSpPr>
            <p:nvPr/>
          </p:nvCxnSpPr>
          <p:spPr bwMode="auto">
            <a:xfrm>
              <a:off x="1978654" y="5174901"/>
              <a:ext cx="139544" cy="13404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9A7A2E0-738E-4C7C-936F-DA7A233254FA}"/>
                </a:ext>
              </a:extLst>
            </p:cNvPr>
            <p:cNvCxnSpPr>
              <a:stCxn id="7" idx="3"/>
              <a:endCxn id="8" idx="0"/>
            </p:cNvCxnSpPr>
            <p:nvPr/>
          </p:nvCxnSpPr>
          <p:spPr bwMode="auto">
            <a:xfrm flipH="1">
              <a:off x="1452110" y="5174901"/>
              <a:ext cx="224572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3FDA94F-E390-4591-BBE7-4F141B3448B2}"/>
                </a:ext>
              </a:extLst>
            </p:cNvPr>
            <p:cNvCxnSpPr>
              <a:stCxn id="11" idx="3"/>
              <a:endCxn id="12" idx="0"/>
            </p:cNvCxnSpPr>
            <p:nvPr/>
          </p:nvCxnSpPr>
          <p:spPr bwMode="auto">
            <a:xfrm flipH="1">
              <a:off x="2812533" y="5175904"/>
              <a:ext cx="219166" cy="1330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F7F967C-FE92-4648-AA93-90F5E2EBEF04}"/>
                </a:ext>
              </a:extLst>
            </p:cNvPr>
            <p:cNvCxnSpPr>
              <a:stCxn id="11" idx="5"/>
              <a:endCxn id="13" idx="0"/>
            </p:cNvCxnSpPr>
            <p:nvPr/>
          </p:nvCxnSpPr>
          <p:spPr bwMode="auto">
            <a:xfrm>
              <a:off x="3333671" y="5175904"/>
              <a:ext cx="119445" cy="1330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78ACF3BB-A2C4-4098-94F6-181C950E439B}"/>
              </a:ext>
            </a:extLst>
          </p:cNvPr>
          <p:cNvSpPr txBox="1"/>
          <p:nvPr/>
        </p:nvSpPr>
        <p:spPr>
          <a:xfrm>
            <a:off x="4511051" y="4169848"/>
            <a:ext cx="41152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思路：从顶向下查找。</a:t>
            </a:r>
            <a:endParaRPr lang="en-US" altLang="zh-CN" sz="2400" dirty="0"/>
          </a:p>
          <a:p>
            <a:r>
              <a:rPr lang="zh-CN" altLang="en-US" sz="2400" dirty="0"/>
              <a:t>在查找时，</a:t>
            </a:r>
            <a:br>
              <a:rPr lang="en-US" altLang="zh-CN" sz="2400" dirty="0"/>
            </a:br>
            <a:r>
              <a:rPr lang="en-US" altLang="zh-CN" sz="2400" dirty="0"/>
              <a:t>   </a:t>
            </a:r>
            <a:r>
              <a:rPr lang="zh-CN" altLang="en-US" sz="2400" dirty="0"/>
              <a:t>当遇到有全体翻转标志，</a:t>
            </a:r>
            <a:endParaRPr lang="en-US" altLang="zh-CN" sz="2400" dirty="0"/>
          </a:p>
          <a:p>
            <a:r>
              <a:rPr lang="zh-CN" altLang="en-US" sz="2400" dirty="0"/>
              <a:t>     先将该标志先下沉。</a:t>
            </a:r>
            <a:endParaRPr lang="en-US" altLang="zh-CN" sz="2400" dirty="0"/>
          </a:p>
          <a:p>
            <a:r>
              <a:rPr lang="en-US" altLang="zh-CN" sz="2400" dirty="0"/>
              <a:t>   </a:t>
            </a:r>
            <a:r>
              <a:rPr lang="zh-CN" altLang="en-US" sz="2400" dirty="0"/>
              <a:t>之后的与</a:t>
            </a:r>
            <a:r>
              <a:rPr lang="en-US" altLang="zh-CN" sz="2400" dirty="0"/>
              <a:t>BST</a:t>
            </a:r>
            <a:r>
              <a:rPr lang="zh-CN" altLang="en-US" sz="2400" dirty="0"/>
              <a:t>的查找类似。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06A27DC-A049-4060-A59B-C831E46C7E89}"/>
              </a:ext>
            </a:extLst>
          </p:cNvPr>
          <p:cNvSpPr txBox="1"/>
          <p:nvPr/>
        </p:nvSpPr>
        <p:spPr>
          <a:xfrm>
            <a:off x="2434979" y="5847230"/>
            <a:ext cx="774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k=4</a:t>
            </a:r>
            <a:endParaRPr lang="zh-CN" altLang="en-US" sz="28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3D1EAC7-8BA9-468D-AA0B-EC938772B6E8}"/>
              </a:ext>
            </a:extLst>
          </p:cNvPr>
          <p:cNvSpPr txBox="1"/>
          <p:nvPr/>
        </p:nvSpPr>
        <p:spPr>
          <a:xfrm>
            <a:off x="1301261" y="3129750"/>
            <a:ext cx="6782637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zh-CN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为此，需要为每个节点</a:t>
            </a:r>
            <a:r>
              <a:rPr lang="en-US" altLang="zh-CN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</a:t>
            </a:r>
            <a:r>
              <a:rPr lang="zh-CN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增加额外信息</a:t>
            </a:r>
            <a:r>
              <a:rPr lang="en-US" altLang="zh-CN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zh-CN" sz="24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</a:t>
            </a:r>
            <a:r>
              <a:rPr lang="zh-CN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。</a:t>
            </a:r>
            <a:endParaRPr lang="en-US" altLang="zh-CN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zh-CN" sz="20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表示</a:t>
            </a:r>
            <a:r>
              <a:rPr lang="en-US" altLang="zh-CN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</a:t>
            </a:r>
            <a:r>
              <a:rPr lang="en-US" altLang="zh-CN" sz="2000" baseline="-25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v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中有多少节点。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(t</a:t>
            </a:r>
            <a:r>
              <a:rPr lang="en-US" altLang="zh-CN" sz="20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的维护不改变复杂度）</a:t>
            </a:r>
          </a:p>
        </p:txBody>
      </p:sp>
    </p:spTree>
    <p:extLst>
      <p:ext uri="{BB962C8B-B14F-4D97-AF65-F5344CB8AC3E}">
        <p14:creationId xmlns:p14="http://schemas.microsoft.com/office/powerpoint/2010/main" val="158645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AFA43870-6AB2-4686-AC14-CF36B71989BB}"/>
              </a:ext>
            </a:extLst>
          </p:cNvPr>
          <p:cNvGrpSpPr/>
          <p:nvPr/>
        </p:nvGrpSpPr>
        <p:grpSpPr>
          <a:xfrm>
            <a:off x="730376" y="217673"/>
            <a:ext cx="2808162" cy="2259482"/>
            <a:chOff x="730376" y="217673"/>
            <a:chExt cx="2808162" cy="225948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48C95FE-74C1-4F2B-BD33-DCEB0162F835}"/>
                </a:ext>
              </a:extLst>
            </p:cNvPr>
            <p:cNvGrpSpPr/>
            <p:nvPr/>
          </p:nvGrpSpPr>
          <p:grpSpPr>
            <a:xfrm>
              <a:off x="940736" y="488458"/>
              <a:ext cx="2597802" cy="1341642"/>
              <a:chOff x="633254" y="4021051"/>
              <a:chExt cx="3320639" cy="1714953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F68F854A-4998-4781-A6F7-BCA83F8E9493}"/>
                  </a:ext>
                </a:extLst>
              </p:cNvPr>
              <p:cNvSpPr/>
              <p:nvPr/>
            </p:nvSpPr>
            <p:spPr bwMode="auto">
              <a:xfrm>
                <a:off x="2159486" y="4021051"/>
                <a:ext cx="427054" cy="427054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d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69D5D932-3580-43E1-A0A2-1038F2965E52}"/>
                  </a:ext>
                </a:extLst>
              </p:cNvPr>
              <p:cNvSpPr/>
              <p:nvPr/>
            </p:nvSpPr>
            <p:spPr bwMode="auto">
              <a:xfrm>
                <a:off x="1165477" y="4375170"/>
                <a:ext cx="427054" cy="427054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e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280E8628-0D68-4F20-A161-5BE38678BA4F}"/>
                  </a:ext>
                </a:extLst>
              </p:cNvPr>
              <p:cNvSpPr/>
              <p:nvPr/>
            </p:nvSpPr>
            <p:spPr bwMode="auto">
              <a:xfrm>
                <a:off x="1614141" y="4810388"/>
                <a:ext cx="427054" cy="427054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f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E62E86DB-7CCA-46E1-9D6F-5047AC9BBAF7}"/>
                  </a:ext>
                </a:extLst>
              </p:cNvPr>
              <p:cNvSpPr/>
              <p:nvPr/>
            </p:nvSpPr>
            <p:spPr bwMode="auto">
              <a:xfrm>
                <a:off x="1238583" y="5308147"/>
                <a:ext cx="427054" cy="427054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c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F2E55252-2B24-4027-B933-8E3B0301B3AC}"/>
                  </a:ext>
                </a:extLst>
              </p:cNvPr>
              <p:cNvSpPr/>
              <p:nvPr/>
            </p:nvSpPr>
            <p:spPr bwMode="auto">
              <a:xfrm>
                <a:off x="1904671" y="5308950"/>
                <a:ext cx="427054" cy="427054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b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65604F64-2EC0-45FF-8C2B-622FD9471B2F}"/>
                  </a:ext>
                </a:extLst>
              </p:cNvPr>
              <p:cNvSpPr/>
              <p:nvPr/>
            </p:nvSpPr>
            <p:spPr bwMode="auto">
              <a:xfrm>
                <a:off x="3526839" y="4375170"/>
                <a:ext cx="427054" cy="427054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h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6C69406E-D521-4B1B-9ADA-11EFCBAB30D6}"/>
                  </a:ext>
                </a:extLst>
              </p:cNvPr>
              <p:cNvSpPr/>
              <p:nvPr/>
            </p:nvSpPr>
            <p:spPr bwMode="auto">
              <a:xfrm>
                <a:off x="2969158" y="4811391"/>
                <a:ext cx="427054" cy="427054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g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F78ED346-5507-4008-AD3C-C9DCA39A7AC4}"/>
                  </a:ext>
                </a:extLst>
              </p:cNvPr>
              <p:cNvSpPr/>
              <p:nvPr/>
            </p:nvSpPr>
            <p:spPr bwMode="auto">
              <a:xfrm>
                <a:off x="2599006" y="5308950"/>
                <a:ext cx="427054" cy="427054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j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AAEAFC36-1D06-4E5D-9B51-80EF81862CC1}"/>
                  </a:ext>
                </a:extLst>
              </p:cNvPr>
              <p:cNvSpPr/>
              <p:nvPr/>
            </p:nvSpPr>
            <p:spPr bwMode="auto">
              <a:xfrm>
                <a:off x="3239589" y="5308950"/>
                <a:ext cx="427054" cy="427054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i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32F8A1E2-816E-4C62-B9EE-7BF56C8B1BB2}"/>
                  </a:ext>
                </a:extLst>
              </p:cNvPr>
              <p:cNvCxnSpPr>
                <a:stCxn id="6" idx="7"/>
                <a:endCxn id="5" idx="2"/>
              </p:cNvCxnSpPr>
              <p:nvPr/>
            </p:nvCxnSpPr>
            <p:spPr bwMode="auto">
              <a:xfrm flipV="1">
                <a:off x="1529990" y="4234578"/>
                <a:ext cx="629496" cy="203133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4F3D0F76-753A-47C1-BD91-29BC39FFFA04}"/>
                  </a:ext>
                </a:extLst>
              </p:cNvPr>
              <p:cNvCxnSpPr>
                <a:stCxn id="5" idx="6"/>
                <a:endCxn id="10" idx="1"/>
              </p:cNvCxnSpPr>
              <p:nvPr/>
            </p:nvCxnSpPr>
            <p:spPr bwMode="auto">
              <a:xfrm>
                <a:off x="2586540" y="4234578"/>
                <a:ext cx="1002840" cy="203133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0288448A-49A3-4A7F-A10A-9974F9166C2B}"/>
                  </a:ext>
                </a:extLst>
              </p:cNvPr>
              <p:cNvCxnSpPr>
                <a:cxnSpLocks/>
                <a:stCxn id="19" idx="7"/>
                <a:endCxn id="6" idx="3"/>
              </p:cNvCxnSpPr>
              <p:nvPr/>
            </p:nvCxnSpPr>
            <p:spPr bwMode="auto">
              <a:xfrm flipV="1">
                <a:off x="997767" y="4739683"/>
                <a:ext cx="230251" cy="133246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65A4CA54-021A-4ACE-A659-63A4FF5BD284}"/>
                  </a:ext>
                </a:extLst>
              </p:cNvPr>
              <p:cNvCxnSpPr>
                <a:stCxn id="6" idx="5"/>
                <a:endCxn id="7" idx="1"/>
              </p:cNvCxnSpPr>
              <p:nvPr/>
            </p:nvCxnSpPr>
            <p:spPr bwMode="auto">
              <a:xfrm>
                <a:off x="1529990" y="4739683"/>
                <a:ext cx="146692" cy="133246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5AFACC96-4E0B-4BC2-A8FF-9B058856B040}"/>
                  </a:ext>
                </a:extLst>
              </p:cNvPr>
              <p:cNvCxnSpPr>
                <a:stCxn id="10" idx="3"/>
                <a:endCxn id="11" idx="0"/>
              </p:cNvCxnSpPr>
              <p:nvPr/>
            </p:nvCxnSpPr>
            <p:spPr bwMode="auto">
              <a:xfrm flipH="1">
                <a:off x="3182685" y="4739683"/>
                <a:ext cx="406695" cy="7170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EBEEF8C6-9BB4-4DAA-B454-A85420383D95}"/>
                  </a:ext>
                </a:extLst>
              </p:cNvPr>
              <p:cNvSpPr/>
              <p:nvPr/>
            </p:nvSpPr>
            <p:spPr bwMode="auto">
              <a:xfrm>
                <a:off x="633254" y="4810388"/>
                <a:ext cx="427054" cy="427054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a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F16CE769-AAA9-4F77-9395-9D87FCC82E99}"/>
                  </a:ext>
                </a:extLst>
              </p:cNvPr>
              <p:cNvCxnSpPr>
                <a:stCxn id="7" idx="5"/>
                <a:endCxn id="9" idx="0"/>
              </p:cNvCxnSpPr>
              <p:nvPr/>
            </p:nvCxnSpPr>
            <p:spPr bwMode="auto">
              <a:xfrm>
                <a:off x="1978654" y="5174901"/>
                <a:ext cx="139544" cy="134049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3AADC5DD-5448-44F4-9146-50AA24A81979}"/>
                  </a:ext>
                </a:extLst>
              </p:cNvPr>
              <p:cNvCxnSpPr>
                <a:stCxn id="7" idx="3"/>
                <a:endCxn id="8" idx="0"/>
              </p:cNvCxnSpPr>
              <p:nvPr/>
            </p:nvCxnSpPr>
            <p:spPr bwMode="auto">
              <a:xfrm flipH="1">
                <a:off x="1452110" y="5174901"/>
                <a:ext cx="224572" cy="133246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CDF871F6-6952-4A73-93A9-E49B2796CC8C}"/>
                  </a:ext>
                </a:extLst>
              </p:cNvPr>
              <p:cNvCxnSpPr>
                <a:stCxn id="11" idx="3"/>
                <a:endCxn id="12" idx="0"/>
              </p:cNvCxnSpPr>
              <p:nvPr/>
            </p:nvCxnSpPr>
            <p:spPr bwMode="auto">
              <a:xfrm flipH="1">
                <a:off x="2812533" y="5175904"/>
                <a:ext cx="219166" cy="133046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118F3241-76AA-4FE5-A3EA-98482CAD4220}"/>
                  </a:ext>
                </a:extLst>
              </p:cNvPr>
              <p:cNvCxnSpPr>
                <a:stCxn id="11" idx="5"/>
                <a:endCxn id="13" idx="0"/>
              </p:cNvCxnSpPr>
              <p:nvPr/>
            </p:nvCxnSpPr>
            <p:spPr bwMode="auto">
              <a:xfrm>
                <a:off x="3333671" y="5175904"/>
                <a:ext cx="119445" cy="133046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CE149EE-CE8C-4C14-A04A-3DFCAFF9DC93}"/>
                </a:ext>
              </a:extLst>
            </p:cNvPr>
            <p:cNvSpPr txBox="1"/>
            <p:nvPr/>
          </p:nvSpPr>
          <p:spPr>
            <a:xfrm>
              <a:off x="730376" y="217673"/>
              <a:ext cx="1113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5">
                      <a:lumMod val="25000"/>
                    </a:schemeClr>
                  </a:solidFill>
                </a:rPr>
                <a:t>k=3</a:t>
              </a:r>
              <a:endParaRPr lang="zh-CN" altLang="en-US" sz="2800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AAC7E834-85A0-499C-B271-AC3906454554}"/>
                </a:ext>
              </a:extLst>
            </p:cNvPr>
            <p:cNvSpPr txBox="1"/>
            <p:nvPr/>
          </p:nvSpPr>
          <p:spPr>
            <a:xfrm>
              <a:off x="2278441" y="2015490"/>
              <a:ext cx="4542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①</a:t>
              </a:r>
              <a:endParaRPr lang="zh-CN" altLang="en-US" sz="2400" b="1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8680E95-69DF-482C-82CD-D9305327973D}"/>
              </a:ext>
            </a:extLst>
          </p:cNvPr>
          <p:cNvGrpSpPr/>
          <p:nvPr/>
        </p:nvGrpSpPr>
        <p:grpSpPr>
          <a:xfrm>
            <a:off x="5239268" y="4695305"/>
            <a:ext cx="3113361" cy="2017287"/>
            <a:chOff x="5239268" y="4695305"/>
            <a:chExt cx="3113361" cy="2017287"/>
          </a:xfrm>
        </p:grpSpPr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F1F7EE57-7DE4-4091-8B30-7C8991398222}"/>
                </a:ext>
              </a:extLst>
            </p:cNvPr>
            <p:cNvGrpSpPr/>
            <p:nvPr/>
          </p:nvGrpSpPr>
          <p:grpSpPr>
            <a:xfrm>
              <a:off x="5460529" y="4695305"/>
              <a:ext cx="2892100" cy="1421073"/>
              <a:chOff x="4764409" y="3891816"/>
              <a:chExt cx="3262825" cy="1603234"/>
            </a:xfrm>
          </p:grpSpPr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7FA677B6-8CE8-4093-857D-FFE0C6D9B842}"/>
                  </a:ext>
                </a:extLst>
              </p:cNvPr>
              <p:cNvSpPr/>
              <p:nvPr/>
            </p:nvSpPr>
            <p:spPr bwMode="auto">
              <a:xfrm>
                <a:off x="6152796" y="3891816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d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A2E7237B-B435-4363-B722-98BF0C05E650}"/>
                  </a:ext>
                </a:extLst>
              </p:cNvPr>
              <p:cNvSpPr/>
              <p:nvPr/>
            </p:nvSpPr>
            <p:spPr bwMode="auto">
              <a:xfrm>
                <a:off x="6997901" y="4293975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e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2406227B-9CBF-444F-A71F-E5CD414A094D}"/>
                  </a:ext>
                </a:extLst>
              </p:cNvPr>
              <p:cNvSpPr/>
              <p:nvPr/>
            </p:nvSpPr>
            <p:spPr bwMode="auto">
              <a:xfrm>
                <a:off x="7393893" y="4678099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f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121324AE-7C65-4240-A02C-3B322A883622}"/>
                  </a:ext>
                </a:extLst>
              </p:cNvPr>
              <p:cNvSpPr/>
              <p:nvPr/>
            </p:nvSpPr>
            <p:spPr bwMode="auto">
              <a:xfrm>
                <a:off x="7062424" y="5117423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c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0E26AFC4-F682-4E84-971E-2EC1361D91BA}"/>
                  </a:ext>
                </a:extLst>
              </p:cNvPr>
              <p:cNvSpPr/>
              <p:nvPr/>
            </p:nvSpPr>
            <p:spPr bwMode="auto">
              <a:xfrm>
                <a:off x="7650315" y="5118131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b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4A8760B4-2B98-484B-901E-2042241959CF}"/>
                  </a:ext>
                </a:extLst>
              </p:cNvPr>
              <p:cNvSpPr/>
              <p:nvPr/>
            </p:nvSpPr>
            <p:spPr bwMode="auto">
              <a:xfrm>
                <a:off x="5583316" y="4293089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h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01E21073-6921-485D-8FFB-9014ED1EFC47}"/>
                  </a:ext>
                </a:extLst>
              </p:cNvPr>
              <p:cNvSpPr/>
              <p:nvPr/>
            </p:nvSpPr>
            <p:spPr bwMode="auto">
              <a:xfrm>
                <a:off x="5091106" y="4678099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g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2E702D7C-F21D-4C4C-AADD-67281405F5D4}"/>
                  </a:ext>
                </a:extLst>
              </p:cNvPr>
              <p:cNvSpPr/>
              <p:nvPr/>
            </p:nvSpPr>
            <p:spPr bwMode="auto">
              <a:xfrm>
                <a:off x="4764409" y="5117245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i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id="{693903E8-7A55-428F-B281-A892EC002BB4}"/>
                  </a:ext>
                </a:extLst>
              </p:cNvPr>
              <p:cNvSpPr/>
              <p:nvPr/>
            </p:nvSpPr>
            <p:spPr bwMode="auto">
              <a:xfrm>
                <a:off x="5329789" y="5117245"/>
                <a:ext cx="376919" cy="376919"/>
              </a:xfrm>
              <a:prstGeom prst="ellipse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j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cxnSp>
            <p:nvCxnSpPr>
              <p:cNvPr id="138" name="直接连接符 137">
                <a:extLst>
                  <a:ext uri="{FF2B5EF4-FFF2-40B4-BE49-F238E27FC236}">
                    <a16:creationId xmlns:a16="http://schemas.microsoft.com/office/drawing/2014/main" id="{5EFB5C03-12D4-43BF-9959-D7509AB13802}"/>
                  </a:ext>
                </a:extLst>
              </p:cNvPr>
              <p:cNvCxnSpPr>
                <a:cxnSpLocks/>
                <a:stCxn id="130" idx="1"/>
                <a:endCxn id="129" idx="5"/>
              </p:cNvCxnSpPr>
              <p:nvPr/>
            </p:nvCxnSpPr>
            <p:spPr bwMode="auto">
              <a:xfrm flipH="1" flipV="1">
                <a:off x="6474516" y="4213536"/>
                <a:ext cx="578584" cy="13563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9" name="直接连接符 138">
                <a:extLst>
                  <a:ext uri="{FF2B5EF4-FFF2-40B4-BE49-F238E27FC236}">
                    <a16:creationId xmlns:a16="http://schemas.microsoft.com/office/drawing/2014/main" id="{F4458CCF-6B21-4127-810F-B24D0A20E453}"/>
                  </a:ext>
                </a:extLst>
              </p:cNvPr>
              <p:cNvCxnSpPr>
                <a:cxnSpLocks/>
                <a:stCxn id="129" idx="3"/>
                <a:endCxn id="134" idx="7"/>
              </p:cNvCxnSpPr>
              <p:nvPr/>
            </p:nvCxnSpPr>
            <p:spPr bwMode="auto">
              <a:xfrm flipH="1">
                <a:off x="5905036" y="4213536"/>
                <a:ext cx="302959" cy="134752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0" name="直接连接符 139">
                <a:extLst>
                  <a:ext uri="{FF2B5EF4-FFF2-40B4-BE49-F238E27FC236}">
                    <a16:creationId xmlns:a16="http://schemas.microsoft.com/office/drawing/2014/main" id="{48DAC25C-7E45-42AB-A4E3-A2390103A2CD}"/>
                  </a:ext>
                </a:extLst>
              </p:cNvPr>
              <p:cNvCxnSpPr>
                <a:cxnSpLocks/>
                <a:stCxn id="143" idx="7"/>
                <a:endCxn id="130" idx="3"/>
              </p:cNvCxnSpPr>
              <p:nvPr/>
            </p:nvCxnSpPr>
            <p:spPr bwMode="auto">
              <a:xfrm flipV="1">
                <a:off x="6849880" y="4615695"/>
                <a:ext cx="203220" cy="117603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1" name="直接连接符 140">
                <a:extLst>
                  <a:ext uri="{FF2B5EF4-FFF2-40B4-BE49-F238E27FC236}">
                    <a16:creationId xmlns:a16="http://schemas.microsoft.com/office/drawing/2014/main" id="{73E0A446-815F-4824-9A2F-57A82D93ED99}"/>
                  </a:ext>
                </a:extLst>
              </p:cNvPr>
              <p:cNvCxnSpPr>
                <a:cxnSpLocks/>
                <a:stCxn id="130" idx="5"/>
                <a:endCxn id="131" idx="1"/>
              </p:cNvCxnSpPr>
              <p:nvPr/>
            </p:nvCxnSpPr>
            <p:spPr bwMode="auto">
              <a:xfrm>
                <a:off x="7319621" y="4615695"/>
                <a:ext cx="129471" cy="117603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" name="直接连接符 141">
                <a:extLst>
                  <a:ext uri="{FF2B5EF4-FFF2-40B4-BE49-F238E27FC236}">
                    <a16:creationId xmlns:a16="http://schemas.microsoft.com/office/drawing/2014/main" id="{8B2C81AC-BC26-4AEB-BAD7-F96B9817E8D6}"/>
                  </a:ext>
                </a:extLst>
              </p:cNvPr>
              <p:cNvCxnSpPr>
                <a:cxnSpLocks/>
                <a:stCxn id="134" idx="3"/>
                <a:endCxn id="135" idx="0"/>
              </p:cNvCxnSpPr>
              <p:nvPr/>
            </p:nvCxnSpPr>
            <p:spPr bwMode="auto">
              <a:xfrm flipH="1">
                <a:off x="5279565" y="4614809"/>
                <a:ext cx="358950" cy="6329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62B72FF0-B4E8-4AA9-969E-D3CC7FF11128}"/>
                  </a:ext>
                </a:extLst>
              </p:cNvPr>
              <p:cNvSpPr/>
              <p:nvPr/>
            </p:nvSpPr>
            <p:spPr bwMode="auto">
              <a:xfrm>
                <a:off x="6528160" y="4678099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a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cxnSp>
            <p:nvCxnSpPr>
              <p:cNvPr id="144" name="直接连接符 143">
                <a:extLst>
                  <a:ext uri="{FF2B5EF4-FFF2-40B4-BE49-F238E27FC236}">
                    <a16:creationId xmlns:a16="http://schemas.microsoft.com/office/drawing/2014/main" id="{23C23E5E-B23D-48B8-8264-5F1F8DDD8D53}"/>
                  </a:ext>
                </a:extLst>
              </p:cNvPr>
              <p:cNvCxnSpPr>
                <a:cxnSpLocks/>
                <a:stCxn id="131" idx="5"/>
                <a:endCxn id="133" idx="0"/>
              </p:cNvCxnSpPr>
              <p:nvPr/>
            </p:nvCxnSpPr>
            <p:spPr bwMode="auto">
              <a:xfrm>
                <a:off x="7715612" y="4999819"/>
                <a:ext cx="123162" cy="118312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" name="直接连接符 144">
                <a:extLst>
                  <a:ext uri="{FF2B5EF4-FFF2-40B4-BE49-F238E27FC236}">
                    <a16:creationId xmlns:a16="http://schemas.microsoft.com/office/drawing/2014/main" id="{4A135063-CE2F-4553-BB8C-38B180CC746F}"/>
                  </a:ext>
                </a:extLst>
              </p:cNvPr>
              <p:cNvCxnSpPr>
                <a:cxnSpLocks/>
                <a:stCxn id="131" idx="3"/>
                <a:endCxn id="132" idx="0"/>
              </p:cNvCxnSpPr>
              <p:nvPr/>
            </p:nvCxnSpPr>
            <p:spPr bwMode="auto">
              <a:xfrm flipH="1">
                <a:off x="7250884" y="4999819"/>
                <a:ext cx="198208" cy="117603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6" name="直接连接符 145">
                <a:extLst>
                  <a:ext uri="{FF2B5EF4-FFF2-40B4-BE49-F238E27FC236}">
                    <a16:creationId xmlns:a16="http://schemas.microsoft.com/office/drawing/2014/main" id="{8D09869B-2257-4A5E-B02E-E067D684A651}"/>
                  </a:ext>
                </a:extLst>
              </p:cNvPr>
              <p:cNvCxnSpPr>
                <a:cxnSpLocks/>
                <a:stCxn id="135" idx="3"/>
                <a:endCxn id="136" idx="0"/>
              </p:cNvCxnSpPr>
              <p:nvPr/>
            </p:nvCxnSpPr>
            <p:spPr bwMode="auto">
              <a:xfrm flipH="1">
                <a:off x="4952869" y="4999819"/>
                <a:ext cx="193436" cy="11742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7" name="直接连接符 146">
                <a:extLst>
                  <a:ext uri="{FF2B5EF4-FFF2-40B4-BE49-F238E27FC236}">
                    <a16:creationId xmlns:a16="http://schemas.microsoft.com/office/drawing/2014/main" id="{E2B2162C-F399-4124-BCFC-EE380CBED069}"/>
                  </a:ext>
                </a:extLst>
              </p:cNvPr>
              <p:cNvCxnSpPr>
                <a:cxnSpLocks/>
                <a:stCxn id="135" idx="5"/>
                <a:endCxn id="137" idx="0"/>
              </p:cNvCxnSpPr>
              <p:nvPr/>
            </p:nvCxnSpPr>
            <p:spPr bwMode="auto">
              <a:xfrm>
                <a:off x="5412826" y="4999819"/>
                <a:ext cx="105422" cy="11742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264B22B3-5DD0-4047-94BB-B98093AAB75A}"/>
                </a:ext>
              </a:extLst>
            </p:cNvPr>
            <p:cNvSpPr txBox="1"/>
            <p:nvPr/>
          </p:nvSpPr>
          <p:spPr>
            <a:xfrm>
              <a:off x="5239268" y="4832850"/>
              <a:ext cx="1205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5">
                      <a:lumMod val="25000"/>
                    </a:schemeClr>
                  </a:solidFill>
                </a:rPr>
                <a:t>k=1</a:t>
              </a:r>
              <a:endParaRPr lang="zh-CN" altLang="en-US" sz="2800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DA21347C-8DE0-4D65-8E3E-178BFB599B25}"/>
                </a:ext>
              </a:extLst>
            </p:cNvPr>
            <p:cNvSpPr txBox="1"/>
            <p:nvPr/>
          </p:nvSpPr>
          <p:spPr>
            <a:xfrm>
              <a:off x="6882594" y="6250927"/>
              <a:ext cx="41508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⑥</a:t>
              </a:r>
              <a:endParaRPr lang="zh-CN" altLang="en-US" sz="2400" b="1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612C026-9FEF-48E2-9B8F-1B4B1461FE5C}"/>
              </a:ext>
            </a:extLst>
          </p:cNvPr>
          <p:cNvGrpSpPr/>
          <p:nvPr/>
        </p:nvGrpSpPr>
        <p:grpSpPr>
          <a:xfrm>
            <a:off x="5226083" y="261675"/>
            <a:ext cx="2994208" cy="2065621"/>
            <a:chOff x="5226083" y="261675"/>
            <a:chExt cx="2994208" cy="2065621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58B476CB-564E-41BC-B7D7-14F7B2523788}"/>
                </a:ext>
              </a:extLst>
            </p:cNvPr>
            <p:cNvGrpSpPr/>
            <p:nvPr/>
          </p:nvGrpSpPr>
          <p:grpSpPr>
            <a:xfrm>
              <a:off x="5328191" y="438709"/>
              <a:ext cx="2892100" cy="1421073"/>
              <a:chOff x="4764409" y="3891816"/>
              <a:chExt cx="3262825" cy="1603234"/>
            </a:xfrm>
          </p:grpSpPr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A371C14B-51CF-4D0F-B5EF-A3D89725AE55}"/>
                  </a:ext>
                </a:extLst>
              </p:cNvPr>
              <p:cNvSpPr/>
              <p:nvPr/>
            </p:nvSpPr>
            <p:spPr bwMode="auto">
              <a:xfrm>
                <a:off x="6152796" y="3891816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d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BC8463C6-1E23-4058-971B-6D75F77F7239}"/>
                  </a:ext>
                </a:extLst>
              </p:cNvPr>
              <p:cNvSpPr/>
              <p:nvPr/>
            </p:nvSpPr>
            <p:spPr bwMode="auto">
              <a:xfrm>
                <a:off x="6997901" y="4293975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e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73FAA8DA-1E6E-4DDF-B109-0353BE004730}"/>
                  </a:ext>
                </a:extLst>
              </p:cNvPr>
              <p:cNvSpPr/>
              <p:nvPr/>
            </p:nvSpPr>
            <p:spPr bwMode="auto">
              <a:xfrm>
                <a:off x="7393893" y="4678099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f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134C073E-ABF3-4F74-981F-9162D78FB175}"/>
                  </a:ext>
                </a:extLst>
              </p:cNvPr>
              <p:cNvSpPr/>
              <p:nvPr/>
            </p:nvSpPr>
            <p:spPr bwMode="auto">
              <a:xfrm>
                <a:off x="7062424" y="5117423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c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08A0E8D5-9AB9-4FB2-9C6E-BF8E8E568729}"/>
                  </a:ext>
                </a:extLst>
              </p:cNvPr>
              <p:cNvSpPr/>
              <p:nvPr/>
            </p:nvSpPr>
            <p:spPr bwMode="auto">
              <a:xfrm>
                <a:off x="7650315" y="5118131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b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936D1364-1F68-412A-B2E6-4DF348F6FCFA}"/>
                  </a:ext>
                </a:extLst>
              </p:cNvPr>
              <p:cNvSpPr/>
              <p:nvPr/>
            </p:nvSpPr>
            <p:spPr bwMode="auto">
              <a:xfrm>
                <a:off x="5583316" y="4293089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h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7D61604B-0F51-46E1-9C2A-1BF81EF3499C}"/>
                  </a:ext>
                </a:extLst>
              </p:cNvPr>
              <p:cNvSpPr/>
              <p:nvPr/>
            </p:nvSpPr>
            <p:spPr bwMode="auto">
              <a:xfrm>
                <a:off x="5091106" y="4678099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g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E9E7D369-15C6-43BD-B272-CD3F1A9F902B}"/>
                  </a:ext>
                </a:extLst>
              </p:cNvPr>
              <p:cNvSpPr/>
              <p:nvPr/>
            </p:nvSpPr>
            <p:spPr bwMode="auto">
              <a:xfrm>
                <a:off x="4764409" y="5117245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i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842473A4-8189-4375-AA72-12C5CCF87EEE}"/>
                  </a:ext>
                </a:extLst>
              </p:cNvPr>
              <p:cNvSpPr/>
              <p:nvPr/>
            </p:nvSpPr>
            <p:spPr bwMode="auto">
              <a:xfrm>
                <a:off x="5329789" y="5117245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j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80FA7219-60C4-420C-96B7-9624BD9991F8}"/>
                  </a:ext>
                </a:extLst>
              </p:cNvPr>
              <p:cNvCxnSpPr>
                <a:cxnSpLocks/>
                <a:stCxn id="88" idx="1"/>
                <a:endCxn id="87" idx="5"/>
              </p:cNvCxnSpPr>
              <p:nvPr/>
            </p:nvCxnSpPr>
            <p:spPr bwMode="auto">
              <a:xfrm flipH="1" flipV="1">
                <a:off x="6474516" y="4213536"/>
                <a:ext cx="578584" cy="13563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74A84D67-6772-4365-B4B6-682F9201B113}"/>
                  </a:ext>
                </a:extLst>
              </p:cNvPr>
              <p:cNvCxnSpPr>
                <a:cxnSpLocks/>
                <a:stCxn id="87" idx="3"/>
                <a:endCxn id="92" idx="7"/>
              </p:cNvCxnSpPr>
              <p:nvPr/>
            </p:nvCxnSpPr>
            <p:spPr bwMode="auto">
              <a:xfrm flipH="1">
                <a:off x="5905036" y="4213536"/>
                <a:ext cx="302959" cy="134752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5425C59A-B58A-43D8-BCCE-EB0E2D4D4ED1}"/>
                  </a:ext>
                </a:extLst>
              </p:cNvPr>
              <p:cNvCxnSpPr>
                <a:cxnSpLocks/>
                <a:stCxn id="101" idx="7"/>
                <a:endCxn id="88" idx="3"/>
              </p:cNvCxnSpPr>
              <p:nvPr/>
            </p:nvCxnSpPr>
            <p:spPr bwMode="auto">
              <a:xfrm flipV="1">
                <a:off x="6849880" y="4615695"/>
                <a:ext cx="203220" cy="117603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13E2F122-FE04-4699-B532-2921AC7FA606}"/>
                  </a:ext>
                </a:extLst>
              </p:cNvPr>
              <p:cNvCxnSpPr>
                <a:cxnSpLocks/>
                <a:stCxn id="88" idx="5"/>
                <a:endCxn id="89" idx="1"/>
              </p:cNvCxnSpPr>
              <p:nvPr/>
            </p:nvCxnSpPr>
            <p:spPr bwMode="auto">
              <a:xfrm>
                <a:off x="7319621" y="4615695"/>
                <a:ext cx="129471" cy="117603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0BD4E6CD-98F8-4A27-941D-73BAC3DF006E}"/>
                  </a:ext>
                </a:extLst>
              </p:cNvPr>
              <p:cNvCxnSpPr>
                <a:cxnSpLocks/>
                <a:stCxn id="92" idx="3"/>
                <a:endCxn id="93" idx="0"/>
              </p:cNvCxnSpPr>
              <p:nvPr/>
            </p:nvCxnSpPr>
            <p:spPr bwMode="auto">
              <a:xfrm flipH="1">
                <a:off x="5279565" y="4614809"/>
                <a:ext cx="358950" cy="6329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11984740-325E-4586-A30A-7E0E16C04364}"/>
                  </a:ext>
                </a:extLst>
              </p:cNvPr>
              <p:cNvSpPr/>
              <p:nvPr/>
            </p:nvSpPr>
            <p:spPr bwMode="auto">
              <a:xfrm>
                <a:off x="6528160" y="4678099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a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D5EC1A81-CF08-4751-8C2F-388445F9BD94}"/>
                  </a:ext>
                </a:extLst>
              </p:cNvPr>
              <p:cNvCxnSpPr>
                <a:cxnSpLocks/>
                <a:stCxn id="89" idx="5"/>
                <a:endCxn id="91" idx="0"/>
              </p:cNvCxnSpPr>
              <p:nvPr/>
            </p:nvCxnSpPr>
            <p:spPr bwMode="auto">
              <a:xfrm>
                <a:off x="7715612" y="4999819"/>
                <a:ext cx="123162" cy="118312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41C49130-C5CA-45BA-8BD8-42A68F9E20D5}"/>
                  </a:ext>
                </a:extLst>
              </p:cNvPr>
              <p:cNvCxnSpPr>
                <a:cxnSpLocks/>
                <a:stCxn id="89" idx="3"/>
                <a:endCxn id="90" idx="0"/>
              </p:cNvCxnSpPr>
              <p:nvPr/>
            </p:nvCxnSpPr>
            <p:spPr bwMode="auto">
              <a:xfrm flipH="1">
                <a:off x="7250884" y="4999819"/>
                <a:ext cx="198208" cy="117603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9FF8C622-4B08-4511-B08C-A66AC05BDB39}"/>
                  </a:ext>
                </a:extLst>
              </p:cNvPr>
              <p:cNvCxnSpPr>
                <a:cxnSpLocks/>
                <a:stCxn id="93" idx="3"/>
                <a:endCxn id="94" idx="0"/>
              </p:cNvCxnSpPr>
              <p:nvPr/>
            </p:nvCxnSpPr>
            <p:spPr bwMode="auto">
              <a:xfrm flipH="1">
                <a:off x="4952869" y="4999819"/>
                <a:ext cx="193436" cy="11742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5" name="直接连接符 104">
                <a:extLst>
                  <a:ext uri="{FF2B5EF4-FFF2-40B4-BE49-F238E27FC236}">
                    <a16:creationId xmlns:a16="http://schemas.microsoft.com/office/drawing/2014/main" id="{C6898E29-1398-4FC7-ABD8-9B35F42740AF}"/>
                  </a:ext>
                </a:extLst>
              </p:cNvPr>
              <p:cNvCxnSpPr>
                <a:cxnSpLocks/>
                <a:stCxn id="93" idx="5"/>
                <a:endCxn id="95" idx="0"/>
              </p:cNvCxnSpPr>
              <p:nvPr/>
            </p:nvCxnSpPr>
            <p:spPr bwMode="auto">
              <a:xfrm>
                <a:off x="5412826" y="4999819"/>
                <a:ext cx="105422" cy="11742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8EDA195F-7CBD-44CD-832E-C00129EC7546}"/>
                </a:ext>
              </a:extLst>
            </p:cNvPr>
            <p:cNvSpPr txBox="1"/>
            <p:nvPr/>
          </p:nvSpPr>
          <p:spPr>
            <a:xfrm>
              <a:off x="5226083" y="261675"/>
              <a:ext cx="1113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5">
                      <a:lumMod val="25000"/>
                    </a:schemeClr>
                  </a:solidFill>
                </a:rPr>
                <a:t>k=3</a:t>
              </a:r>
              <a:endParaRPr lang="zh-CN" altLang="en-US" sz="2800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39D2C7DC-DA31-4827-ADF6-33D28668E555}"/>
                </a:ext>
              </a:extLst>
            </p:cNvPr>
            <p:cNvSpPr txBox="1"/>
            <p:nvPr/>
          </p:nvSpPr>
          <p:spPr>
            <a:xfrm>
              <a:off x="6857087" y="1865631"/>
              <a:ext cx="47713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④</a:t>
              </a:r>
              <a:endParaRPr lang="zh-CN" altLang="en-US" sz="2400" b="1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A5F9EC0-85A3-4412-AA3C-81878405409A}"/>
              </a:ext>
            </a:extLst>
          </p:cNvPr>
          <p:cNvGrpSpPr/>
          <p:nvPr/>
        </p:nvGrpSpPr>
        <p:grpSpPr>
          <a:xfrm>
            <a:off x="729438" y="2592590"/>
            <a:ext cx="3052717" cy="1977207"/>
            <a:chOff x="729438" y="2592590"/>
            <a:chExt cx="3052717" cy="197720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20972EA-451B-49AA-A47A-9671DF6ED731}"/>
                </a:ext>
              </a:extLst>
            </p:cNvPr>
            <p:cNvGrpSpPr/>
            <p:nvPr/>
          </p:nvGrpSpPr>
          <p:grpSpPr>
            <a:xfrm>
              <a:off x="729438" y="2592590"/>
              <a:ext cx="3052717" cy="1977207"/>
              <a:chOff x="729438" y="2592590"/>
              <a:chExt cx="3052717" cy="1977207"/>
            </a:xfrm>
          </p:grpSpPr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66216FB0-0696-4A43-A14F-AC8CB96BB1CF}"/>
                  </a:ext>
                </a:extLst>
              </p:cNvPr>
              <p:cNvGrpSpPr/>
              <p:nvPr/>
            </p:nvGrpSpPr>
            <p:grpSpPr>
              <a:xfrm>
                <a:off x="890055" y="2622782"/>
                <a:ext cx="2892100" cy="1421073"/>
                <a:chOff x="4764409" y="3891816"/>
                <a:chExt cx="3262825" cy="1603234"/>
              </a:xfrm>
            </p:grpSpPr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7D07A212-D512-472D-8B82-7ECD867E7175}"/>
                    </a:ext>
                  </a:extLst>
                </p:cNvPr>
                <p:cNvSpPr/>
                <p:nvPr/>
              </p:nvSpPr>
              <p:spPr bwMode="auto">
                <a:xfrm>
                  <a:off x="6152796" y="3891816"/>
                  <a:ext cx="376919" cy="376919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2000" b="0" i="0" u="none" strike="noStrike" cap="none" normalizeH="0" baseline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latin typeface="Times New Roman" pitchFamily="18" charset="0"/>
                      <a:ea typeface="隶书" pitchFamily="49" charset="-122"/>
                    </a:rPr>
                    <a:t>d</a:t>
                  </a:r>
                  <a:endParaRPr kumimoji="1" lang="zh-CN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endParaRPr>
                </a:p>
              </p:txBody>
            </p:sp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0B190259-336F-4A4A-B228-15B531EADE2F}"/>
                    </a:ext>
                  </a:extLst>
                </p:cNvPr>
                <p:cNvSpPr/>
                <p:nvPr/>
              </p:nvSpPr>
              <p:spPr bwMode="auto">
                <a:xfrm>
                  <a:off x="6997901" y="4293975"/>
                  <a:ext cx="376919" cy="376919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000" tIns="46800" rIns="90000" bIns="468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2000" b="0" i="0" u="none" strike="noStrike" cap="none" normalizeH="0" baseline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latin typeface="Times New Roman" pitchFamily="18" charset="0"/>
                      <a:ea typeface="隶书" pitchFamily="49" charset="-122"/>
                    </a:rPr>
                    <a:t>e</a:t>
                  </a:r>
                  <a:endParaRPr kumimoji="1" lang="zh-CN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endParaRPr>
                </a:p>
              </p:txBody>
            </p:sp>
            <p:sp>
              <p:nvSpPr>
                <p:cNvPr id="48" name="椭圆 47">
                  <a:extLst>
                    <a:ext uri="{FF2B5EF4-FFF2-40B4-BE49-F238E27FC236}">
                      <a16:creationId xmlns:a16="http://schemas.microsoft.com/office/drawing/2014/main" id="{45B30217-6FC3-4BBD-9F06-38CDA3DC0A5F}"/>
                    </a:ext>
                  </a:extLst>
                </p:cNvPr>
                <p:cNvSpPr/>
                <p:nvPr/>
              </p:nvSpPr>
              <p:spPr bwMode="auto">
                <a:xfrm>
                  <a:off x="7393893" y="4678099"/>
                  <a:ext cx="376919" cy="376919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000" tIns="46800" rIns="90000" bIns="468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2000" b="0" i="0" u="none" strike="noStrike" cap="none" normalizeH="0" baseline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latin typeface="Times New Roman" pitchFamily="18" charset="0"/>
                      <a:ea typeface="隶书" pitchFamily="49" charset="-122"/>
                    </a:rPr>
                    <a:t>f</a:t>
                  </a:r>
                  <a:endParaRPr kumimoji="1" lang="zh-CN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endParaRPr>
                </a:p>
              </p:txBody>
            </p:sp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917562AB-19F5-44FA-8E18-B7AB82C75677}"/>
                    </a:ext>
                  </a:extLst>
                </p:cNvPr>
                <p:cNvSpPr/>
                <p:nvPr/>
              </p:nvSpPr>
              <p:spPr bwMode="auto">
                <a:xfrm>
                  <a:off x="7062424" y="5117423"/>
                  <a:ext cx="376919" cy="376919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000" tIns="46800" rIns="90000" bIns="468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2000" b="0" i="0" u="none" strike="noStrike" cap="none" normalizeH="0" baseline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latin typeface="Times New Roman" pitchFamily="18" charset="0"/>
                      <a:ea typeface="隶书" pitchFamily="49" charset="-122"/>
                    </a:rPr>
                    <a:t>c</a:t>
                  </a:r>
                  <a:endParaRPr kumimoji="1" lang="zh-CN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endParaRPr>
                </a:p>
              </p:txBody>
            </p:sp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B6456472-A3A9-4F62-9B87-414DF8518438}"/>
                    </a:ext>
                  </a:extLst>
                </p:cNvPr>
                <p:cNvSpPr/>
                <p:nvPr/>
              </p:nvSpPr>
              <p:spPr bwMode="auto">
                <a:xfrm>
                  <a:off x="7650315" y="5118131"/>
                  <a:ext cx="376919" cy="376919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000" tIns="46800" rIns="90000" bIns="468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2000" b="0" i="0" u="none" strike="noStrike" cap="none" normalizeH="0" baseline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latin typeface="Times New Roman" pitchFamily="18" charset="0"/>
                      <a:ea typeface="隶书" pitchFamily="49" charset="-122"/>
                    </a:rPr>
                    <a:t>b</a:t>
                  </a:r>
                  <a:endParaRPr kumimoji="1" lang="zh-CN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endParaRPr>
                </a:p>
              </p:txBody>
            </p:sp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606C73BC-E0CC-4629-AE44-5562AB5D611B}"/>
                    </a:ext>
                  </a:extLst>
                </p:cNvPr>
                <p:cNvSpPr/>
                <p:nvPr/>
              </p:nvSpPr>
              <p:spPr bwMode="auto">
                <a:xfrm>
                  <a:off x="5583316" y="4293089"/>
                  <a:ext cx="376919" cy="376919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000" tIns="46800" rIns="90000" bIns="468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2000" b="0" i="0" u="none" strike="noStrike" cap="none" normalizeH="0" baseline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latin typeface="Times New Roman" pitchFamily="18" charset="0"/>
                      <a:ea typeface="隶书" pitchFamily="49" charset="-122"/>
                    </a:rPr>
                    <a:t>h</a:t>
                  </a:r>
                  <a:endParaRPr kumimoji="1" lang="zh-CN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endParaRPr>
                </a:p>
              </p:txBody>
            </p:sp>
            <p:sp>
              <p:nvSpPr>
                <p:cNvPr id="52" name="椭圆 51">
                  <a:extLst>
                    <a:ext uri="{FF2B5EF4-FFF2-40B4-BE49-F238E27FC236}">
                      <a16:creationId xmlns:a16="http://schemas.microsoft.com/office/drawing/2014/main" id="{3AD5F1AE-2197-4919-847D-15EEF8443B2C}"/>
                    </a:ext>
                  </a:extLst>
                </p:cNvPr>
                <p:cNvSpPr/>
                <p:nvPr/>
              </p:nvSpPr>
              <p:spPr bwMode="auto">
                <a:xfrm>
                  <a:off x="5091106" y="4678099"/>
                  <a:ext cx="376919" cy="376919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000" tIns="46800" rIns="90000" bIns="468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2000" b="0" i="0" u="none" strike="noStrike" cap="none" normalizeH="0" baseline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latin typeface="Times New Roman" pitchFamily="18" charset="0"/>
                      <a:ea typeface="隶书" pitchFamily="49" charset="-122"/>
                    </a:rPr>
                    <a:t>g</a:t>
                  </a:r>
                  <a:endParaRPr kumimoji="1" lang="zh-CN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endParaRPr>
                </a:p>
              </p:txBody>
            </p:sp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E3B3961D-5F7E-4BF2-9078-AA265A0F964C}"/>
                    </a:ext>
                  </a:extLst>
                </p:cNvPr>
                <p:cNvSpPr/>
                <p:nvPr/>
              </p:nvSpPr>
              <p:spPr bwMode="auto">
                <a:xfrm>
                  <a:off x="4764409" y="5117245"/>
                  <a:ext cx="376919" cy="376919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000" tIns="46800" rIns="90000" bIns="468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2000" b="0" i="0" u="none" strike="noStrike" cap="none" normalizeH="0" baseline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latin typeface="Times New Roman" pitchFamily="18" charset="0"/>
                      <a:ea typeface="隶书" pitchFamily="49" charset="-122"/>
                    </a:rPr>
                    <a:t>j</a:t>
                  </a:r>
                  <a:endParaRPr kumimoji="1" lang="zh-CN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endParaRPr>
                </a:p>
              </p:txBody>
            </p:sp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FAA3FC5A-260A-439F-B49C-C231D5AD7998}"/>
                    </a:ext>
                  </a:extLst>
                </p:cNvPr>
                <p:cNvSpPr/>
                <p:nvPr/>
              </p:nvSpPr>
              <p:spPr bwMode="auto">
                <a:xfrm>
                  <a:off x="5329789" y="5117245"/>
                  <a:ext cx="376919" cy="376919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000" tIns="46800" rIns="90000" bIns="468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2000" b="0" i="0" u="none" strike="noStrike" cap="none" normalizeH="0" baseline="0" dirty="0" err="1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latin typeface="Times New Roman" pitchFamily="18" charset="0"/>
                      <a:ea typeface="隶书" pitchFamily="49" charset="-122"/>
                    </a:rPr>
                    <a:t>i</a:t>
                  </a:r>
                  <a:endParaRPr kumimoji="1" lang="zh-CN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endParaRPr>
                </a:p>
              </p:txBody>
            </p:sp>
            <p:cxnSp>
              <p:nvCxnSpPr>
                <p:cNvPr id="55" name="直接连接符 54">
                  <a:extLst>
                    <a:ext uri="{FF2B5EF4-FFF2-40B4-BE49-F238E27FC236}">
                      <a16:creationId xmlns:a16="http://schemas.microsoft.com/office/drawing/2014/main" id="{BD815411-BFD9-4886-A944-4787A619DECC}"/>
                    </a:ext>
                  </a:extLst>
                </p:cNvPr>
                <p:cNvCxnSpPr>
                  <a:cxnSpLocks/>
                  <a:stCxn id="47" idx="1"/>
                  <a:endCxn id="46" idx="5"/>
                </p:cNvCxnSpPr>
                <p:nvPr/>
              </p:nvCxnSpPr>
              <p:spPr bwMode="auto">
                <a:xfrm flipH="1" flipV="1">
                  <a:off x="6474516" y="4213536"/>
                  <a:ext cx="578584" cy="135638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6" name="直接连接符 55">
                  <a:extLst>
                    <a:ext uri="{FF2B5EF4-FFF2-40B4-BE49-F238E27FC236}">
                      <a16:creationId xmlns:a16="http://schemas.microsoft.com/office/drawing/2014/main" id="{0D1ED0A8-2CB7-47D7-AFD0-C24E68D58A8E}"/>
                    </a:ext>
                  </a:extLst>
                </p:cNvPr>
                <p:cNvCxnSpPr>
                  <a:cxnSpLocks/>
                  <a:stCxn id="46" idx="3"/>
                  <a:endCxn id="51" idx="7"/>
                </p:cNvCxnSpPr>
                <p:nvPr/>
              </p:nvCxnSpPr>
              <p:spPr bwMode="auto">
                <a:xfrm flipH="1">
                  <a:off x="5905036" y="4213536"/>
                  <a:ext cx="302959" cy="134752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7" name="直接连接符 56">
                  <a:extLst>
                    <a:ext uri="{FF2B5EF4-FFF2-40B4-BE49-F238E27FC236}">
                      <a16:creationId xmlns:a16="http://schemas.microsoft.com/office/drawing/2014/main" id="{53E0E84B-D020-46CD-85C5-0DB6409FEBD9}"/>
                    </a:ext>
                  </a:extLst>
                </p:cNvPr>
                <p:cNvCxnSpPr>
                  <a:cxnSpLocks/>
                  <a:stCxn id="60" idx="7"/>
                  <a:endCxn id="47" idx="3"/>
                </p:cNvCxnSpPr>
                <p:nvPr/>
              </p:nvCxnSpPr>
              <p:spPr bwMode="auto">
                <a:xfrm flipV="1">
                  <a:off x="6849880" y="4615695"/>
                  <a:ext cx="203220" cy="117603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8" name="直接连接符 57">
                  <a:extLst>
                    <a:ext uri="{FF2B5EF4-FFF2-40B4-BE49-F238E27FC236}">
                      <a16:creationId xmlns:a16="http://schemas.microsoft.com/office/drawing/2014/main" id="{DFD382D7-6790-4FE0-BEFA-A1B136AF33C0}"/>
                    </a:ext>
                  </a:extLst>
                </p:cNvPr>
                <p:cNvCxnSpPr>
                  <a:cxnSpLocks/>
                  <a:stCxn id="47" idx="5"/>
                  <a:endCxn id="48" idx="1"/>
                </p:cNvCxnSpPr>
                <p:nvPr/>
              </p:nvCxnSpPr>
              <p:spPr bwMode="auto">
                <a:xfrm>
                  <a:off x="7319621" y="4615695"/>
                  <a:ext cx="129471" cy="117603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id="{C306E37E-2266-4EED-AF20-3A1FB080BE29}"/>
                    </a:ext>
                  </a:extLst>
                </p:cNvPr>
                <p:cNvCxnSpPr>
                  <a:cxnSpLocks/>
                  <a:stCxn id="51" idx="3"/>
                  <a:endCxn id="52" idx="0"/>
                </p:cNvCxnSpPr>
                <p:nvPr/>
              </p:nvCxnSpPr>
              <p:spPr bwMode="auto">
                <a:xfrm flipH="1">
                  <a:off x="5279565" y="4614809"/>
                  <a:ext cx="358950" cy="6329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FC096C23-6968-461C-BE4C-1C4B77600A43}"/>
                    </a:ext>
                  </a:extLst>
                </p:cNvPr>
                <p:cNvSpPr/>
                <p:nvPr/>
              </p:nvSpPr>
              <p:spPr bwMode="auto">
                <a:xfrm>
                  <a:off x="6528160" y="4678099"/>
                  <a:ext cx="376919" cy="376919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000" tIns="46800" rIns="90000" bIns="468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2000" b="0" i="0" u="none" strike="noStrike" cap="none" normalizeH="0" baseline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latin typeface="Times New Roman" pitchFamily="18" charset="0"/>
                      <a:ea typeface="隶书" pitchFamily="49" charset="-122"/>
                    </a:rPr>
                    <a:t>a</a:t>
                  </a:r>
                  <a:endParaRPr kumimoji="1" lang="zh-CN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endParaRPr>
                </a:p>
              </p:txBody>
            </p:sp>
            <p:cxnSp>
              <p:nvCxnSpPr>
                <p:cNvPr id="61" name="直接连接符 60">
                  <a:extLst>
                    <a:ext uri="{FF2B5EF4-FFF2-40B4-BE49-F238E27FC236}">
                      <a16:creationId xmlns:a16="http://schemas.microsoft.com/office/drawing/2014/main" id="{F31774DE-BAD5-4DA8-9352-FF15F95A4CD3}"/>
                    </a:ext>
                  </a:extLst>
                </p:cNvPr>
                <p:cNvCxnSpPr>
                  <a:cxnSpLocks/>
                  <a:stCxn id="48" idx="5"/>
                  <a:endCxn id="50" idx="0"/>
                </p:cNvCxnSpPr>
                <p:nvPr/>
              </p:nvCxnSpPr>
              <p:spPr bwMode="auto">
                <a:xfrm>
                  <a:off x="7715612" y="4999819"/>
                  <a:ext cx="123162" cy="118312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2" name="直接连接符 61">
                  <a:extLst>
                    <a:ext uri="{FF2B5EF4-FFF2-40B4-BE49-F238E27FC236}">
                      <a16:creationId xmlns:a16="http://schemas.microsoft.com/office/drawing/2014/main" id="{5E06C400-B64F-4165-BC6B-89EFD29EE453}"/>
                    </a:ext>
                  </a:extLst>
                </p:cNvPr>
                <p:cNvCxnSpPr>
                  <a:cxnSpLocks/>
                  <a:stCxn id="48" idx="3"/>
                  <a:endCxn id="49" idx="0"/>
                </p:cNvCxnSpPr>
                <p:nvPr/>
              </p:nvCxnSpPr>
              <p:spPr bwMode="auto">
                <a:xfrm flipH="1">
                  <a:off x="7250884" y="4999819"/>
                  <a:ext cx="198208" cy="117603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2B1CC565-E50E-4F32-8EFE-CFD1B08F6E62}"/>
                    </a:ext>
                  </a:extLst>
                </p:cNvPr>
                <p:cNvCxnSpPr>
                  <a:cxnSpLocks/>
                  <a:stCxn id="52" idx="3"/>
                  <a:endCxn id="53" idx="0"/>
                </p:cNvCxnSpPr>
                <p:nvPr/>
              </p:nvCxnSpPr>
              <p:spPr bwMode="auto">
                <a:xfrm flipH="1">
                  <a:off x="4952869" y="4999819"/>
                  <a:ext cx="193436" cy="11742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4" name="直接连接符 63">
                  <a:extLst>
                    <a:ext uri="{FF2B5EF4-FFF2-40B4-BE49-F238E27FC236}">
                      <a16:creationId xmlns:a16="http://schemas.microsoft.com/office/drawing/2014/main" id="{F4F4F8E3-C312-4126-901A-D6E82AEB4481}"/>
                    </a:ext>
                  </a:extLst>
                </p:cNvPr>
                <p:cNvCxnSpPr>
                  <a:cxnSpLocks/>
                  <a:stCxn id="52" idx="5"/>
                  <a:endCxn id="54" idx="0"/>
                </p:cNvCxnSpPr>
                <p:nvPr/>
              </p:nvCxnSpPr>
              <p:spPr bwMode="auto">
                <a:xfrm>
                  <a:off x="5412826" y="4999819"/>
                  <a:ext cx="105422" cy="11742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3BB6310-0245-4A1A-9515-5B19977207AA}"/>
                  </a:ext>
                </a:extLst>
              </p:cNvPr>
              <p:cNvSpPr txBox="1"/>
              <p:nvPr/>
            </p:nvSpPr>
            <p:spPr>
              <a:xfrm>
                <a:off x="729438" y="2592590"/>
                <a:ext cx="11131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k=3</a:t>
                </a:r>
                <a:endParaRPr lang="zh-CN" altLang="en-US" sz="2800" dirty="0">
                  <a:solidFill>
                    <a:schemeClr val="accent5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B6D850CA-A5A5-4D1F-95DA-1D8C906861A9}"/>
                  </a:ext>
                </a:extLst>
              </p:cNvPr>
              <p:cNvSpPr txBox="1"/>
              <p:nvPr/>
            </p:nvSpPr>
            <p:spPr>
              <a:xfrm>
                <a:off x="2280527" y="4108132"/>
                <a:ext cx="48882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2400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②</a:t>
                </a:r>
                <a:endParaRPr lang="zh-CN" altLang="en-US" sz="2400" b="1" dirty="0"/>
              </a:p>
            </p:txBody>
          </p: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8133E4D-E763-4620-9AD4-A439E5DBE40D}"/>
                </a:ext>
              </a:extLst>
            </p:cNvPr>
            <p:cNvSpPr txBox="1"/>
            <p:nvPr/>
          </p:nvSpPr>
          <p:spPr>
            <a:xfrm>
              <a:off x="1704238" y="2748752"/>
              <a:ext cx="364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4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A9B2707-F679-472E-8C92-E779F11CA359}"/>
              </a:ext>
            </a:extLst>
          </p:cNvPr>
          <p:cNvGrpSpPr/>
          <p:nvPr/>
        </p:nvGrpSpPr>
        <p:grpSpPr>
          <a:xfrm>
            <a:off x="729438" y="4749618"/>
            <a:ext cx="3153200" cy="1990767"/>
            <a:chOff x="729438" y="4749618"/>
            <a:chExt cx="3153200" cy="1990767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8E5ECC88-DBF1-48C4-8A38-B32E6E470FE0}"/>
                </a:ext>
              </a:extLst>
            </p:cNvPr>
            <p:cNvGrpSpPr/>
            <p:nvPr/>
          </p:nvGrpSpPr>
          <p:grpSpPr>
            <a:xfrm>
              <a:off x="990538" y="4749618"/>
              <a:ext cx="2892100" cy="1421073"/>
              <a:chOff x="4764409" y="3891816"/>
              <a:chExt cx="3262825" cy="1603234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70F86853-7351-4B23-988F-C34ED8135182}"/>
                  </a:ext>
                </a:extLst>
              </p:cNvPr>
              <p:cNvSpPr/>
              <p:nvPr/>
            </p:nvSpPr>
            <p:spPr bwMode="auto">
              <a:xfrm>
                <a:off x="6152796" y="3891816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d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629FEB0E-F0B2-4BC4-9A29-D193EDB25FC9}"/>
                  </a:ext>
                </a:extLst>
              </p:cNvPr>
              <p:cNvSpPr/>
              <p:nvPr/>
            </p:nvSpPr>
            <p:spPr bwMode="auto">
              <a:xfrm>
                <a:off x="6997901" y="4293975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e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B372CCAC-D6CC-4120-A3F2-6CA55C594916}"/>
                  </a:ext>
                </a:extLst>
              </p:cNvPr>
              <p:cNvSpPr/>
              <p:nvPr/>
            </p:nvSpPr>
            <p:spPr bwMode="auto">
              <a:xfrm>
                <a:off x="7393893" y="4678099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f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4D378687-8D43-4996-A81F-5FDDFCBD3489}"/>
                  </a:ext>
                </a:extLst>
              </p:cNvPr>
              <p:cNvSpPr/>
              <p:nvPr/>
            </p:nvSpPr>
            <p:spPr bwMode="auto">
              <a:xfrm>
                <a:off x="7062424" y="5117423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c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8E8A10CC-E3ED-4BAF-BB47-5C668F55FBC3}"/>
                  </a:ext>
                </a:extLst>
              </p:cNvPr>
              <p:cNvSpPr/>
              <p:nvPr/>
            </p:nvSpPr>
            <p:spPr bwMode="auto">
              <a:xfrm>
                <a:off x="7650315" y="5118131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b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64DE3CAB-EA8E-4607-9B6D-6D319231898D}"/>
                  </a:ext>
                </a:extLst>
              </p:cNvPr>
              <p:cNvSpPr/>
              <p:nvPr/>
            </p:nvSpPr>
            <p:spPr bwMode="auto">
              <a:xfrm>
                <a:off x="5583316" y="4293089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h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010D01AE-309C-4F14-AB09-567BC6835E29}"/>
                  </a:ext>
                </a:extLst>
              </p:cNvPr>
              <p:cNvSpPr/>
              <p:nvPr/>
            </p:nvSpPr>
            <p:spPr bwMode="auto">
              <a:xfrm>
                <a:off x="5091106" y="4678099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g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504C62BC-1497-45B3-AF49-74A59ADC2280}"/>
                  </a:ext>
                </a:extLst>
              </p:cNvPr>
              <p:cNvSpPr/>
              <p:nvPr/>
            </p:nvSpPr>
            <p:spPr bwMode="auto">
              <a:xfrm>
                <a:off x="4764409" y="5117245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j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76437899-B649-4033-B5EE-329AB0904C61}"/>
                  </a:ext>
                </a:extLst>
              </p:cNvPr>
              <p:cNvSpPr/>
              <p:nvPr/>
            </p:nvSpPr>
            <p:spPr bwMode="auto">
              <a:xfrm>
                <a:off x="5329789" y="5117245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i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BFD04165-0C3F-4655-8C1D-A5D3CA3F87D1}"/>
                  </a:ext>
                </a:extLst>
              </p:cNvPr>
              <p:cNvCxnSpPr>
                <a:cxnSpLocks/>
                <a:stCxn id="67" idx="1"/>
                <a:endCxn id="66" idx="5"/>
              </p:cNvCxnSpPr>
              <p:nvPr/>
            </p:nvCxnSpPr>
            <p:spPr bwMode="auto">
              <a:xfrm flipH="1" flipV="1">
                <a:off x="6474516" y="4213536"/>
                <a:ext cx="578584" cy="13563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E2D3F7FA-ED54-441A-9CD9-7CD7343A7280}"/>
                  </a:ext>
                </a:extLst>
              </p:cNvPr>
              <p:cNvCxnSpPr>
                <a:cxnSpLocks/>
                <a:stCxn id="66" idx="3"/>
                <a:endCxn id="71" idx="7"/>
              </p:cNvCxnSpPr>
              <p:nvPr/>
            </p:nvCxnSpPr>
            <p:spPr bwMode="auto">
              <a:xfrm flipH="1">
                <a:off x="5905036" y="4213536"/>
                <a:ext cx="302959" cy="134752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933BFD69-6DEF-4085-B36A-557D43F21109}"/>
                  </a:ext>
                </a:extLst>
              </p:cNvPr>
              <p:cNvCxnSpPr>
                <a:cxnSpLocks/>
                <a:stCxn id="80" idx="7"/>
                <a:endCxn id="67" idx="3"/>
              </p:cNvCxnSpPr>
              <p:nvPr/>
            </p:nvCxnSpPr>
            <p:spPr bwMode="auto">
              <a:xfrm flipV="1">
                <a:off x="6849880" y="4615695"/>
                <a:ext cx="203220" cy="117603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30447DEB-A522-404F-8F9A-C7CF2C5F83AB}"/>
                  </a:ext>
                </a:extLst>
              </p:cNvPr>
              <p:cNvCxnSpPr>
                <a:cxnSpLocks/>
                <a:stCxn id="67" idx="5"/>
                <a:endCxn id="68" idx="1"/>
              </p:cNvCxnSpPr>
              <p:nvPr/>
            </p:nvCxnSpPr>
            <p:spPr bwMode="auto">
              <a:xfrm>
                <a:off x="7319621" y="4615695"/>
                <a:ext cx="129471" cy="117603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DA52DBA9-DE2A-4704-A74A-203A9B107595}"/>
                  </a:ext>
                </a:extLst>
              </p:cNvPr>
              <p:cNvCxnSpPr>
                <a:cxnSpLocks/>
                <a:stCxn id="71" idx="3"/>
                <a:endCxn id="72" idx="0"/>
              </p:cNvCxnSpPr>
              <p:nvPr/>
            </p:nvCxnSpPr>
            <p:spPr bwMode="auto">
              <a:xfrm flipH="1">
                <a:off x="5279565" y="4614809"/>
                <a:ext cx="358950" cy="6329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88B8EBD0-37AA-4CB1-B93C-56F2CA7D00F7}"/>
                  </a:ext>
                </a:extLst>
              </p:cNvPr>
              <p:cNvSpPr/>
              <p:nvPr/>
            </p:nvSpPr>
            <p:spPr bwMode="auto">
              <a:xfrm>
                <a:off x="6528160" y="4678099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a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F0EBA651-FABB-41A9-8E6E-3D8D01B6275E}"/>
                  </a:ext>
                </a:extLst>
              </p:cNvPr>
              <p:cNvCxnSpPr>
                <a:cxnSpLocks/>
                <a:stCxn id="68" idx="5"/>
                <a:endCxn id="70" idx="0"/>
              </p:cNvCxnSpPr>
              <p:nvPr/>
            </p:nvCxnSpPr>
            <p:spPr bwMode="auto">
              <a:xfrm>
                <a:off x="7715612" y="4999819"/>
                <a:ext cx="123162" cy="118312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997A6A72-5360-47BF-9C57-A87DF89EDAD3}"/>
                  </a:ext>
                </a:extLst>
              </p:cNvPr>
              <p:cNvCxnSpPr>
                <a:cxnSpLocks/>
                <a:stCxn id="68" idx="3"/>
                <a:endCxn id="69" idx="0"/>
              </p:cNvCxnSpPr>
              <p:nvPr/>
            </p:nvCxnSpPr>
            <p:spPr bwMode="auto">
              <a:xfrm flipH="1">
                <a:off x="7250884" y="4999819"/>
                <a:ext cx="198208" cy="117603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03BBFDC2-F6B0-4C1B-AB4D-F9A33C46D976}"/>
                  </a:ext>
                </a:extLst>
              </p:cNvPr>
              <p:cNvCxnSpPr>
                <a:cxnSpLocks/>
                <a:stCxn id="72" idx="3"/>
                <a:endCxn id="73" idx="0"/>
              </p:cNvCxnSpPr>
              <p:nvPr/>
            </p:nvCxnSpPr>
            <p:spPr bwMode="auto">
              <a:xfrm flipH="1">
                <a:off x="4952869" y="4999819"/>
                <a:ext cx="193436" cy="11742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3927F722-243F-4BA2-8686-0AB22B8626CC}"/>
                  </a:ext>
                </a:extLst>
              </p:cNvPr>
              <p:cNvCxnSpPr>
                <a:cxnSpLocks/>
                <a:stCxn id="72" idx="5"/>
                <a:endCxn id="74" idx="0"/>
              </p:cNvCxnSpPr>
              <p:nvPr/>
            </p:nvCxnSpPr>
            <p:spPr bwMode="auto">
              <a:xfrm>
                <a:off x="5412826" y="4999819"/>
                <a:ext cx="105422" cy="11742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A78F80A4-D1A4-4935-8C94-9EF37D6841FB}"/>
                </a:ext>
              </a:extLst>
            </p:cNvPr>
            <p:cNvSpPr txBox="1"/>
            <p:nvPr/>
          </p:nvSpPr>
          <p:spPr>
            <a:xfrm>
              <a:off x="729438" y="4816215"/>
              <a:ext cx="1113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5">
                      <a:lumMod val="25000"/>
                    </a:schemeClr>
                  </a:solidFill>
                </a:rPr>
                <a:t>k=3</a:t>
              </a:r>
              <a:endParaRPr lang="zh-CN" altLang="en-US" sz="2800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76CEC70C-177D-48E3-AEEA-9580D0C68B78}"/>
                </a:ext>
              </a:extLst>
            </p:cNvPr>
            <p:cNvSpPr txBox="1"/>
            <p:nvPr/>
          </p:nvSpPr>
          <p:spPr>
            <a:xfrm>
              <a:off x="2395278" y="6278720"/>
              <a:ext cx="66010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③</a:t>
              </a:r>
              <a:endParaRPr lang="zh-CN" altLang="en-US" sz="2400" b="1" dirty="0"/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E7B7E99D-57AD-4E7D-8B4A-6EAFC8AE4FB5}"/>
                </a:ext>
              </a:extLst>
            </p:cNvPr>
            <p:cNvSpPr txBox="1"/>
            <p:nvPr/>
          </p:nvSpPr>
          <p:spPr>
            <a:xfrm>
              <a:off x="1187422" y="5327287"/>
              <a:ext cx="364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3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45ABFA4-10BC-42C0-88F4-88406E934BBF}"/>
              </a:ext>
            </a:extLst>
          </p:cNvPr>
          <p:cNvGrpSpPr/>
          <p:nvPr/>
        </p:nvGrpSpPr>
        <p:grpSpPr>
          <a:xfrm>
            <a:off x="5239270" y="2554232"/>
            <a:ext cx="3121530" cy="1942616"/>
            <a:chOff x="5239270" y="2554232"/>
            <a:chExt cx="3121530" cy="1942616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D3523D4E-8C2E-4CFE-AB7B-43C9321B4838}"/>
                </a:ext>
              </a:extLst>
            </p:cNvPr>
            <p:cNvGrpSpPr/>
            <p:nvPr/>
          </p:nvGrpSpPr>
          <p:grpSpPr>
            <a:xfrm>
              <a:off x="5468700" y="2627383"/>
              <a:ext cx="2892100" cy="1421073"/>
              <a:chOff x="4764409" y="3891816"/>
              <a:chExt cx="3262825" cy="1603234"/>
            </a:xfrm>
          </p:grpSpPr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05CF55AB-396A-48E1-9CC4-D916195FB9C0}"/>
                  </a:ext>
                </a:extLst>
              </p:cNvPr>
              <p:cNvSpPr/>
              <p:nvPr/>
            </p:nvSpPr>
            <p:spPr bwMode="auto">
              <a:xfrm>
                <a:off x="6152796" y="3891816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d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109" name="椭圆 108">
                <a:extLst>
                  <a:ext uri="{FF2B5EF4-FFF2-40B4-BE49-F238E27FC236}">
                    <a16:creationId xmlns:a16="http://schemas.microsoft.com/office/drawing/2014/main" id="{200B1BA0-4E87-4E2D-84B7-01415182DB05}"/>
                  </a:ext>
                </a:extLst>
              </p:cNvPr>
              <p:cNvSpPr/>
              <p:nvPr/>
            </p:nvSpPr>
            <p:spPr bwMode="auto">
              <a:xfrm>
                <a:off x="6997901" y="4293975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e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F32C7436-A796-45C3-9D33-09A4C59BEF64}"/>
                  </a:ext>
                </a:extLst>
              </p:cNvPr>
              <p:cNvSpPr/>
              <p:nvPr/>
            </p:nvSpPr>
            <p:spPr bwMode="auto">
              <a:xfrm>
                <a:off x="7393893" y="4678099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f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FC8D854D-D1D1-4849-96D4-938D1366FDA0}"/>
                  </a:ext>
                </a:extLst>
              </p:cNvPr>
              <p:cNvSpPr/>
              <p:nvPr/>
            </p:nvSpPr>
            <p:spPr bwMode="auto">
              <a:xfrm>
                <a:off x="7062424" y="5117423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c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3CA69492-726D-4FE7-BB48-DA4CCD33C333}"/>
                  </a:ext>
                </a:extLst>
              </p:cNvPr>
              <p:cNvSpPr/>
              <p:nvPr/>
            </p:nvSpPr>
            <p:spPr bwMode="auto">
              <a:xfrm>
                <a:off x="7650315" y="5118131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b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69BFEF18-B431-4D14-8402-91CD74C48629}"/>
                  </a:ext>
                </a:extLst>
              </p:cNvPr>
              <p:cNvSpPr/>
              <p:nvPr/>
            </p:nvSpPr>
            <p:spPr bwMode="auto">
              <a:xfrm>
                <a:off x="5583316" y="4293089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h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57B69E72-6391-4C3D-94A2-60887D8A057A}"/>
                  </a:ext>
                </a:extLst>
              </p:cNvPr>
              <p:cNvSpPr/>
              <p:nvPr/>
            </p:nvSpPr>
            <p:spPr bwMode="auto">
              <a:xfrm>
                <a:off x="5091106" y="4678099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g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2DD643B2-3B25-4090-8AD8-912A83CCB409}"/>
                  </a:ext>
                </a:extLst>
              </p:cNvPr>
              <p:cNvSpPr/>
              <p:nvPr/>
            </p:nvSpPr>
            <p:spPr bwMode="auto">
              <a:xfrm>
                <a:off x="4764409" y="5117245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i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AB084526-5899-4B50-829E-55FF06F9F5F0}"/>
                  </a:ext>
                </a:extLst>
              </p:cNvPr>
              <p:cNvSpPr/>
              <p:nvPr/>
            </p:nvSpPr>
            <p:spPr bwMode="auto">
              <a:xfrm>
                <a:off x="5329789" y="5117245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j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76369A1C-683D-42E9-B0C8-F0EC06B80490}"/>
                  </a:ext>
                </a:extLst>
              </p:cNvPr>
              <p:cNvCxnSpPr>
                <a:cxnSpLocks/>
                <a:stCxn id="109" idx="1"/>
                <a:endCxn id="108" idx="5"/>
              </p:cNvCxnSpPr>
              <p:nvPr/>
            </p:nvCxnSpPr>
            <p:spPr bwMode="auto">
              <a:xfrm flipH="1" flipV="1">
                <a:off x="6474516" y="4213536"/>
                <a:ext cx="578584" cy="13563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C59CE67F-DFA5-4917-A26D-1134281D2294}"/>
                  </a:ext>
                </a:extLst>
              </p:cNvPr>
              <p:cNvCxnSpPr>
                <a:cxnSpLocks/>
                <a:stCxn id="108" idx="3"/>
                <a:endCxn id="113" idx="7"/>
              </p:cNvCxnSpPr>
              <p:nvPr/>
            </p:nvCxnSpPr>
            <p:spPr bwMode="auto">
              <a:xfrm flipH="1">
                <a:off x="5905036" y="4213536"/>
                <a:ext cx="302959" cy="134752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D5F1E56B-94D2-4BA9-A44C-BC57A7FA0C40}"/>
                  </a:ext>
                </a:extLst>
              </p:cNvPr>
              <p:cNvCxnSpPr>
                <a:cxnSpLocks/>
                <a:stCxn id="122" idx="7"/>
                <a:endCxn id="109" idx="3"/>
              </p:cNvCxnSpPr>
              <p:nvPr/>
            </p:nvCxnSpPr>
            <p:spPr bwMode="auto">
              <a:xfrm flipV="1">
                <a:off x="6849880" y="4615695"/>
                <a:ext cx="203220" cy="117603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0CEDA2E9-559F-4A46-A04F-72C3DB3B1F4F}"/>
                  </a:ext>
                </a:extLst>
              </p:cNvPr>
              <p:cNvCxnSpPr>
                <a:cxnSpLocks/>
                <a:stCxn id="109" idx="5"/>
                <a:endCxn id="110" idx="1"/>
              </p:cNvCxnSpPr>
              <p:nvPr/>
            </p:nvCxnSpPr>
            <p:spPr bwMode="auto">
              <a:xfrm>
                <a:off x="7319621" y="4615695"/>
                <a:ext cx="129471" cy="117603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6A44DB71-198C-42D1-BAF6-3C7E66EF95E2}"/>
                  </a:ext>
                </a:extLst>
              </p:cNvPr>
              <p:cNvCxnSpPr>
                <a:cxnSpLocks/>
                <a:stCxn id="113" idx="3"/>
                <a:endCxn id="114" idx="0"/>
              </p:cNvCxnSpPr>
              <p:nvPr/>
            </p:nvCxnSpPr>
            <p:spPr bwMode="auto">
              <a:xfrm flipH="1">
                <a:off x="5279565" y="4614809"/>
                <a:ext cx="358950" cy="6329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3EC5BB6F-A96F-494E-A295-A8DB9416331A}"/>
                  </a:ext>
                </a:extLst>
              </p:cNvPr>
              <p:cNvSpPr/>
              <p:nvPr/>
            </p:nvSpPr>
            <p:spPr bwMode="auto">
              <a:xfrm>
                <a:off x="6528160" y="4678099"/>
                <a:ext cx="376919" cy="37691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a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cxnSp>
            <p:nvCxnSpPr>
              <p:cNvPr id="123" name="直接连接符 122">
                <a:extLst>
                  <a:ext uri="{FF2B5EF4-FFF2-40B4-BE49-F238E27FC236}">
                    <a16:creationId xmlns:a16="http://schemas.microsoft.com/office/drawing/2014/main" id="{52FABDD4-A912-4B3B-8A14-FCD4E2762727}"/>
                  </a:ext>
                </a:extLst>
              </p:cNvPr>
              <p:cNvCxnSpPr>
                <a:cxnSpLocks/>
                <a:stCxn id="110" idx="5"/>
                <a:endCxn id="112" idx="0"/>
              </p:cNvCxnSpPr>
              <p:nvPr/>
            </p:nvCxnSpPr>
            <p:spPr bwMode="auto">
              <a:xfrm>
                <a:off x="7715612" y="4999819"/>
                <a:ext cx="123162" cy="118312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037A040F-516B-4663-971D-B1119AA1476E}"/>
                  </a:ext>
                </a:extLst>
              </p:cNvPr>
              <p:cNvCxnSpPr>
                <a:cxnSpLocks/>
                <a:stCxn id="110" idx="3"/>
                <a:endCxn id="111" idx="0"/>
              </p:cNvCxnSpPr>
              <p:nvPr/>
            </p:nvCxnSpPr>
            <p:spPr bwMode="auto">
              <a:xfrm flipH="1">
                <a:off x="7250884" y="4999819"/>
                <a:ext cx="198208" cy="117603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5" name="直接连接符 124">
                <a:extLst>
                  <a:ext uri="{FF2B5EF4-FFF2-40B4-BE49-F238E27FC236}">
                    <a16:creationId xmlns:a16="http://schemas.microsoft.com/office/drawing/2014/main" id="{98C87CAF-F759-4D77-8371-C3128C1C8383}"/>
                  </a:ext>
                </a:extLst>
              </p:cNvPr>
              <p:cNvCxnSpPr>
                <a:cxnSpLocks/>
                <a:stCxn id="114" idx="3"/>
                <a:endCxn id="115" idx="0"/>
              </p:cNvCxnSpPr>
              <p:nvPr/>
            </p:nvCxnSpPr>
            <p:spPr bwMode="auto">
              <a:xfrm flipH="1">
                <a:off x="4952869" y="4999819"/>
                <a:ext cx="193436" cy="11742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6" name="直接连接符 125">
                <a:extLst>
                  <a:ext uri="{FF2B5EF4-FFF2-40B4-BE49-F238E27FC236}">
                    <a16:creationId xmlns:a16="http://schemas.microsoft.com/office/drawing/2014/main" id="{0D276121-8CAC-4E48-90C3-EEAE49F99164}"/>
                  </a:ext>
                </a:extLst>
              </p:cNvPr>
              <p:cNvCxnSpPr>
                <a:cxnSpLocks/>
                <a:stCxn id="114" idx="5"/>
                <a:endCxn id="116" idx="0"/>
              </p:cNvCxnSpPr>
              <p:nvPr/>
            </p:nvCxnSpPr>
            <p:spPr bwMode="auto">
              <a:xfrm>
                <a:off x="5412826" y="4999819"/>
                <a:ext cx="105422" cy="11742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A1B63CFF-8403-4CAD-8384-7238B6D62637}"/>
                </a:ext>
              </a:extLst>
            </p:cNvPr>
            <p:cNvSpPr txBox="1"/>
            <p:nvPr/>
          </p:nvSpPr>
          <p:spPr>
            <a:xfrm>
              <a:off x="5239270" y="2554232"/>
              <a:ext cx="1113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5">
                      <a:lumMod val="25000"/>
                    </a:schemeClr>
                  </a:solidFill>
                </a:rPr>
                <a:t>k=1</a:t>
              </a:r>
              <a:endParaRPr lang="zh-CN" altLang="en-US" sz="2800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96C380C6-EF1F-4622-9218-404101A63EBF}"/>
                </a:ext>
              </a:extLst>
            </p:cNvPr>
            <p:cNvSpPr txBox="1"/>
            <p:nvPr/>
          </p:nvSpPr>
          <p:spPr>
            <a:xfrm>
              <a:off x="6845278" y="4035183"/>
              <a:ext cx="59126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⑤</a:t>
              </a:r>
              <a:endParaRPr lang="zh-CN" altLang="en-US" sz="2400" b="1" dirty="0"/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EA9022DA-F2D3-447B-8FB2-34CE4CA66D3A}"/>
                </a:ext>
              </a:extLst>
            </p:cNvPr>
            <p:cNvSpPr txBox="1"/>
            <p:nvPr/>
          </p:nvSpPr>
          <p:spPr>
            <a:xfrm>
              <a:off x="5392781" y="3607995"/>
              <a:ext cx="364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1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088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FE7269E4-323C-45BF-9127-C98B6351D69D}"/>
              </a:ext>
            </a:extLst>
          </p:cNvPr>
          <p:cNvGrpSpPr/>
          <p:nvPr/>
        </p:nvGrpSpPr>
        <p:grpSpPr>
          <a:xfrm>
            <a:off x="930107" y="1556745"/>
            <a:ext cx="3262825" cy="1603234"/>
            <a:chOff x="4764409" y="3891816"/>
            <a:chExt cx="3262825" cy="1603234"/>
          </a:xfrm>
        </p:grpSpPr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EFC25457-744D-4252-A509-049E46169CCB}"/>
                </a:ext>
              </a:extLst>
            </p:cNvPr>
            <p:cNvSpPr/>
            <p:nvPr/>
          </p:nvSpPr>
          <p:spPr bwMode="auto">
            <a:xfrm>
              <a:off x="6152796" y="3891816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d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D90636F4-490C-40F9-B65D-731E5B50B06D}"/>
                </a:ext>
              </a:extLst>
            </p:cNvPr>
            <p:cNvSpPr/>
            <p:nvPr/>
          </p:nvSpPr>
          <p:spPr bwMode="auto">
            <a:xfrm>
              <a:off x="6997901" y="4293975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e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8CAE1699-2A61-4ECA-870E-FE3EA52A8258}"/>
                </a:ext>
              </a:extLst>
            </p:cNvPr>
            <p:cNvSpPr/>
            <p:nvPr/>
          </p:nvSpPr>
          <p:spPr bwMode="auto">
            <a:xfrm>
              <a:off x="7393893" y="4678099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f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78FA03C5-AF6D-4347-B159-6F8DD6263A5F}"/>
                </a:ext>
              </a:extLst>
            </p:cNvPr>
            <p:cNvSpPr/>
            <p:nvPr/>
          </p:nvSpPr>
          <p:spPr bwMode="auto">
            <a:xfrm>
              <a:off x="7062424" y="5117423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c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id="{590DF01D-DE03-4A07-A383-0EEAF71E5F17}"/>
                </a:ext>
              </a:extLst>
            </p:cNvPr>
            <p:cNvSpPr/>
            <p:nvPr/>
          </p:nvSpPr>
          <p:spPr bwMode="auto">
            <a:xfrm>
              <a:off x="7650315" y="5118131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b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8A0E3936-AFBD-4270-9DFE-78CA0D10B7F7}"/>
                </a:ext>
              </a:extLst>
            </p:cNvPr>
            <p:cNvSpPr/>
            <p:nvPr/>
          </p:nvSpPr>
          <p:spPr bwMode="auto">
            <a:xfrm>
              <a:off x="5583316" y="4293089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h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9E824D95-91B3-4E79-8D3C-AEE91583BBCC}"/>
                </a:ext>
              </a:extLst>
            </p:cNvPr>
            <p:cNvSpPr/>
            <p:nvPr/>
          </p:nvSpPr>
          <p:spPr bwMode="auto">
            <a:xfrm>
              <a:off x="5091106" y="4678099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3EBD739A-6D3A-41F2-93AB-10ECC04EA83E}"/>
                </a:ext>
              </a:extLst>
            </p:cNvPr>
            <p:cNvSpPr/>
            <p:nvPr/>
          </p:nvSpPr>
          <p:spPr bwMode="auto">
            <a:xfrm>
              <a:off x="4764409" y="5117245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err="1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i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D55C0393-17CC-4B22-A71F-3F24829F36B2}"/>
                </a:ext>
              </a:extLst>
            </p:cNvPr>
            <p:cNvSpPr/>
            <p:nvPr/>
          </p:nvSpPr>
          <p:spPr bwMode="auto">
            <a:xfrm>
              <a:off x="5329789" y="5117245"/>
              <a:ext cx="376919" cy="376919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j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879BECD8-0944-4C1A-8A57-B01C76B0AC53}"/>
                </a:ext>
              </a:extLst>
            </p:cNvPr>
            <p:cNvCxnSpPr>
              <a:cxnSpLocks/>
              <a:stCxn id="158" idx="1"/>
              <a:endCxn id="157" idx="5"/>
            </p:cNvCxnSpPr>
            <p:nvPr/>
          </p:nvCxnSpPr>
          <p:spPr bwMode="auto">
            <a:xfrm flipH="1" flipV="1">
              <a:off x="6474516" y="4213536"/>
              <a:ext cx="578584" cy="13563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C2AFB3E4-B3DA-4D46-9711-46054F0D6AAE}"/>
                </a:ext>
              </a:extLst>
            </p:cNvPr>
            <p:cNvCxnSpPr>
              <a:cxnSpLocks/>
              <a:stCxn id="157" idx="3"/>
              <a:endCxn id="162" idx="7"/>
            </p:cNvCxnSpPr>
            <p:nvPr/>
          </p:nvCxnSpPr>
          <p:spPr bwMode="auto">
            <a:xfrm flipH="1">
              <a:off x="5905036" y="4213536"/>
              <a:ext cx="302959" cy="13475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FBEC89BD-1CB6-4D3B-B941-01AD3491557E}"/>
                </a:ext>
              </a:extLst>
            </p:cNvPr>
            <p:cNvCxnSpPr>
              <a:cxnSpLocks/>
              <a:stCxn id="171" idx="7"/>
              <a:endCxn id="158" idx="3"/>
            </p:cNvCxnSpPr>
            <p:nvPr/>
          </p:nvCxnSpPr>
          <p:spPr bwMode="auto">
            <a:xfrm flipV="1">
              <a:off x="6849880" y="4615695"/>
              <a:ext cx="203220" cy="11760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1BA5A2E5-E61E-4E63-81D6-F94927243866}"/>
                </a:ext>
              </a:extLst>
            </p:cNvPr>
            <p:cNvCxnSpPr>
              <a:cxnSpLocks/>
              <a:stCxn id="158" idx="5"/>
              <a:endCxn id="159" idx="1"/>
            </p:cNvCxnSpPr>
            <p:nvPr/>
          </p:nvCxnSpPr>
          <p:spPr bwMode="auto">
            <a:xfrm>
              <a:off x="7319621" y="4615695"/>
              <a:ext cx="129471" cy="11760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D215758F-6B90-46FA-A38E-FF983926AF1F}"/>
                </a:ext>
              </a:extLst>
            </p:cNvPr>
            <p:cNvCxnSpPr>
              <a:cxnSpLocks/>
              <a:stCxn id="162" idx="3"/>
              <a:endCxn id="163" idx="0"/>
            </p:cNvCxnSpPr>
            <p:nvPr/>
          </p:nvCxnSpPr>
          <p:spPr bwMode="auto">
            <a:xfrm flipH="1">
              <a:off x="5279565" y="4614809"/>
              <a:ext cx="358950" cy="6329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3B5F4DAC-9F96-4DEE-B860-D13B8D1D73EE}"/>
                </a:ext>
              </a:extLst>
            </p:cNvPr>
            <p:cNvSpPr/>
            <p:nvPr/>
          </p:nvSpPr>
          <p:spPr bwMode="auto">
            <a:xfrm>
              <a:off x="6528160" y="4678099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a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A19C63DA-397A-4C24-955E-63367781303F}"/>
                </a:ext>
              </a:extLst>
            </p:cNvPr>
            <p:cNvCxnSpPr>
              <a:cxnSpLocks/>
              <a:stCxn id="159" idx="5"/>
              <a:endCxn id="161" idx="0"/>
            </p:cNvCxnSpPr>
            <p:nvPr/>
          </p:nvCxnSpPr>
          <p:spPr bwMode="auto">
            <a:xfrm>
              <a:off x="7715612" y="4999819"/>
              <a:ext cx="123162" cy="11831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C755B1D5-2D7C-4693-A5A9-0C4470447E4E}"/>
                </a:ext>
              </a:extLst>
            </p:cNvPr>
            <p:cNvCxnSpPr>
              <a:cxnSpLocks/>
              <a:stCxn id="159" idx="3"/>
              <a:endCxn id="160" idx="0"/>
            </p:cNvCxnSpPr>
            <p:nvPr/>
          </p:nvCxnSpPr>
          <p:spPr bwMode="auto">
            <a:xfrm flipH="1">
              <a:off x="7250884" y="4999819"/>
              <a:ext cx="198208" cy="11760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64A42A1A-6E12-432E-8FA1-2C4F8BDB8FBB}"/>
                </a:ext>
              </a:extLst>
            </p:cNvPr>
            <p:cNvCxnSpPr>
              <a:cxnSpLocks/>
              <a:stCxn id="163" idx="3"/>
              <a:endCxn id="164" idx="0"/>
            </p:cNvCxnSpPr>
            <p:nvPr/>
          </p:nvCxnSpPr>
          <p:spPr bwMode="auto">
            <a:xfrm flipH="1">
              <a:off x="4952869" y="4999819"/>
              <a:ext cx="193436" cy="11742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24322A08-A484-4413-B2BD-0AFDEDCF8966}"/>
                </a:ext>
              </a:extLst>
            </p:cNvPr>
            <p:cNvCxnSpPr>
              <a:cxnSpLocks/>
              <a:stCxn id="163" idx="5"/>
              <a:endCxn id="165" idx="0"/>
            </p:cNvCxnSpPr>
            <p:nvPr/>
          </p:nvCxnSpPr>
          <p:spPr bwMode="auto">
            <a:xfrm>
              <a:off x="5412826" y="4999819"/>
              <a:ext cx="105422" cy="11742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4A7D103E-5D4E-4809-946D-E97B68CDA9FC}"/>
              </a:ext>
            </a:extLst>
          </p:cNvPr>
          <p:cNvSpPr txBox="1"/>
          <p:nvPr/>
        </p:nvSpPr>
        <p:spPr>
          <a:xfrm>
            <a:off x="1140960" y="622688"/>
            <a:ext cx="7228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查找结束时，要记得将找到的节点</a:t>
            </a:r>
            <a:r>
              <a:rPr lang="en-US" altLang="zh-CN" sz="2800" dirty="0">
                <a:solidFill>
                  <a:srgbClr val="FF0000"/>
                </a:solidFill>
              </a:rPr>
              <a:t>splay</a:t>
            </a:r>
            <a:r>
              <a:rPr lang="zh-CN" altLang="en-US" sz="2800" dirty="0">
                <a:solidFill>
                  <a:srgbClr val="FF0000"/>
                </a:solidFill>
              </a:rPr>
              <a:t>到根</a:t>
            </a:r>
            <a:r>
              <a:rPr lang="en-US" altLang="zh-CN" sz="2800" dirty="0">
                <a:solidFill>
                  <a:srgbClr val="FF0000"/>
                </a:solidFill>
              </a:rPr>
              <a:t>!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D9F35F7-BB2D-427A-BAF9-8FC289849323}"/>
              </a:ext>
            </a:extLst>
          </p:cNvPr>
          <p:cNvGrpSpPr/>
          <p:nvPr/>
        </p:nvGrpSpPr>
        <p:grpSpPr>
          <a:xfrm>
            <a:off x="5240329" y="1519806"/>
            <a:ext cx="3262825" cy="1603234"/>
            <a:chOff x="2648699" y="2970972"/>
            <a:chExt cx="3262825" cy="1603234"/>
          </a:xfrm>
        </p:grpSpPr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CF898B9D-6FB7-4B54-B79F-FB51E9F70721}"/>
                </a:ext>
              </a:extLst>
            </p:cNvPr>
            <p:cNvSpPr/>
            <p:nvPr/>
          </p:nvSpPr>
          <p:spPr bwMode="auto">
            <a:xfrm>
              <a:off x="4037086" y="2970972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d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75C5EAE5-FE4C-4BE3-A925-818F9EEAF563}"/>
                </a:ext>
              </a:extLst>
            </p:cNvPr>
            <p:cNvSpPr/>
            <p:nvPr/>
          </p:nvSpPr>
          <p:spPr bwMode="auto">
            <a:xfrm>
              <a:off x="4882191" y="3373131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e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6483A490-3350-481F-B6FD-358A96DB2FC6}"/>
                </a:ext>
              </a:extLst>
            </p:cNvPr>
            <p:cNvSpPr/>
            <p:nvPr/>
          </p:nvSpPr>
          <p:spPr bwMode="auto">
            <a:xfrm>
              <a:off x="5278183" y="3757255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f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80" name="椭圆 179">
              <a:extLst>
                <a:ext uri="{FF2B5EF4-FFF2-40B4-BE49-F238E27FC236}">
                  <a16:creationId xmlns:a16="http://schemas.microsoft.com/office/drawing/2014/main" id="{631B346A-3E31-4D4D-BF17-B2679B9CC6BB}"/>
                </a:ext>
              </a:extLst>
            </p:cNvPr>
            <p:cNvSpPr/>
            <p:nvPr/>
          </p:nvSpPr>
          <p:spPr bwMode="auto">
            <a:xfrm>
              <a:off x="4946714" y="4196579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c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5CC9154F-BBD3-4A31-81AD-6E28A13DC47C}"/>
                </a:ext>
              </a:extLst>
            </p:cNvPr>
            <p:cNvSpPr/>
            <p:nvPr/>
          </p:nvSpPr>
          <p:spPr bwMode="auto">
            <a:xfrm>
              <a:off x="5534605" y="4197287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b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AFFA68F5-D8BA-400E-9DAA-300CF6191DBD}"/>
                </a:ext>
              </a:extLst>
            </p:cNvPr>
            <p:cNvSpPr/>
            <p:nvPr/>
          </p:nvSpPr>
          <p:spPr bwMode="auto">
            <a:xfrm>
              <a:off x="3735176" y="3757812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h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83" name="椭圆 182">
              <a:extLst>
                <a:ext uri="{FF2B5EF4-FFF2-40B4-BE49-F238E27FC236}">
                  <a16:creationId xmlns:a16="http://schemas.microsoft.com/office/drawing/2014/main" id="{CBD8E11B-D919-4ABD-BD06-36FD61A5EB0B}"/>
                </a:ext>
              </a:extLst>
            </p:cNvPr>
            <p:cNvSpPr/>
            <p:nvPr/>
          </p:nvSpPr>
          <p:spPr bwMode="auto">
            <a:xfrm>
              <a:off x="2975396" y="3757255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CA80F564-241A-4FE9-A1D5-CE072A0480DF}"/>
                </a:ext>
              </a:extLst>
            </p:cNvPr>
            <p:cNvSpPr/>
            <p:nvPr/>
          </p:nvSpPr>
          <p:spPr bwMode="auto">
            <a:xfrm>
              <a:off x="2648699" y="4196401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err="1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i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id="{BB0CE2E6-9B61-41D7-B962-B9DCDAA84A34}"/>
                </a:ext>
              </a:extLst>
            </p:cNvPr>
            <p:cNvSpPr/>
            <p:nvPr/>
          </p:nvSpPr>
          <p:spPr bwMode="auto">
            <a:xfrm>
              <a:off x="3457981" y="3312424"/>
              <a:ext cx="376919" cy="376919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j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86" name="直接连接符 185">
              <a:extLst>
                <a:ext uri="{FF2B5EF4-FFF2-40B4-BE49-F238E27FC236}">
                  <a16:creationId xmlns:a16="http://schemas.microsoft.com/office/drawing/2014/main" id="{C5C659F9-9E55-4AD4-A054-C49BA6DB5364}"/>
                </a:ext>
              </a:extLst>
            </p:cNvPr>
            <p:cNvCxnSpPr>
              <a:cxnSpLocks/>
              <a:stCxn id="178" idx="1"/>
              <a:endCxn id="177" idx="5"/>
            </p:cNvCxnSpPr>
            <p:nvPr/>
          </p:nvCxnSpPr>
          <p:spPr bwMode="auto">
            <a:xfrm flipH="1" flipV="1">
              <a:off x="4358806" y="3292692"/>
              <a:ext cx="578584" cy="13563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8" name="直接连接符 187">
              <a:extLst>
                <a:ext uri="{FF2B5EF4-FFF2-40B4-BE49-F238E27FC236}">
                  <a16:creationId xmlns:a16="http://schemas.microsoft.com/office/drawing/2014/main" id="{727F67F2-ECBD-4983-8738-AAB3389CE538}"/>
                </a:ext>
              </a:extLst>
            </p:cNvPr>
            <p:cNvCxnSpPr>
              <a:cxnSpLocks/>
              <a:stCxn id="191" idx="7"/>
              <a:endCxn id="178" idx="3"/>
            </p:cNvCxnSpPr>
            <p:nvPr/>
          </p:nvCxnSpPr>
          <p:spPr bwMode="auto">
            <a:xfrm flipV="1">
              <a:off x="4734170" y="3694851"/>
              <a:ext cx="203220" cy="11760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id="{DACCB87E-B5B5-43CD-8454-622527B972F6}"/>
                </a:ext>
              </a:extLst>
            </p:cNvPr>
            <p:cNvCxnSpPr>
              <a:cxnSpLocks/>
              <a:stCxn id="178" idx="5"/>
              <a:endCxn id="179" idx="1"/>
            </p:cNvCxnSpPr>
            <p:nvPr/>
          </p:nvCxnSpPr>
          <p:spPr bwMode="auto">
            <a:xfrm>
              <a:off x="5203911" y="3694851"/>
              <a:ext cx="129471" cy="11760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AC58E45F-4107-4ED2-BFBD-02DCB4ECEE01}"/>
                </a:ext>
              </a:extLst>
            </p:cNvPr>
            <p:cNvSpPr/>
            <p:nvPr/>
          </p:nvSpPr>
          <p:spPr bwMode="auto">
            <a:xfrm>
              <a:off x="4412450" y="3757255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a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92" name="直接连接符 191">
              <a:extLst>
                <a:ext uri="{FF2B5EF4-FFF2-40B4-BE49-F238E27FC236}">
                  <a16:creationId xmlns:a16="http://schemas.microsoft.com/office/drawing/2014/main" id="{3B2E7EA6-C6AC-4AF9-9EDD-40E72FED8906}"/>
                </a:ext>
              </a:extLst>
            </p:cNvPr>
            <p:cNvCxnSpPr>
              <a:cxnSpLocks/>
              <a:stCxn id="179" idx="5"/>
              <a:endCxn id="181" idx="0"/>
            </p:cNvCxnSpPr>
            <p:nvPr/>
          </p:nvCxnSpPr>
          <p:spPr bwMode="auto">
            <a:xfrm>
              <a:off x="5599902" y="4078975"/>
              <a:ext cx="123162" cy="11831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B3F19EA9-2F12-4E7B-A3EE-864408BA8D65}"/>
                </a:ext>
              </a:extLst>
            </p:cNvPr>
            <p:cNvCxnSpPr>
              <a:cxnSpLocks/>
              <a:stCxn id="179" idx="3"/>
              <a:endCxn id="180" idx="0"/>
            </p:cNvCxnSpPr>
            <p:nvPr/>
          </p:nvCxnSpPr>
          <p:spPr bwMode="auto">
            <a:xfrm flipH="1">
              <a:off x="5135174" y="4078975"/>
              <a:ext cx="198208" cy="11760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" name="直接连接符 193">
              <a:extLst>
                <a:ext uri="{FF2B5EF4-FFF2-40B4-BE49-F238E27FC236}">
                  <a16:creationId xmlns:a16="http://schemas.microsoft.com/office/drawing/2014/main" id="{3F37904B-E73B-4F15-AE63-38F8F5A6ECBA}"/>
                </a:ext>
              </a:extLst>
            </p:cNvPr>
            <p:cNvCxnSpPr>
              <a:cxnSpLocks/>
              <a:stCxn id="183" idx="3"/>
              <a:endCxn id="184" idx="0"/>
            </p:cNvCxnSpPr>
            <p:nvPr/>
          </p:nvCxnSpPr>
          <p:spPr bwMode="auto">
            <a:xfrm flipH="1">
              <a:off x="2837159" y="4078975"/>
              <a:ext cx="193436" cy="11742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" name="直接连接符 194">
              <a:extLst>
                <a:ext uri="{FF2B5EF4-FFF2-40B4-BE49-F238E27FC236}">
                  <a16:creationId xmlns:a16="http://schemas.microsoft.com/office/drawing/2014/main" id="{BD52E5D1-4671-44E7-98E5-6F5E477A7C87}"/>
                </a:ext>
              </a:extLst>
            </p:cNvPr>
            <p:cNvCxnSpPr>
              <a:cxnSpLocks/>
              <a:stCxn id="177" idx="3"/>
              <a:endCxn id="185" idx="7"/>
            </p:cNvCxnSpPr>
            <p:nvPr/>
          </p:nvCxnSpPr>
          <p:spPr bwMode="auto">
            <a:xfrm flipH="1">
              <a:off x="3779701" y="3292692"/>
              <a:ext cx="312584" cy="7493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6" name="直接连接符 195">
              <a:extLst>
                <a:ext uri="{FF2B5EF4-FFF2-40B4-BE49-F238E27FC236}">
                  <a16:creationId xmlns:a16="http://schemas.microsoft.com/office/drawing/2014/main" id="{720350F1-8261-4702-A3A4-1078D0E5FBFA}"/>
                </a:ext>
              </a:extLst>
            </p:cNvPr>
            <p:cNvCxnSpPr>
              <a:cxnSpLocks/>
              <a:stCxn id="185" idx="3"/>
              <a:endCxn id="183" idx="7"/>
            </p:cNvCxnSpPr>
            <p:nvPr/>
          </p:nvCxnSpPr>
          <p:spPr bwMode="auto">
            <a:xfrm flipH="1">
              <a:off x="3297116" y="3634144"/>
              <a:ext cx="216064" cy="17831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7" name="直接连接符 196">
              <a:extLst>
                <a:ext uri="{FF2B5EF4-FFF2-40B4-BE49-F238E27FC236}">
                  <a16:creationId xmlns:a16="http://schemas.microsoft.com/office/drawing/2014/main" id="{7E80B4C7-1089-4655-BDCF-AA77010DF6F2}"/>
                </a:ext>
              </a:extLst>
            </p:cNvPr>
            <p:cNvCxnSpPr>
              <a:cxnSpLocks/>
              <a:stCxn id="182" idx="0"/>
              <a:endCxn id="185" idx="5"/>
            </p:cNvCxnSpPr>
            <p:nvPr/>
          </p:nvCxnSpPr>
          <p:spPr bwMode="auto">
            <a:xfrm flipH="1" flipV="1">
              <a:off x="3779701" y="3634144"/>
              <a:ext cx="143935" cy="12366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5E20D10C-561E-4E1D-B140-89C1B500A7CD}"/>
              </a:ext>
            </a:extLst>
          </p:cNvPr>
          <p:cNvGrpSpPr/>
          <p:nvPr/>
        </p:nvGrpSpPr>
        <p:grpSpPr>
          <a:xfrm>
            <a:off x="5475589" y="4013647"/>
            <a:ext cx="3056981" cy="2077847"/>
            <a:chOff x="3062997" y="4715644"/>
            <a:chExt cx="3056981" cy="2077847"/>
          </a:xfrm>
        </p:grpSpPr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id="{04329E13-FB54-4E29-BF02-B265F66C17C0}"/>
                </a:ext>
              </a:extLst>
            </p:cNvPr>
            <p:cNvSpPr/>
            <p:nvPr/>
          </p:nvSpPr>
          <p:spPr bwMode="auto">
            <a:xfrm>
              <a:off x="4473554" y="5160475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d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12B1F0D9-9E4C-4B9C-B607-F61849E92022}"/>
                </a:ext>
              </a:extLst>
            </p:cNvPr>
            <p:cNvSpPr/>
            <p:nvPr/>
          </p:nvSpPr>
          <p:spPr bwMode="auto">
            <a:xfrm>
              <a:off x="5090645" y="5592416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e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01" name="椭圆 200">
              <a:extLst>
                <a:ext uri="{FF2B5EF4-FFF2-40B4-BE49-F238E27FC236}">
                  <a16:creationId xmlns:a16="http://schemas.microsoft.com/office/drawing/2014/main" id="{7DFD940B-CC55-42C2-8ACD-18DC5EAAE231}"/>
                </a:ext>
              </a:extLst>
            </p:cNvPr>
            <p:cNvSpPr/>
            <p:nvPr/>
          </p:nvSpPr>
          <p:spPr bwMode="auto">
            <a:xfrm>
              <a:off x="5486637" y="5976540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f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02" name="椭圆 201">
              <a:extLst>
                <a:ext uri="{FF2B5EF4-FFF2-40B4-BE49-F238E27FC236}">
                  <a16:creationId xmlns:a16="http://schemas.microsoft.com/office/drawing/2014/main" id="{D8049541-FE89-4BF6-A219-2A36758F1D7D}"/>
                </a:ext>
              </a:extLst>
            </p:cNvPr>
            <p:cNvSpPr/>
            <p:nvPr/>
          </p:nvSpPr>
          <p:spPr bwMode="auto">
            <a:xfrm>
              <a:off x="5155168" y="6415864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c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A9EB9917-1155-4E2B-8744-5042E42CD0AD}"/>
                </a:ext>
              </a:extLst>
            </p:cNvPr>
            <p:cNvSpPr/>
            <p:nvPr/>
          </p:nvSpPr>
          <p:spPr bwMode="auto">
            <a:xfrm>
              <a:off x="5743059" y="6416572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b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04" name="椭圆 203">
              <a:extLst>
                <a:ext uri="{FF2B5EF4-FFF2-40B4-BE49-F238E27FC236}">
                  <a16:creationId xmlns:a16="http://schemas.microsoft.com/office/drawing/2014/main" id="{E4024795-6899-40D5-BA60-C2C07B22A0A9}"/>
                </a:ext>
              </a:extLst>
            </p:cNvPr>
            <p:cNvSpPr/>
            <p:nvPr/>
          </p:nvSpPr>
          <p:spPr bwMode="auto">
            <a:xfrm>
              <a:off x="4037085" y="5635187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h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05" name="椭圆 204">
              <a:extLst>
                <a:ext uri="{FF2B5EF4-FFF2-40B4-BE49-F238E27FC236}">
                  <a16:creationId xmlns:a16="http://schemas.microsoft.com/office/drawing/2014/main" id="{C179B09B-C146-434A-B5C4-81335BEF96FB}"/>
                </a:ext>
              </a:extLst>
            </p:cNvPr>
            <p:cNvSpPr/>
            <p:nvPr/>
          </p:nvSpPr>
          <p:spPr bwMode="auto">
            <a:xfrm>
              <a:off x="3389694" y="5160475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06" name="椭圆 205">
              <a:extLst>
                <a:ext uri="{FF2B5EF4-FFF2-40B4-BE49-F238E27FC236}">
                  <a16:creationId xmlns:a16="http://schemas.microsoft.com/office/drawing/2014/main" id="{A24A7F97-F305-45AA-923D-7ED88A4D7EAA}"/>
                </a:ext>
              </a:extLst>
            </p:cNvPr>
            <p:cNvSpPr/>
            <p:nvPr/>
          </p:nvSpPr>
          <p:spPr bwMode="auto">
            <a:xfrm>
              <a:off x="3062997" y="5599621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err="1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i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07" name="椭圆 206">
              <a:extLst>
                <a:ext uri="{FF2B5EF4-FFF2-40B4-BE49-F238E27FC236}">
                  <a16:creationId xmlns:a16="http://schemas.microsoft.com/office/drawing/2014/main" id="{555F63D7-D331-4E3C-9B27-132EE908DCA7}"/>
                </a:ext>
              </a:extLst>
            </p:cNvPr>
            <p:cNvSpPr/>
            <p:nvPr/>
          </p:nvSpPr>
          <p:spPr bwMode="auto">
            <a:xfrm>
              <a:off x="3872279" y="4715644"/>
              <a:ext cx="376919" cy="376919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j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08" name="直接连接符 207">
              <a:extLst>
                <a:ext uri="{FF2B5EF4-FFF2-40B4-BE49-F238E27FC236}">
                  <a16:creationId xmlns:a16="http://schemas.microsoft.com/office/drawing/2014/main" id="{A829345A-91FC-4CBD-9842-CE0B66E426FD}"/>
                </a:ext>
              </a:extLst>
            </p:cNvPr>
            <p:cNvCxnSpPr>
              <a:cxnSpLocks/>
              <a:stCxn id="200" idx="1"/>
              <a:endCxn id="199" idx="5"/>
            </p:cNvCxnSpPr>
            <p:nvPr/>
          </p:nvCxnSpPr>
          <p:spPr bwMode="auto">
            <a:xfrm flipH="1" flipV="1">
              <a:off x="4795274" y="5482195"/>
              <a:ext cx="350570" cy="16542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9" name="直接连接符 208">
              <a:extLst>
                <a:ext uri="{FF2B5EF4-FFF2-40B4-BE49-F238E27FC236}">
                  <a16:creationId xmlns:a16="http://schemas.microsoft.com/office/drawing/2014/main" id="{5AD6F9FA-A626-4A8C-ACD1-278DF90DAA05}"/>
                </a:ext>
              </a:extLst>
            </p:cNvPr>
            <p:cNvCxnSpPr>
              <a:cxnSpLocks/>
              <a:stCxn id="211" idx="7"/>
              <a:endCxn id="200" idx="3"/>
            </p:cNvCxnSpPr>
            <p:nvPr/>
          </p:nvCxnSpPr>
          <p:spPr bwMode="auto">
            <a:xfrm flipV="1">
              <a:off x="4942624" y="5914136"/>
              <a:ext cx="203220" cy="11760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0" name="直接连接符 209">
              <a:extLst>
                <a:ext uri="{FF2B5EF4-FFF2-40B4-BE49-F238E27FC236}">
                  <a16:creationId xmlns:a16="http://schemas.microsoft.com/office/drawing/2014/main" id="{14138EA7-4017-4BFF-9DC5-467313959B32}"/>
                </a:ext>
              </a:extLst>
            </p:cNvPr>
            <p:cNvCxnSpPr>
              <a:cxnSpLocks/>
              <a:stCxn id="200" idx="5"/>
              <a:endCxn id="201" idx="1"/>
            </p:cNvCxnSpPr>
            <p:nvPr/>
          </p:nvCxnSpPr>
          <p:spPr bwMode="auto">
            <a:xfrm>
              <a:off x="5412365" y="5914136"/>
              <a:ext cx="129471" cy="11760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1" name="椭圆 210">
              <a:extLst>
                <a:ext uri="{FF2B5EF4-FFF2-40B4-BE49-F238E27FC236}">
                  <a16:creationId xmlns:a16="http://schemas.microsoft.com/office/drawing/2014/main" id="{C81271FD-0237-445A-8F9D-3162D9BA5C1B}"/>
                </a:ext>
              </a:extLst>
            </p:cNvPr>
            <p:cNvSpPr/>
            <p:nvPr/>
          </p:nvSpPr>
          <p:spPr bwMode="auto">
            <a:xfrm>
              <a:off x="4620904" y="5976540"/>
              <a:ext cx="376919" cy="37691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a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12" name="直接连接符 211">
              <a:extLst>
                <a:ext uri="{FF2B5EF4-FFF2-40B4-BE49-F238E27FC236}">
                  <a16:creationId xmlns:a16="http://schemas.microsoft.com/office/drawing/2014/main" id="{81B02C5E-190D-4370-8B46-2CCAB3A776F3}"/>
                </a:ext>
              </a:extLst>
            </p:cNvPr>
            <p:cNvCxnSpPr>
              <a:cxnSpLocks/>
              <a:stCxn id="201" idx="5"/>
              <a:endCxn id="203" idx="0"/>
            </p:cNvCxnSpPr>
            <p:nvPr/>
          </p:nvCxnSpPr>
          <p:spPr bwMode="auto">
            <a:xfrm>
              <a:off x="5808356" y="6298260"/>
              <a:ext cx="123162" cy="11831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3" name="直接连接符 212">
              <a:extLst>
                <a:ext uri="{FF2B5EF4-FFF2-40B4-BE49-F238E27FC236}">
                  <a16:creationId xmlns:a16="http://schemas.microsoft.com/office/drawing/2014/main" id="{2C03FF03-2B23-429D-9692-EB3609BF314C}"/>
                </a:ext>
              </a:extLst>
            </p:cNvPr>
            <p:cNvCxnSpPr>
              <a:cxnSpLocks/>
              <a:stCxn id="201" idx="3"/>
              <a:endCxn id="202" idx="0"/>
            </p:cNvCxnSpPr>
            <p:nvPr/>
          </p:nvCxnSpPr>
          <p:spPr bwMode="auto">
            <a:xfrm flipH="1">
              <a:off x="5343628" y="6298260"/>
              <a:ext cx="198208" cy="11760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4" name="直接连接符 213">
              <a:extLst>
                <a:ext uri="{FF2B5EF4-FFF2-40B4-BE49-F238E27FC236}">
                  <a16:creationId xmlns:a16="http://schemas.microsoft.com/office/drawing/2014/main" id="{F11EA3CC-5320-4FBE-BAFE-E596342E6482}"/>
                </a:ext>
              </a:extLst>
            </p:cNvPr>
            <p:cNvCxnSpPr>
              <a:cxnSpLocks/>
              <a:stCxn id="205" idx="3"/>
              <a:endCxn id="206" idx="0"/>
            </p:cNvCxnSpPr>
            <p:nvPr/>
          </p:nvCxnSpPr>
          <p:spPr bwMode="auto">
            <a:xfrm flipH="1">
              <a:off x="3251457" y="5482195"/>
              <a:ext cx="193436" cy="11742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" name="直接连接符 214">
              <a:extLst>
                <a:ext uri="{FF2B5EF4-FFF2-40B4-BE49-F238E27FC236}">
                  <a16:creationId xmlns:a16="http://schemas.microsoft.com/office/drawing/2014/main" id="{3982D83A-BC8C-4329-ABC7-C70BE94DC31D}"/>
                </a:ext>
              </a:extLst>
            </p:cNvPr>
            <p:cNvCxnSpPr>
              <a:cxnSpLocks/>
              <a:stCxn id="199" idx="1"/>
              <a:endCxn id="207" idx="5"/>
            </p:cNvCxnSpPr>
            <p:nvPr/>
          </p:nvCxnSpPr>
          <p:spPr bwMode="auto">
            <a:xfrm flipH="1" flipV="1">
              <a:off x="4193999" y="5037364"/>
              <a:ext cx="334754" cy="17831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6" name="直接连接符 215">
              <a:extLst>
                <a:ext uri="{FF2B5EF4-FFF2-40B4-BE49-F238E27FC236}">
                  <a16:creationId xmlns:a16="http://schemas.microsoft.com/office/drawing/2014/main" id="{13599AA5-1B47-4D9F-B7F8-BB616D8C4545}"/>
                </a:ext>
              </a:extLst>
            </p:cNvPr>
            <p:cNvCxnSpPr>
              <a:cxnSpLocks/>
              <a:stCxn id="207" idx="3"/>
              <a:endCxn id="205" idx="7"/>
            </p:cNvCxnSpPr>
            <p:nvPr/>
          </p:nvCxnSpPr>
          <p:spPr bwMode="auto">
            <a:xfrm flipH="1">
              <a:off x="3711414" y="5037364"/>
              <a:ext cx="216064" cy="17831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" name="直接连接符 216">
              <a:extLst>
                <a:ext uri="{FF2B5EF4-FFF2-40B4-BE49-F238E27FC236}">
                  <a16:creationId xmlns:a16="http://schemas.microsoft.com/office/drawing/2014/main" id="{19C75B92-380A-4275-BBC4-44FE74609564}"/>
                </a:ext>
              </a:extLst>
            </p:cNvPr>
            <p:cNvCxnSpPr>
              <a:cxnSpLocks/>
              <a:stCxn id="204" idx="0"/>
              <a:endCxn id="199" idx="3"/>
            </p:cNvCxnSpPr>
            <p:nvPr/>
          </p:nvCxnSpPr>
          <p:spPr bwMode="auto">
            <a:xfrm flipV="1">
              <a:off x="4225545" y="5482195"/>
              <a:ext cx="303208" cy="15299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5" name="箭头: 右 224">
            <a:extLst>
              <a:ext uri="{FF2B5EF4-FFF2-40B4-BE49-F238E27FC236}">
                <a16:creationId xmlns:a16="http://schemas.microsoft.com/office/drawing/2014/main" id="{4DEEB926-53DE-4A24-A8E8-94279F77351F}"/>
              </a:ext>
            </a:extLst>
          </p:cNvPr>
          <p:cNvSpPr>
            <a:spLocks noChangeAspect="1"/>
          </p:cNvSpPr>
          <p:nvPr/>
        </p:nvSpPr>
        <p:spPr bwMode="auto">
          <a:xfrm>
            <a:off x="4536993" y="2101991"/>
            <a:ext cx="420101" cy="302965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26" name="箭头: 右 225">
            <a:extLst>
              <a:ext uri="{FF2B5EF4-FFF2-40B4-BE49-F238E27FC236}">
                <a16:creationId xmlns:a16="http://schemas.microsoft.com/office/drawing/2014/main" id="{7D42AF5A-7560-4404-8935-3C871C0FE38A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6657559" y="3337495"/>
            <a:ext cx="420101" cy="302965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E85A94FD-02BC-435A-A4A1-8A6FCD21730E}"/>
              </a:ext>
            </a:extLst>
          </p:cNvPr>
          <p:cNvSpPr txBox="1"/>
          <p:nvPr/>
        </p:nvSpPr>
        <p:spPr>
          <a:xfrm>
            <a:off x="877773" y="3767781"/>
            <a:ext cx="4097783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从根到被查节点上标志全为</a:t>
            </a:r>
            <a:r>
              <a:rPr lang="en-US" altLang="zh-CN" sz="2400" dirty="0"/>
              <a:t>0.</a:t>
            </a:r>
          </a:p>
          <a:p>
            <a:r>
              <a:rPr lang="en-US" altLang="zh-CN" sz="2400" dirty="0"/>
              <a:t>Splay</a:t>
            </a:r>
            <a:r>
              <a:rPr lang="zh-CN" altLang="en-US" sz="2400" dirty="0"/>
              <a:t>与无</a:t>
            </a:r>
            <a:r>
              <a:rPr lang="en-US" altLang="zh-CN" sz="2400" dirty="0" err="1"/>
              <a:t>rev_all</a:t>
            </a:r>
            <a:r>
              <a:rPr lang="zh-CN" altLang="en-US" sz="2400" dirty="0"/>
              <a:t>标志时一致</a:t>
            </a:r>
            <a:r>
              <a:rPr lang="en-US" altLang="zh-CN" sz="2400" dirty="0"/>
              <a:t>.</a:t>
            </a:r>
          </a:p>
          <a:p>
            <a:pPr>
              <a:spcBef>
                <a:spcPts val="1800"/>
              </a:spcBef>
            </a:pPr>
            <a:r>
              <a:rPr lang="en-US" altLang="zh-CN" sz="2400" dirty="0"/>
              <a:t>Splay</a:t>
            </a:r>
            <a:r>
              <a:rPr lang="zh-CN" altLang="en-US" sz="2400" dirty="0"/>
              <a:t>前后，</a:t>
            </a:r>
            <a:r>
              <a:rPr lang="zh-CN" altLang="en-US" sz="2400" dirty="0">
                <a:solidFill>
                  <a:srgbClr val="9933FF"/>
                </a:solidFill>
              </a:rPr>
              <a:t>树所描述的节点顺序是不变的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本例中，全都是</a:t>
            </a:r>
            <a:r>
              <a:rPr lang="en-US" altLang="zh-CN" sz="2400" dirty="0" err="1">
                <a:solidFill>
                  <a:srgbClr val="002060"/>
                </a:solidFill>
              </a:rPr>
              <a:t>igjhdbfcea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95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animBg="1"/>
      <p:bldP spid="226" grpId="0" animBg="1"/>
      <p:bldP spid="22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355E7-A9F3-4EED-B9F7-DD7659B9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如何翻转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a[L]…a[R]</a:t>
            </a:r>
            <a:r>
              <a:rPr lang="zh-CN" altLang="en-US" dirty="0">
                <a:latin typeface="Cambria" panose="02040503050406030204" pitchFamily="18" charset="0"/>
              </a:rPr>
              <a:t>呢？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64C2C2-C7B2-456F-AB19-F665657EF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4121381" cy="5405437"/>
          </a:xfrm>
        </p:spPr>
        <p:txBody>
          <a:bodyPr/>
          <a:lstStyle/>
          <a:p>
            <a:r>
              <a:rPr lang="zh-CN" altLang="en-US" sz="2800" dirty="0"/>
              <a:t>若存在节点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800" dirty="0"/>
              <a:t>使</a:t>
            </a:r>
            <a:br>
              <a:rPr lang="en-US" altLang="zh-CN" sz="2800" dirty="0"/>
            </a:b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US" altLang="zh-CN" sz="2800" dirty="0"/>
              <a:t>={</a:t>
            </a:r>
            <a:r>
              <a:rPr lang="zh-CN" altLang="en-US" sz="2800" dirty="0"/>
              <a:t>第</a:t>
            </a:r>
            <a:r>
              <a:rPr lang="en-US" altLang="zh-CN" sz="2800" dirty="0"/>
              <a:t>L</a:t>
            </a:r>
            <a:r>
              <a:rPr lang="zh-CN" altLang="en-US" sz="2800" dirty="0"/>
              <a:t>到</a:t>
            </a:r>
            <a:r>
              <a:rPr lang="en-US" altLang="zh-CN" sz="2800" dirty="0"/>
              <a:t>R</a:t>
            </a:r>
            <a:r>
              <a:rPr lang="zh-CN" altLang="en-US" sz="2800" dirty="0"/>
              <a:t>个元素</a:t>
            </a:r>
            <a:r>
              <a:rPr lang="en-US" altLang="zh-CN" sz="2800" dirty="0"/>
              <a:t>}</a:t>
            </a:r>
            <a:r>
              <a:rPr lang="zh-CN" altLang="en-US" sz="2800" dirty="0"/>
              <a:t>，</a:t>
            </a:r>
            <a:br>
              <a:rPr lang="en-US" altLang="zh-CN" sz="2800" dirty="0"/>
            </a:br>
            <a:r>
              <a:rPr lang="en-US" altLang="zh-CN" sz="2800" dirty="0"/>
              <a:t>  </a:t>
            </a:r>
            <a:r>
              <a:rPr lang="zh-CN" altLang="en-US" sz="2800" dirty="0"/>
              <a:t>那么将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v.</a:t>
            </a:r>
            <a:r>
              <a:rPr lang="en-US" altLang="zh-CN" sz="2800" dirty="0" err="1">
                <a:solidFill>
                  <a:srgbClr val="FF0000"/>
                </a:solidFill>
              </a:rPr>
              <a:t>rev_all</a:t>
            </a:r>
            <a:r>
              <a:rPr lang="zh-CN" altLang="en-US" sz="2800" dirty="0"/>
              <a:t>取反</a:t>
            </a:r>
            <a:br>
              <a:rPr lang="en-US" altLang="zh-CN" sz="2800" dirty="0"/>
            </a:br>
            <a:r>
              <a:rPr lang="en-US" altLang="zh-CN" sz="2800" dirty="0"/>
              <a:t>    </a:t>
            </a:r>
            <a:r>
              <a:rPr lang="zh-CN" altLang="en-US" sz="2800" dirty="0"/>
              <a:t>即可满足翻转要求。</a:t>
            </a:r>
            <a:endParaRPr lang="en-US" altLang="zh-CN" sz="2800" dirty="0"/>
          </a:p>
          <a:p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zh-CN" altLang="en-US" sz="2400" dirty="0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517DE4C6-BBBB-425D-AE3F-3C939196D4DE}"/>
              </a:ext>
            </a:extLst>
          </p:cNvPr>
          <p:cNvGrpSpPr/>
          <p:nvPr/>
        </p:nvGrpSpPr>
        <p:grpSpPr>
          <a:xfrm>
            <a:off x="5194865" y="3608387"/>
            <a:ext cx="2930802" cy="1513621"/>
            <a:chOff x="633254" y="4021051"/>
            <a:chExt cx="3320639" cy="1714953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032DC106-4087-4DCB-B81C-ACACBAB54281}"/>
                </a:ext>
              </a:extLst>
            </p:cNvPr>
            <p:cNvSpPr/>
            <p:nvPr/>
          </p:nvSpPr>
          <p:spPr bwMode="auto">
            <a:xfrm>
              <a:off x="2159486" y="4021051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d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1C294A4E-53CC-4904-AC67-DCCAA7D614D5}"/>
                </a:ext>
              </a:extLst>
            </p:cNvPr>
            <p:cNvSpPr/>
            <p:nvPr/>
          </p:nvSpPr>
          <p:spPr bwMode="auto">
            <a:xfrm>
              <a:off x="1165477" y="437517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e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88ECAEBB-23CD-4B6C-B319-DA9F5788FF14}"/>
                </a:ext>
              </a:extLst>
            </p:cNvPr>
            <p:cNvSpPr/>
            <p:nvPr/>
          </p:nvSpPr>
          <p:spPr bwMode="auto">
            <a:xfrm>
              <a:off x="1614141" y="4810388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f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86026936-A6F8-4983-9BCC-C133C6332D03}"/>
                </a:ext>
              </a:extLst>
            </p:cNvPr>
            <p:cNvSpPr/>
            <p:nvPr/>
          </p:nvSpPr>
          <p:spPr bwMode="auto">
            <a:xfrm>
              <a:off x="1238583" y="5308147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c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7D442953-440A-4611-A32B-5F3790D17CAE}"/>
                </a:ext>
              </a:extLst>
            </p:cNvPr>
            <p:cNvSpPr/>
            <p:nvPr/>
          </p:nvSpPr>
          <p:spPr bwMode="auto">
            <a:xfrm>
              <a:off x="1904671" y="530895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b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DDCAEAFE-098F-4AAF-B216-96EACC6B401A}"/>
                </a:ext>
              </a:extLst>
            </p:cNvPr>
            <p:cNvSpPr/>
            <p:nvPr/>
          </p:nvSpPr>
          <p:spPr bwMode="auto">
            <a:xfrm>
              <a:off x="3526839" y="437517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h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BA95544F-201C-4BB5-9032-A5660E5E108C}"/>
                </a:ext>
              </a:extLst>
            </p:cNvPr>
            <p:cNvSpPr/>
            <p:nvPr/>
          </p:nvSpPr>
          <p:spPr bwMode="auto">
            <a:xfrm>
              <a:off x="2969158" y="4811391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4902E6D-06A7-4C65-8401-4D7E46C56840}"/>
                </a:ext>
              </a:extLst>
            </p:cNvPr>
            <p:cNvSpPr/>
            <p:nvPr/>
          </p:nvSpPr>
          <p:spPr bwMode="auto">
            <a:xfrm>
              <a:off x="2599006" y="530895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j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33762F22-AFCD-4474-81ED-9E29B77169AB}"/>
                </a:ext>
              </a:extLst>
            </p:cNvPr>
            <p:cNvSpPr/>
            <p:nvPr/>
          </p:nvSpPr>
          <p:spPr bwMode="auto">
            <a:xfrm>
              <a:off x="3239589" y="530895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err="1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i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CAE866C7-6173-40B9-ABEB-7EA67C0848EF}"/>
                </a:ext>
              </a:extLst>
            </p:cNvPr>
            <p:cNvCxnSpPr>
              <a:stCxn id="73" idx="7"/>
              <a:endCxn id="72" idx="2"/>
            </p:cNvCxnSpPr>
            <p:nvPr/>
          </p:nvCxnSpPr>
          <p:spPr bwMode="auto">
            <a:xfrm flipV="1">
              <a:off x="1529990" y="4234578"/>
              <a:ext cx="629496" cy="20313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87A7F014-D9AA-43CD-AA6D-9ECF26DBD33C}"/>
                </a:ext>
              </a:extLst>
            </p:cNvPr>
            <p:cNvCxnSpPr>
              <a:stCxn id="72" idx="6"/>
              <a:endCxn id="77" idx="1"/>
            </p:cNvCxnSpPr>
            <p:nvPr/>
          </p:nvCxnSpPr>
          <p:spPr bwMode="auto">
            <a:xfrm>
              <a:off x="2586540" y="4234578"/>
              <a:ext cx="1002840" cy="20313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E987BBA1-181B-4C74-83F3-F39AFBC49755}"/>
                </a:ext>
              </a:extLst>
            </p:cNvPr>
            <p:cNvCxnSpPr>
              <a:cxnSpLocks/>
              <a:stCxn id="86" idx="7"/>
              <a:endCxn id="73" idx="3"/>
            </p:cNvCxnSpPr>
            <p:nvPr/>
          </p:nvCxnSpPr>
          <p:spPr bwMode="auto">
            <a:xfrm flipV="1">
              <a:off x="997767" y="4739683"/>
              <a:ext cx="230251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B8EF33E0-9843-4C0B-8AE7-CCA6CD770D5D}"/>
                </a:ext>
              </a:extLst>
            </p:cNvPr>
            <p:cNvCxnSpPr>
              <a:stCxn id="73" idx="5"/>
              <a:endCxn id="74" idx="1"/>
            </p:cNvCxnSpPr>
            <p:nvPr/>
          </p:nvCxnSpPr>
          <p:spPr bwMode="auto">
            <a:xfrm>
              <a:off x="1529990" y="4739683"/>
              <a:ext cx="146692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DEA6CEA6-D08E-46E7-893D-419CF9D522B4}"/>
                </a:ext>
              </a:extLst>
            </p:cNvPr>
            <p:cNvCxnSpPr>
              <a:stCxn id="77" idx="3"/>
              <a:endCxn id="78" idx="0"/>
            </p:cNvCxnSpPr>
            <p:nvPr/>
          </p:nvCxnSpPr>
          <p:spPr bwMode="auto">
            <a:xfrm flipH="1">
              <a:off x="3182685" y="4739683"/>
              <a:ext cx="406695" cy="7170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48732641-666D-4910-862D-C69CCF7206F0}"/>
                </a:ext>
              </a:extLst>
            </p:cNvPr>
            <p:cNvSpPr/>
            <p:nvPr/>
          </p:nvSpPr>
          <p:spPr bwMode="auto">
            <a:xfrm>
              <a:off x="633254" y="4810388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a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EC7ADFBA-4115-4BBB-9E33-9347B930EFC3}"/>
                </a:ext>
              </a:extLst>
            </p:cNvPr>
            <p:cNvCxnSpPr>
              <a:stCxn id="74" idx="5"/>
              <a:endCxn id="76" idx="0"/>
            </p:cNvCxnSpPr>
            <p:nvPr/>
          </p:nvCxnSpPr>
          <p:spPr bwMode="auto">
            <a:xfrm>
              <a:off x="1978654" y="5174901"/>
              <a:ext cx="139544" cy="13404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00F4928D-2DEB-428F-97F1-4498C9B7E1B6}"/>
                </a:ext>
              </a:extLst>
            </p:cNvPr>
            <p:cNvCxnSpPr>
              <a:stCxn id="74" idx="3"/>
              <a:endCxn id="75" idx="0"/>
            </p:cNvCxnSpPr>
            <p:nvPr/>
          </p:nvCxnSpPr>
          <p:spPr bwMode="auto">
            <a:xfrm flipH="1">
              <a:off x="1452110" y="5174901"/>
              <a:ext cx="224572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77741412-619E-44E7-9475-7C35A3E5B684}"/>
                </a:ext>
              </a:extLst>
            </p:cNvPr>
            <p:cNvCxnSpPr>
              <a:stCxn id="78" idx="3"/>
              <a:endCxn id="79" idx="0"/>
            </p:cNvCxnSpPr>
            <p:nvPr/>
          </p:nvCxnSpPr>
          <p:spPr bwMode="auto">
            <a:xfrm flipH="1">
              <a:off x="2812533" y="5175904"/>
              <a:ext cx="219166" cy="1330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6976C8E3-49F1-4314-A447-4175633244DA}"/>
                </a:ext>
              </a:extLst>
            </p:cNvPr>
            <p:cNvCxnSpPr>
              <a:stCxn id="78" idx="5"/>
              <a:endCxn id="80" idx="0"/>
            </p:cNvCxnSpPr>
            <p:nvPr/>
          </p:nvCxnSpPr>
          <p:spPr bwMode="auto">
            <a:xfrm>
              <a:off x="3333671" y="5175904"/>
              <a:ext cx="119445" cy="1330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文本框 91">
            <a:extLst>
              <a:ext uri="{FF2B5EF4-FFF2-40B4-BE49-F238E27FC236}">
                <a16:creationId xmlns:a16="http://schemas.microsoft.com/office/drawing/2014/main" id="{28344194-7CBB-45ED-9406-6C5CEAB1D919}"/>
              </a:ext>
            </a:extLst>
          </p:cNvPr>
          <p:cNvSpPr txBox="1"/>
          <p:nvPr/>
        </p:nvSpPr>
        <p:spPr>
          <a:xfrm>
            <a:off x="4959444" y="2212562"/>
            <a:ext cx="37427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然而这样的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800" dirty="0"/>
              <a:t>未必存在</a:t>
            </a:r>
            <a:r>
              <a:rPr lang="en-US" altLang="zh-CN" sz="2800" dirty="0"/>
              <a:t>!</a:t>
            </a: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EC1D8D5F-2916-4CEA-91DB-CBCC20BD1690}"/>
              </a:ext>
            </a:extLst>
          </p:cNvPr>
          <p:cNvGrpSpPr/>
          <p:nvPr/>
        </p:nvGrpSpPr>
        <p:grpSpPr>
          <a:xfrm>
            <a:off x="1238227" y="3561439"/>
            <a:ext cx="2930802" cy="1513621"/>
            <a:chOff x="633254" y="4021051"/>
            <a:chExt cx="3320639" cy="1714953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D7726AFE-0443-4B9B-BA46-ECD9E797BC74}"/>
                </a:ext>
              </a:extLst>
            </p:cNvPr>
            <p:cNvSpPr/>
            <p:nvPr/>
          </p:nvSpPr>
          <p:spPr bwMode="auto">
            <a:xfrm>
              <a:off x="2159486" y="4021051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d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14E79F4-8E46-41CD-943A-19DDF7542171}"/>
                </a:ext>
              </a:extLst>
            </p:cNvPr>
            <p:cNvSpPr/>
            <p:nvPr/>
          </p:nvSpPr>
          <p:spPr bwMode="auto">
            <a:xfrm>
              <a:off x="1165477" y="437517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e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CA84E4E9-6E5B-4AAE-AA12-02227A5F4DA5}"/>
                </a:ext>
              </a:extLst>
            </p:cNvPr>
            <p:cNvSpPr/>
            <p:nvPr/>
          </p:nvSpPr>
          <p:spPr bwMode="auto">
            <a:xfrm>
              <a:off x="1614141" y="4810388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f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8ADDAF21-BB81-4594-B804-2BEB186B2D4B}"/>
                </a:ext>
              </a:extLst>
            </p:cNvPr>
            <p:cNvSpPr/>
            <p:nvPr/>
          </p:nvSpPr>
          <p:spPr bwMode="auto">
            <a:xfrm>
              <a:off x="1238583" y="5308147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c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8ADF12CE-15A0-4881-B2FC-74D91F4AC2F1}"/>
                </a:ext>
              </a:extLst>
            </p:cNvPr>
            <p:cNvSpPr/>
            <p:nvPr/>
          </p:nvSpPr>
          <p:spPr bwMode="auto">
            <a:xfrm>
              <a:off x="1904671" y="530895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b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E1895EBA-7676-4924-BBE6-1DA3FCF59A4D}"/>
                </a:ext>
              </a:extLst>
            </p:cNvPr>
            <p:cNvSpPr/>
            <p:nvPr/>
          </p:nvSpPr>
          <p:spPr bwMode="auto">
            <a:xfrm>
              <a:off x="3526839" y="437517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h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7FF44A3C-A5D8-4EF1-AB15-E7C0E829CD6D}"/>
                </a:ext>
              </a:extLst>
            </p:cNvPr>
            <p:cNvSpPr/>
            <p:nvPr/>
          </p:nvSpPr>
          <p:spPr bwMode="auto">
            <a:xfrm>
              <a:off x="2969158" y="4811391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8E4B7778-6C60-4003-AF4E-03EBF8B75426}"/>
                </a:ext>
              </a:extLst>
            </p:cNvPr>
            <p:cNvSpPr/>
            <p:nvPr/>
          </p:nvSpPr>
          <p:spPr bwMode="auto">
            <a:xfrm>
              <a:off x="2599006" y="530895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j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E46AAEBB-F175-4998-9619-D6F30BE51169}"/>
                </a:ext>
              </a:extLst>
            </p:cNvPr>
            <p:cNvSpPr/>
            <p:nvPr/>
          </p:nvSpPr>
          <p:spPr bwMode="auto">
            <a:xfrm>
              <a:off x="3239589" y="5308950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err="1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i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949D2B68-D2DA-4B99-A8FF-A19FDC681B56}"/>
                </a:ext>
              </a:extLst>
            </p:cNvPr>
            <p:cNvCxnSpPr>
              <a:stCxn id="95" idx="7"/>
              <a:endCxn id="94" idx="2"/>
            </p:cNvCxnSpPr>
            <p:nvPr/>
          </p:nvCxnSpPr>
          <p:spPr bwMode="auto">
            <a:xfrm flipV="1">
              <a:off x="1529990" y="4234578"/>
              <a:ext cx="629496" cy="20313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AB6DFB06-94E7-4294-B6EE-2E30865012D3}"/>
                </a:ext>
              </a:extLst>
            </p:cNvPr>
            <p:cNvCxnSpPr>
              <a:stCxn id="94" idx="6"/>
              <a:endCxn id="99" idx="1"/>
            </p:cNvCxnSpPr>
            <p:nvPr/>
          </p:nvCxnSpPr>
          <p:spPr bwMode="auto">
            <a:xfrm>
              <a:off x="2586540" y="4234578"/>
              <a:ext cx="1002840" cy="20313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1B4FC556-A77D-4227-BC65-F864BBE2204F}"/>
                </a:ext>
              </a:extLst>
            </p:cNvPr>
            <p:cNvCxnSpPr>
              <a:cxnSpLocks/>
              <a:stCxn id="108" idx="7"/>
              <a:endCxn id="95" idx="3"/>
            </p:cNvCxnSpPr>
            <p:nvPr/>
          </p:nvCxnSpPr>
          <p:spPr bwMode="auto">
            <a:xfrm flipV="1">
              <a:off x="997767" y="4739683"/>
              <a:ext cx="230251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6997FD5C-B510-4129-B4E5-00DFA7123D1E}"/>
                </a:ext>
              </a:extLst>
            </p:cNvPr>
            <p:cNvCxnSpPr>
              <a:stCxn id="95" idx="5"/>
              <a:endCxn id="96" idx="1"/>
            </p:cNvCxnSpPr>
            <p:nvPr/>
          </p:nvCxnSpPr>
          <p:spPr bwMode="auto">
            <a:xfrm>
              <a:off x="1529990" y="4739683"/>
              <a:ext cx="146692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BB67075B-8D76-4BC7-A583-2B7A0DE5DDD1}"/>
                </a:ext>
              </a:extLst>
            </p:cNvPr>
            <p:cNvCxnSpPr>
              <a:stCxn id="99" idx="3"/>
              <a:endCxn id="100" idx="0"/>
            </p:cNvCxnSpPr>
            <p:nvPr/>
          </p:nvCxnSpPr>
          <p:spPr bwMode="auto">
            <a:xfrm flipH="1">
              <a:off x="3182685" y="4739683"/>
              <a:ext cx="406695" cy="7170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110A51ED-BBC9-4EFA-8FFD-731692EF016E}"/>
                </a:ext>
              </a:extLst>
            </p:cNvPr>
            <p:cNvSpPr/>
            <p:nvPr/>
          </p:nvSpPr>
          <p:spPr bwMode="auto">
            <a:xfrm>
              <a:off x="633254" y="4810388"/>
              <a:ext cx="427054" cy="42705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a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6687C045-C9A7-4F9D-97C9-8DE09C8EF72B}"/>
                </a:ext>
              </a:extLst>
            </p:cNvPr>
            <p:cNvCxnSpPr>
              <a:stCxn id="96" idx="5"/>
              <a:endCxn id="98" idx="0"/>
            </p:cNvCxnSpPr>
            <p:nvPr/>
          </p:nvCxnSpPr>
          <p:spPr bwMode="auto">
            <a:xfrm>
              <a:off x="1978654" y="5174901"/>
              <a:ext cx="139544" cy="13404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2F2804C5-C75C-45C0-89D9-FA024FADE564}"/>
                </a:ext>
              </a:extLst>
            </p:cNvPr>
            <p:cNvCxnSpPr>
              <a:stCxn id="96" idx="3"/>
              <a:endCxn id="97" idx="0"/>
            </p:cNvCxnSpPr>
            <p:nvPr/>
          </p:nvCxnSpPr>
          <p:spPr bwMode="auto">
            <a:xfrm flipH="1">
              <a:off x="1452110" y="5174901"/>
              <a:ext cx="224572" cy="1332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E1EC2465-D39F-4DB1-8CF6-19C4B183E2D2}"/>
                </a:ext>
              </a:extLst>
            </p:cNvPr>
            <p:cNvCxnSpPr>
              <a:stCxn id="100" idx="3"/>
              <a:endCxn id="101" idx="0"/>
            </p:cNvCxnSpPr>
            <p:nvPr/>
          </p:nvCxnSpPr>
          <p:spPr bwMode="auto">
            <a:xfrm flipH="1">
              <a:off x="2812533" y="5175904"/>
              <a:ext cx="219166" cy="1330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1262F076-4D28-47B4-8B8F-042AADB2DC24}"/>
                </a:ext>
              </a:extLst>
            </p:cNvPr>
            <p:cNvCxnSpPr>
              <a:stCxn id="100" idx="5"/>
              <a:endCxn id="102" idx="0"/>
            </p:cNvCxnSpPr>
            <p:nvPr/>
          </p:nvCxnSpPr>
          <p:spPr bwMode="auto">
            <a:xfrm>
              <a:off x="3333671" y="5175904"/>
              <a:ext cx="119445" cy="1330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4" name="文本框 113">
            <a:extLst>
              <a:ext uri="{FF2B5EF4-FFF2-40B4-BE49-F238E27FC236}">
                <a16:creationId xmlns:a16="http://schemas.microsoft.com/office/drawing/2014/main" id="{D3E18C4D-98D2-4418-BB47-A3854822E748}"/>
              </a:ext>
            </a:extLst>
          </p:cNvPr>
          <p:cNvSpPr txBox="1"/>
          <p:nvPr/>
        </p:nvSpPr>
        <p:spPr>
          <a:xfrm>
            <a:off x="5955507" y="5385286"/>
            <a:ext cx="17596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L=4, R=6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。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064A2E9D-297C-4E4B-8F00-66AA9A90F7B8}"/>
              </a:ext>
            </a:extLst>
          </p:cNvPr>
          <p:cNvSpPr txBox="1"/>
          <p:nvPr/>
        </p:nvSpPr>
        <p:spPr>
          <a:xfrm>
            <a:off x="1238227" y="5299458"/>
            <a:ext cx="33325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L=6, R=10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。</a:t>
            </a:r>
            <a:endParaRPr lang="en-US" altLang="zh-CN" sz="2400" dirty="0">
              <a:solidFill>
                <a:schemeClr val="accent5">
                  <a:lumMod val="25000"/>
                </a:schemeClr>
              </a:solidFill>
            </a:endParaRPr>
          </a:p>
          <a:p>
            <a:r>
              <a:rPr lang="zh-CN" altLang="en-US" sz="2400" dirty="0"/>
              <a:t>将</a:t>
            </a:r>
            <a:r>
              <a:rPr lang="en-US" altLang="zh-CN" sz="2400" dirty="0" err="1">
                <a:solidFill>
                  <a:srgbClr val="002060"/>
                </a:solidFill>
              </a:rPr>
              <a:t>e.</a:t>
            </a:r>
            <a:r>
              <a:rPr lang="en-US" altLang="zh-CN" sz="2400" dirty="0" err="1">
                <a:solidFill>
                  <a:srgbClr val="FF0000"/>
                </a:solidFill>
              </a:rPr>
              <a:t>rev_all</a:t>
            </a:r>
            <a:r>
              <a:rPr lang="zh-CN" altLang="en-US" sz="2400" dirty="0"/>
              <a:t>改为</a:t>
            </a:r>
            <a:r>
              <a:rPr lang="en-US" altLang="zh-CN" sz="2400" dirty="0"/>
              <a:t>1</a:t>
            </a:r>
            <a:r>
              <a:rPr lang="zh-CN" altLang="en-US" sz="2400" dirty="0"/>
              <a:t>即可</a:t>
            </a:r>
          </a:p>
        </p:txBody>
      </p:sp>
    </p:spTree>
    <p:extLst>
      <p:ext uri="{BB962C8B-B14F-4D97-AF65-F5344CB8AC3E}">
        <p14:creationId xmlns:p14="http://schemas.microsoft.com/office/powerpoint/2010/main" val="406069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1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93F27-8FCB-4B37-8F12-29DEE7C0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如何解决？</a:t>
            </a:r>
            <a:r>
              <a:rPr lang="zh-CN" altLang="en-US" sz="4400" dirty="0">
                <a:latin typeface="+mj-ea"/>
              </a:rPr>
              <a:t>先</a:t>
            </a:r>
            <a:r>
              <a:rPr lang="zh-CN" altLang="en-US" dirty="0">
                <a:latin typeface="Cambria" panose="02040503050406030204" pitchFamily="18" charset="0"/>
              </a:rPr>
              <a:t>考虑</a:t>
            </a:r>
            <a:r>
              <a:rPr lang="en-US" altLang="zh-CN" sz="4400" dirty="0">
                <a:latin typeface="Cambria" panose="02040503050406030204" pitchFamily="18" charset="0"/>
                <a:ea typeface="Cambria" panose="02040503050406030204" pitchFamily="18" charset="0"/>
              </a:rPr>
              <a:t>L&gt;1</a:t>
            </a:r>
            <a:r>
              <a:rPr lang="zh-CN" altLang="en-US" sz="4400" dirty="0">
                <a:latin typeface="+mj-ea"/>
              </a:rPr>
              <a:t>且</a:t>
            </a:r>
            <a:r>
              <a:rPr lang="en-US" altLang="zh-CN" sz="4400" dirty="0">
                <a:latin typeface="Cambria" panose="02040503050406030204" pitchFamily="18" charset="0"/>
                <a:ea typeface="Cambria" panose="02040503050406030204" pitchFamily="18" charset="0"/>
              </a:rPr>
              <a:t>R&lt;n</a:t>
            </a:r>
            <a:r>
              <a:rPr lang="zh-CN" alt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。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888C0-3C47-43AC-B08C-A0651BA88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576542"/>
          </a:xfrm>
        </p:spPr>
        <p:txBody>
          <a:bodyPr/>
          <a:lstStyle/>
          <a:p>
            <a:pPr lvl="1"/>
            <a:r>
              <a:rPr lang="zh-CN" altLang="en-US" sz="2400" dirty="0"/>
              <a:t>先</a:t>
            </a:r>
            <a:r>
              <a:rPr lang="zh-CN" altLang="en-US" sz="2400" dirty="0">
                <a:solidFill>
                  <a:srgbClr val="9933FF"/>
                </a:solidFill>
              </a:rPr>
              <a:t>查找</a:t>
            </a:r>
            <a:r>
              <a:rPr lang="zh-CN" altLang="en-US" sz="2400" dirty="0"/>
              <a:t>第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L-1</a:t>
            </a:r>
            <a:r>
              <a:rPr lang="zh-CN" altLang="en-US" sz="2400" dirty="0"/>
              <a:t>号元素，将它</a:t>
            </a:r>
            <a:r>
              <a:rPr lang="en-US" altLang="zh-CN" sz="2400" dirty="0">
                <a:solidFill>
                  <a:srgbClr val="9933FF"/>
                </a:solidFill>
              </a:rPr>
              <a:t>splay</a:t>
            </a:r>
            <a:r>
              <a:rPr lang="zh-CN" altLang="en-US" sz="2400" dirty="0">
                <a:solidFill>
                  <a:srgbClr val="9933FF"/>
                </a:solidFill>
              </a:rPr>
              <a:t>到根</a:t>
            </a:r>
            <a:r>
              <a:rPr lang="zh-CN" altLang="en-US" sz="2400" dirty="0"/>
              <a:t>。</a:t>
            </a:r>
            <a:endParaRPr lang="zh-CN" altLang="en-US" dirty="0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26FEAAF6-0EBA-4D71-9488-3513E221F375}"/>
              </a:ext>
            </a:extLst>
          </p:cNvPr>
          <p:cNvGrpSpPr/>
          <p:nvPr/>
        </p:nvGrpSpPr>
        <p:grpSpPr>
          <a:xfrm>
            <a:off x="598179" y="2235600"/>
            <a:ext cx="2076616" cy="1072474"/>
            <a:chOff x="633254" y="4021051"/>
            <a:chExt cx="3320639" cy="1714953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942D162F-5E5F-41EA-BB26-7CA38A2A417F}"/>
                </a:ext>
              </a:extLst>
            </p:cNvPr>
            <p:cNvSpPr/>
            <p:nvPr/>
          </p:nvSpPr>
          <p:spPr bwMode="auto">
            <a:xfrm>
              <a:off x="2159486" y="4021051"/>
              <a:ext cx="427054" cy="427054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d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31F54205-0DC0-4830-B070-3963D8B75B22}"/>
                </a:ext>
              </a:extLst>
            </p:cNvPr>
            <p:cNvSpPr/>
            <p:nvPr/>
          </p:nvSpPr>
          <p:spPr bwMode="auto">
            <a:xfrm>
              <a:off x="1165477" y="4375170"/>
              <a:ext cx="427054" cy="427054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e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02095BEF-688C-4E97-AE99-112CB4000690}"/>
                </a:ext>
              </a:extLst>
            </p:cNvPr>
            <p:cNvSpPr/>
            <p:nvPr/>
          </p:nvSpPr>
          <p:spPr bwMode="auto">
            <a:xfrm>
              <a:off x="1614141" y="4810388"/>
              <a:ext cx="427054" cy="427054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f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54A33379-88F5-4289-8117-27054B4D7D45}"/>
                </a:ext>
              </a:extLst>
            </p:cNvPr>
            <p:cNvSpPr/>
            <p:nvPr/>
          </p:nvSpPr>
          <p:spPr bwMode="auto">
            <a:xfrm>
              <a:off x="1238583" y="5308147"/>
              <a:ext cx="427054" cy="427054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c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F6C6DE0-6EF7-41BB-AF62-FA4F0A1694B5}"/>
                </a:ext>
              </a:extLst>
            </p:cNvPr>
            <p:cNvSpPr/>
            <p:nvPr/>
          </p:nvSpPr>
          <p:spPr bwMode="auto">
            <a:xfrm>
              <a:off x="1904671" y="5308950"/>
              <a:ext cx="427054" cy="427054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b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873C75EC-23D7-45AE-9BF5-141FE9D957F6}"/>
                </a:ext>
              </a:extLst>
            </p:cNvPr>
            <p:cNvSpPr/>
            <p:nvPr/>
          </p:nvSpPr>
          <p:spPr bwMode="auto">
            <a:xfrm>
              <a:off x="3526839" y="4375170"/>
              <a:ext cx="427054" cy="427054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h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8A4F236A-3258-4EC6-8A2C-83DDE9B24294}"/>
                </a:ext>
              </a:extLst>
            </p:cNvPr>
            <p:cNvSpPr/>
            <p:nvPr/>
          </p:nvSpPr>
          <p:spPr bwMode="auto">
            <a:xfrm>
              <a:off x="2969158" y="4811391"/>
              <a:ext cx="427054" cy="427054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FCBBC734-6031-4D89-B3B0-7F62CF67567A}"/>
                </a:ext>
              </a:extLst>
            </p:cNvPr>
            <p:cNvSpPr/>
            <p:nvPr/>
          </p:nvSpPr>
          <p:spPr bwMode="auto">
            <a:xfrm>
              <a:off x="2599006" y="5308950"/>
              <a:ext cx="427054" cy="427054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j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086FD17D-EC55-41EF-AD02-803B8E4BA4AC}"/>
                </a:ext>
              </a:extLst>
            </p:cNvPr>
            <p:cNvSpPr/>
            <p:nvPr/>
          </p:nvSpPr>
          <p:spPr bwMode="auto">
            <a:xfrm>
              <a:off x="3239589" y="5308950"/>
              <a:ext cx="427054" cy="427054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err="1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i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3936AA1C-1896-466F-99C5-B519F58C46EA}"/>
                </a:ext>
              </a:extLst>
            </p:cNvPr>
            <p:cNvCxnSpPr>
              <a:stCxn id="47" idx="7"/>
              <a:endCxn id="46" idx="2"/>
            </p:cNvCxnSpPr>
            <p:nvPr/>
          </p:nvCxnSpPr>
          <p:spPr bwMode="auto">
            <a:xfrm flipV="1">
              <a:off x="1529990" y="4234578"/>
              <a:ext cx="629496" cy="203133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86B1513E-FB1B-40F1-841E-C4ABD0BF9CE5}"/>
                </a:ext>
              </a:extLst>
            </p:cNvPr>
            <p:cNvCxnSpPr>
              <a:stCxn id="46" idx="6"/>
              <a:endCxn id="51" idx="1"/>
            </p:cNvCxnSpPr>
            <p:nvPr/>
          </p:nvCxnSpPr>
          <p:spPr bwMode="auto">
            <a:xfrm>
              <a:off x="2586540" y="4234578"/>
              <a:ext cx="1002840" cy="203133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885918DE-484F-465F-8556-30182DF0D111}"/>
                </a:ext>
              </a:extLst>
            </p:cNvPr>
            <p:cNvCxnSpPr>
              <a:cxnSpLocks/>
              <a:stCxn id="60" idx="7"/>
              <a:endCxn id="47" idx="3"/>
            </p:cNvCxnSpPr>
            <p:nvPr/>
          </p:nvCxnSpPr>
          <p:spPr bwMode="auto">
            <a:xfrm flipV="1">
              <a:off x="997767" y="4739683"/>
              <a:ext cx="230251" cy="13324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473A49E5-B6E3-4ED2-A0DE-5B3648420532}"/>
                </a:ext>
              </a:extLst>
            </p:cNvPr>
            <p:cNvCxnSpPr>
              <a:stCxn id="47" idx="5"/>
              <a:endCxn id="48" idx="1"/>
            </p:cNvCxnSpPr>
            <p:nvPr/>
          </p:nvCxnSpPr>
          <p:spPr bwMode="auto">
            <a:xfrm>
              <a:off x="1529990" y="4739683"/>
              <a:ext cx="146692" cy="13324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EE7C4D11-A8F4-4CAD-93CC-B30E2E641E41}"/>
                </a:ext>
              </a:extLst>
            </p:cNvPr>
            <p:cNvCxnSpPr>
              <a:stCxn id="51" idx="3"/>
              <a:endCxn id="52" idx="0"/>
            </p:cNvCxnSpPr>
            <p:nvPr/>
          </p:nvCxnSpPr>
          <p:spPr bwMode="auto">
            <a:xfrm flipH="1">
              <a:off x="3182685" y="4739683"/>
              <a:ext cx="406695" cy="71708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19CA8B67-CEC1-4667-8C40-433882B3D4D4}"/>
                </a:ext>
              </a:extLst>
            </p:cNvPr>
            <p:cNvSpPr/>
            <p:nvPr/>
          </p:nvSpPr>
          <p:spPr bwMode="auto">
            <a:xfrm>
              <a:off x="633254" y="4810388"/>
              <a:ext cx="427054" cy="427054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a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B2DBFEAD-C0CA-4124-BAF7-8C23D2D3F0ED}"/>
                </a:ext>
              </a:extLst>
            </p:cNvPr>
            <p:cNvCxnSpPr>
              <a:stCxn id="48" idx="5"/>
              <a:endCxn id="50" idx="0"/>
            </p:cNvCxnSpPr>
            <p:nvPr/>
          </p:nvCxnSpPr>
          <p:spPr bwMode="auto">
            <a:xfrm>
              <a:off x="1978654" y="5174901"/>
              <a:ext cx="139544" cy="13404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1D72B43D-B0E4-4733-BDA7-1FC37183DB93}"/>
                </a:ext>
              </a:extLst>
            </p:cNvPr>
            <p:cNvCxnSpPr>
              <a:stCxn id="48" idx="3"/>
              <a:endCxn id="49" idx="0"/>
            </p:cNvCxnSpPr>
            <p:nvPr/>
          </p:nvCxnSpPr>
          <p:spPr bwMode="auto">
            <a:xfrm flipH="1">
              <a:off x="1452110" y="5174901"/>
              <a:ext cx="224572" cy="13324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B8157780-A52E-4FA6-B7B4-EB8712E8A80F}"/>
                </a:ext>
              </a:extLst>
            </p:cNvPr>
            <p:cNvCxnSpPr>
              <a:stCxn id="52" idx="3"/>
              <a:endCxn id="53" idx="0"/>
            </p:cNvCxnSpPr>
            <p:nvPr/>
          </p:nvCxnSpPr>
          <p:spPr bwMode="auto">
            <a:xfrm flipH="1">
              <a:off x="2812533" y="5175904"/>
              <a:ext cx="219166" cy="13304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1834FAD2-CF33-431F-B58D-DFF0BB7EFA7F}"/>
                </a:ext>
              </a:extLst>
            </p:cNvPr>
            <p:cNvCxnSpPr>
              <a:stCxn id="52" idx="5"/>
              <a:endCxn id="54" idx="0"/>
            </p:cNvCxnSpPr>
            <p:nvPr/>
          </p:nvCxnSpPr>
          <p:spPr bwMode="auto">
            <a:xfrm>
              <a:off x="3333671" y="5175904"/>
              <a:ext cx="119445" cy="13304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FDABFD3E-8C24-4ED4-B4AF-20FB5F488BE9}"/>
              </a:ext>
            </a:extLst>
          </p:cNvPr>
          <p:cNvSpPr txBox="1"/>
          <p:nvPr/>
        </p:nvSpPr>
        <p:spPr>
          <a:xfrm>
            <a:off x="1149732" y="3448049"/>
            <a:ext cx="17596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L=4, R=6</a:t>
            </a:r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</a:rPr>
              <a:t>。</a:t>
            </a:r>
          </a:p>
        </p:txBody>
      </p:sp>
      <p:sp>
        <p:nvSpPr>
          <p:cNvPr id="66" name="内容占位符 2">
            <a:extLst>
              <a:ext uri="{FF2B5EF4-FFF2-40B4-BE49-F238E27FC236}">
                <a16:creationId xmlns:a16="http://schemas.microsoft.com/office/drawing/2014/main" id="{FE576C56-CD9B-4207-896F-CF14EE3C9D50}"/>
              </a:ext>
            </a:extLst>
          </p:cNvPr>
          <p:cNvSpPr txBox="1">
            <a:spLocks/>
          </p:cNvSpPr>
          <p:nvPr/>
        </p:nvSpPr>
        <p:spPr bwMode="auto">
          <a:xfrm>
            <a:off x="557594" y="4164579"/>
            <a:ext cx="8501062" cy="524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zh-CN" altLang="en-US" sz="2400" kern="0" dirty="0"/>
              <a:t>再查找第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</a:rPr>
              <a:t>R+1</a:t>
            </a:r>
            <a:r>
              <a:rPr lang="zh-CN" altLang="en-US" sz="2400" kern="0" dirty="0"/>
              <a:t>号元素，将它</a:t>
            </a:r>
            <a:r>
              <a:rPr lang="en-US" altLang="zh-CN" sz="2400" kern="0" dirty="0">
                <a:solidFill>
                  <a:srgbClr val="9933FF"/>
                </a:solidFill>
              </a:rPr>
              <a:t>splay</a:t>
            </a:r>
            <a:r>
              <a:rPr lang="zh-CN" altLang="en-US" sz="2400" kern="0" dirty="0">
                <a:solidFill>
                  <a:srgbClr val="9933FF"/>
                </a:solidFill>
              </a:rPr>
              <a:t>到</a:t>
            </a:r>
            <a:r>
              <a:rPr lang="zh-CN" altLang="en-US" sz="2400" kern="0" dirty="0">
                <a:solidFill>
                  <a:srgbClr val="9933FF"/>
                </a:solidFill>
                <a:highlight>
                  <a:srgbClr val="FFFF00"/>
                </a:highlight>
              </a:rPr>
              <a:t>根的右孩子</a:t>
            </a:r>
            <a:r>
              <a:rPr lang="zh-CN" altLang="en-US" sz="2400" kern="0" dirty="0"/>
              <a:t>。</a:t>
            </a:r>
            <a:endParaRPr lang="zh-CN" altLang="en-US" kern="0" dirty="0"/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B70FB427-9648-46F5-80EF-69ECF22E862B}"/>
              </a:ext>
            </a:extLst>
          </p:cNvPr>
          <p:cNvGrpSpPr/>
          <p:nvPr/>
        </p:nvGrpSpPr>
        <p:grpSpPr>
          <a:xfrm>
            <a:off x="5736073" y="2173333"/>
            <a:ext cx="2698291" cy="1583681"/>
            <a:chOff x="3321437" y="2188219"/>
            <a:chExt cx="2698291" cy="1583681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23A9448-82F1-44DA-8252-8094983F323B}"/>
                </a:ext>
              </a:extLst>
            </p:cNvPr>
            <p:cNvSpPr/>
            <p:nvPr/>
          </p:nvSpPr>
          <p:spPr bwMode="auto">
            <a:xfrm>
              <a:off x="4323773" y="2504314"/>
              <a:ext cx="267837" cy="267837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d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71FF414-F10A-499D-A071-60D62498CCF2}"/>
                </a:ext>
              </a:extLst>
            </p:cNvPr>
            <p:cNvSpPr/>
            <p:nvPr/>
          </p:nvSpPr>
          <p:spPr bwMode="auto">
            <a:xfrm>
              <a:off x="4762275" y="2811249"/>
              <a:ext cx="267837" cy="267837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e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0A76835-9F88-4184-BBBA-C4E2A50C37AC}"/>
                </a:ext>
              </a:extLst>
            </p:cNvPr>
            <p:cNvSpPr/>
            <p:nvPr/>
          </p:nvSpPr>
          <p:spPr bwMode="auto">
            <a:xfrm>
              <a:off x="5043666" y="3084206"/>
              <a:ext cx="267837" cy="267837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f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7340F4F-B150-4C73-9583-79D11039B45B}"/>
                </a:ext>
              </a:extLst>
            </p:cNvPr>
            <p:cNvSpPr/>
            <p:nvPr/>
          </p:nvSpPr>
          <p:spPr bwMode="auto">
            <a:xfrm>
              <a:off x="4808125" y="3396388"/>
              <a:ext cx="267837" cy="267837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c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339F1E4-F853-47C1-B975-78829919693B}"/>
                </a:ext>
              </a:extLst>
            </p:cNvPr>
            <p:cNvSpPr/>
            <p:nvPr/>
          </p:nvSpPr>
          <p:spPr bwMode="auto">
            <a:xfrm>
              <a:off x="5225878" y="3396891"/>
              <a:ext cx="267837" cy="267837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b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B6579945-FC82-4839-A006-4A8D2F3D3560}"/>
                </a:ext>
              </a:extLst>
            </p:cNvPr>
            <p:cNvSpPr/>
            <p:nvPr/>
          </p:nvSpPr>
          <p:spPr bwMode="auto">
            <a:xfrm>
              <a:off x="4013620" y="2841642"/>
              <a:ext cx="267837" cy="267837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h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02DE6A1-D42D-4FAA-99C4-C6F8752AFD86}"/>
                </a:ext>
              </a:extLst>
            </p:cNvPr>
            <p:cNvSpPr/>
            <p:nvPr/>
          </p:nvSpPr>
          <p:spPr bwMode="auto">
            <a:xfrm>
              <a:off x="3553587" y="2504314"/>
              <a:ext cx="267837" cy="267837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D048E78-46DC-479D-BB7A-5F0E315885F0}"/>
                </a:ext>
              </a:extLst>
            </p:cNvPr>
            <p:cNvSpPr/>
            <p:nvPr/>
          </p:nvSpPr>
          <p:spPr bwMode="auto">
            <a:xfrm>
              <a:off x="3321437" y="2816369"/>
              <a:ext cx="267837" cy="267837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err="1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i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7BD5533-C20E-41CD-AB61-D058D3904553}"/>
                </a:ext>
              </a:extLst>
            </p:cNvPr>
            <p:cNvSpPr/>
            <p:nvPr/>
          </p:nvSpPr>
          <p:spPr bwMode="auto">
            <a:xfrm>
              <a:off x="3896509" y="2188219"/>
              <a:ext cx="267837" cy="267837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j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25858B74-41CB-46B0-AD23-4BCE6308BF20}"/>
                </a:ext>
              </a:extLst>
            </p:cNvPr>
            <p:cNvCxnSpPr>
              <a:cxnSpLocks/>
              <a:stCxn id="6" idx="1"/>
              <a:endCxn id="5" idx="5"/>
            </p:cNvCxnSpPr>
            <p:nvPr/>
          </p:nvCxnSpPr>
          <p:spPr bwMode="auto">
            <a:xfrm flipH="1" flipV="1">
              <a:off x="4552386" y="2732927"/>
              <a:ext cx="249114" cy="11754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CE01753D-FC51-4860-99E8-E0E1BEE75381}"/>
                </a:ext>
              </a:extLst>
            </p:cNvPr>
            <p:cNvCxnSpPr>
              <a:cxnSpLocks/>
              <a:stCxn id="17" idx="7"/>
              <a:endCxn id="6" idx="3"/>
            </p:cNvCxnSpPr>
            <p:nvPr/>
          </p:nvCxnSpPr>
          <p:spPr bwMode="auto">
            <a:xfrm flipV="1">
              <a:off x="4657092" y="3039862"/>
              <a:ext cx="144407" cy="83568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73E89080-2CA4-477D-A89B-8550E8D35705}"/>
                </a:ext>
              </a:extLst>
            </p:cNvPr>
            <p:cNvCxnSpPr>
              <a:cxnSpLocks/>
              <a:stCxn id="6" idx="5"/>
              <a:endCxn id="7" idx="1"/>
            </p:cNvCxnSpPr>
            <p:nvPr/>
          </p:nvCxnSpPr>
          <p:spPr bwMode="auto">
            <a:xfrm>
              <a:off x="4990888" y="3039862"/>
              <a:ext cx="92002" cy="83568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29FABCD-4284-480B-99A8-D72749AFBCE9}"/>
                </a:ext>
              </a:extLst>
            </p:cNvPr>
            <p:cNvSpPr/>
            <p:nvPr/>
          </p:nvSpPr>
          <p:spPr bwMode="auto">
            <a:xfrm>
              <a:off x="4428479" y="3084206"/>
              <a:ext cx="267837" cy="267837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a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A197DAD6-754B-49FB-BFA9-CEFB542C7F75}"/>
                </a:ext>
              </a:extLst>
            </p:cNvPr>
            <p:cNvCxnSpPr>
              <a:cxnSpLocks/>
              <a:stCxn id="7" idx="5"/>
              <a:endCxn id="9" idx="0"/>
            </p:cNvCxnSpPr>
            <p:nvPr/>
          </p:nvCxnSpPr>
          <p:spPr bwMode="auto">
            <a:xfrm>
              <a:off x="5272278" y="3312819"/>
              <a:ext cx="87518" cy="8407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145B5D4C-0D39-4DBB-9704-68D44476EF67}"/>
                </a:ext>
              </a:extLst>
            </p:cNvPr>
            <p:cNvCxnSpPr>
              <a:cxnSpLocks/>
              <a:stCxn id="7" idx="3"/>
              <a:endCxn id="8" idx="0"/>
            </p:cNvCxnSpPr>
            <p:nvPr/>
          </p:nvCxnSpPr>
          <p:spPr bwMode="auto">
            <a:xfrm flipH="1">
              <a:off x="4942044" y="3312819"/>
              <a:ext cx="140846" cy="83568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31DCB03-2781-4CBA-BD2E-BA22E371EC7B}"/>
                </a:ext>
              </a:extLst>
            </p:cNvPr>
            <p:cNvCxnSpPr>
              <a:cxnSpLocks/>
              <a:stCxn id="11" idx="3"/>
              <a:endCxn id="12" idx="0"/>
            </p:cNvCxnSpPr>
            <p:nvPr/>
          </p:nvCxnSpPr>
          <p:spPr bwMode="auto">
            <a:xfrm flipH="1">
              <a:off x="3455356" y="2732927"/>
              <a:ext cx="137455" cy="8344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937D67F-B99F-4CD8-8B38-7993DA65CCC2}"/>
                </a:ext>
              </a:extLst>
            </p:cNvPr>
            <p:cNvCxnSpPr>
              <a:cxnSpLocks/>
              <a:stCxn id="5" idx="1"/>
              <a:endCxn id="13" idx="5"/>
            </p:cNvCxnSpPr>
            <p:nvPr/>
          </p:nvCxnSpPr>
          <p:spPr bwMode="auto">
            <a:xfrm flipH="1" flipV="1">
              <a:off x="4125122" y="2416832"/>
              <a:ext cx="237875" cy="12670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F9E422C-CB73-41C1-B37C-EFE33E471C68}"/>
                </a:ext>
              </a:extLst>
            </p:cNvPr>
            <p:cNvCxnSpPr>
              <a:cxnSpLocks/>
              <a:stCxn id="13" idx="3"/>
              <a:endCxn id="11" idx="7"/>
            </p:cNvCxnSpPr>
            <p:nvPr/>
          </p:nvCxnSpPr>
          <p:spPr bwMode="auto">
            <a:xfrm flipH="1">
              <a:off x="3782199" y="2416832"/>
              <a:ext cx="153534" cy="12670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817D08BE-248B-44D6-9781-924467C35D4B}"/>
                </a:ext>
              </a:extLst>
            </p:cNvPr>
            <p:cNvCxnSpPr>
              <a:cxnSpLocks/>
              <a:stCxn id="10" idx="0"/>
              <a:endCxn id="5" idx="3"/>
            </p:cNvCxnSpPr>
            <p:nvPr/>
          </p:nvCxnSpPr>
          <p:spPr bwMode="auto">
            <a:xfrm flipV="1">
              <a:off x="4147539" y="2732927"/>
              <a:ext cx="215458" cy="108715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9EAA899-2350-443D-ACA1-497F900311A2}"/>
                </a:ext>
              </a:extLst>
            </p:cNvPr>
            <p:cNvSpPr txBox="1"/>
            <p:nvPr/>
          </p:nvSpPr>
          <p:spPr>
            <a:xfrm>
              <a:off x="4727323" y="2322137"/>
              <a:ext cx="1292405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accent5">
                      <a:lumMod val="25000"/>
                    </a:schemeClr>
                  </a:solidFill>
                </a:rPr>
                <a:t>a[L]…a[n]</a:t>
              </a:r>
              <a:endParaRPr lang="zh-CN" altLang="en-US" sz="2000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D6DFE776-F6A1-4437-B4AC-1E016286A4B0}"/>
                </a:ext>
              </a:extLst>
            </p:cNvPr>
            <p:cNvSpPr/>
            <p:nvPr/>
          </p:nvSpPr>
          <p:spPr bwMode="auto">
            <a:xfrm>
              <a:off x="3890963" y="2381250"/>
              <a:ext cx="1776412" cy="1390650"/>
            </a:xfrm>
            <a:custGeom>
              <a:avLst/>
              <a:gdLst>
                <a:gd name="connsiteX0" fmla="*/ 466725 w 1776412"/>
                <a:gd name="connsiteY0" fmla="*/ 0 h 1390650"/>
                <a:gd name="connsiteX1" fmla="*/ 166687 w 1776412"/>
                <a:gd name="connsiteY1" fmla="*/ 271463 h 1390650"/>
                <a:gd name="connsiteX2" fmla="*/ 0 w 1776412"/>
                <a:gd name="connsiteY2" fmla="*/ 681038 h 1390650"/>
                <a:gd name="connsiteX3" fmla="*/ 195262 w 1776412"/>
                <a:gd name="connsiteY3" fmla="*/ 971550 h 1390650"/>
                <a:gd name="connsiteX4" fmla="*/ 881062 w 1776412"/>
                <a:gd name="connsiteY4" fmla="*/ 1352550 h 1390650"/>
                <a:gd name="connsiteX5" fmla="*/ 1633537 w 1776412"/>
                <a:gd name="connsiteY5" fmla="*/ 1390650 h 1390650"/>
                <a:gd name="connsiteX6" fmla="*/ 1776412 w 1776412"/>
                <a:gd name="connsiteY6" fmla="*/ 1119188 h 1390650"/>
                <a:gd name="connsiteX7" fmla="*/ 1604962 w 1776412"/>
                <a:gd name="connsiteY7" fmla="*/ 481013 h 1390650"/>
                <a:gd name="connsiteX8" fmla="*/ 1071562 w 1776412"/>
                <a:gd name="connsiteY8" fmla="*/ 180975 h 1390650"/>
                <a:gd name="connsiteX9" fmla="*/ 466725 w 1776412"/>
                <a:gd name="connsiteY9" fmla="*/ 0 h 13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76412" h="1390650">
                  <a:moveTo>
                    <a:pt x="466725" y="0"/>
                  </a:moveTo>
                  <a:lnTo>
                    <a:pt x="166687" y="271463"/>
                  </a:lnTo>
                  <a:lnTo>
                    <a:pt x="0" y="681038"/>
                  </a:lnTo>
                  <a:lnTo>
                    <a:pt x="195262" y="971550"/>
                  </a:lnTo>
                  <a:lnTo>
                    <a:pt x="881062" y="1352550"/>
                  </a:lnTo>
                  <a:lnTo>
                    <a:pt x="1633537" y="1390650"/>
                  </a:lnTo>
                  <a:lnTo>
                    <a:pt x="1776412" y="1119188"/>
                  </a:lnTo>
                  <a:lnTo>
                    <a:pt x="1604962" y="481013"/>
                  </a:lnTo>
                  <a:lnTo>
                    <a:pt x="1071562" y="180975"/>
                  </a:lnTo>
                  <a:lnTo>
                    <a:pt x="466725" y="0"/>
                  </a:lnTo>
                  <a:close/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BAE775FA-C0AB-48B5-B754-0D646BAF4C58}"/>
              </a:ext>
            </a:extLst>
          </p:cNvPr>
          <p:cNvGrpSpPr/>
          <p:nvPr/>
        </p:nvGrpSpPr>
        <p:grpSpPr>
          <a:xfrm>
            <a:off x="3136538" y="2204293"/>
            <a:ext cx="2376872" cy="1167909"/>
            <a:chOff x="4764409" y="3891816"/>
            <a:chExt cx="3262825" cy="1603234"/>
          </a:xfrm>
        </p:grpSpPr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D3890B2A-57FF-4AE7-9241-0B69E7D94AAD}"/>
                </a:ext>
              </a:extLst>
            </p:cNvPr>
            <p:cNvSpPr/>
            <p:nvPr/>
          </p:nvSpPr>
          <p:spPr bwMode="auto">
            <a:xfrm>
              <a:off x="6152796" y="3891816"/>
              <a:ext cx="376919" cy="376919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d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39E6954E-9634-4FF7-822E-6E8AD393D512}"/>
                </a:ext>
              </a:extLst>
            </p:cNvPr>
            <p:cNvSpPr/>
            <p:nvPr/>
          </p:nvSpPr>
          <p:spPr bwMode="auto">
            <a:xfrm>
              <a:off x="6997901" y="4293975"/>
              <a:ext cx="376919" cy="376919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e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EC1D64E8-729C-4912-ABEA-4CEC2DCD9105}"/>
                </a:ext>
              </a:extLst>
            </p:cNvPr>
            <p:cNvSpPr/>
            <p:nvPr/>
          </p:nvSpPr>
          <p:spPr bwMode="auto">
            <a:xfrm>
              <a:off x="7393893" y="4678099"/>
              <a:ext cx="376919" cy="376919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f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DBFFC001-9355-4F9B-BEA0-A2AFE67F3B87}"/>
                </a:ext>
              </a:extLst>
            </p:cNvPr>
            <p:cNvSpPr/>
            <p:nvPr/>
          </p:nvSpPr>
          <p:spPr bwMode="auto">
            <a:xfrm>
              <a:off x="7062424" y="5117423"/>
              <a:ext cx="376919" cy="376919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c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A121FF92-69DE-4B11-B336-390ADD2F5CFE}"/>
                </a:ext>
              </a:extLst>
            </p:cNvPr>
            <p:cNvSpPr/>
            <p:nvPr/>
          </p:nvSpPr>
          <p:spPr bwMode="auto">
            <a:xfrm>
              <a:off x="7650315" y="5118131"/>
              <a:ext cx="376919" cy="376919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b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82734586-5E89-4A59-87F1-A70BAA8AC9E2}"/>
                </a:ext>
              </a:extLst>
            </p:cNvPr>
            <p:cNvSpPr/>
            <p:nvPr/>
          </p:nvSpPr>
          <p:spPr bwMode="auto">
            <a:xfrm>
              <a:off x="5583316" y="4293089"/>
              <a:ext cx="376919" cy="376919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h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B143FE2B-163E-4000-A7A2-AC4A6F21B555}"/>
                </a:ext>
              </a:extLst>
            </p:cNvPr>
            <p:cNvSpPr/>
            <p:nvPr/>
          </p:nvSpPr>
          <p:spPr bwMode="auto">
            <a:xfrm>
              <a:off x="5091106" y="4678099"/>
              <a:ext cx="376919" cy="376919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19117C02-EF8E-43B3-8289-708203AB7E3B}"/>
                </a:ext>
              </a:extLst>
            </p:cNvPr>
            <p:cNvSpPr/>
            <p:nvPr/>
          </p:nvSpPr>
          <p:spPr bwMode="auto">
            <a:xfrm>
              <a:off x="4764409" y="5117245"/>
              <a:ext cx="376919" cy="376919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err="1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i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01D28004-CC00-43F3-BF2B-C540AD352FC3}"/>
                </a:ext>
              </a:extLst>
            </p:cNvPr>
            <p:cNvSpPr/>
            <p:nvPr/>
          </p:nvSpPr>
          <p:spPr bwMode="auto">
            <a:xfrm>
              <a:off x="5329789" y="5117245"/>
              <a:ext cx="376919" cy="376919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j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3FBCA313-0EFB-47DD-B9FF-40065F866DD0}"/>
                </a:ext>
              </a:extLst>
            </p:cNvPr>
            <p:cNvCxnSpPr>
              <a:cxnSpLocks/>
              <a:stCxn id="134" idx="1"/>
              <a:endCxn id="132" idx="5"/>
            </p:cNvCxnSpPr>
            <p:nvPr/>
          </p:nvCxnSpPr>
          <p:spPr bwMode="auto">
            <a:xfrm flipH="1" flipV="1">
              <a:off x="6474516" y="4213536"/>
              <a:ext cx="578584" cy="135638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8EA0515D-863A-4C0B-8732-F9F121F1D32B}"/>
                </a:ext>
              </a:extLst>
            </p:cNvPr>
            <p:cNvCxnSpPr>
              <a:cxnSpLocks/>
              <a:stCxn id="132" idx="3"/>
              <a:endCxn id="139" idx="7"/>
            </p:cNvCxnSpPr>
            <p:nvPr/>
          </p:nvCxnSpPr>
          <p:spPr bwMode="auto">
            <a:xfrm flipH="1">
              <a:off x="5905036" y="4213536"/>
              <a:ext cx="302959" cy="13475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799C2EBD-242A-4416-A874-1FD5E26BC5A4}"/>
                </a:ext>
              </a:extLst>
            </p:cNvPr>
            <p:cNvCxnSpPr>
              <a:cxnSpLocks/>
              <a:stCxn id="149" idx="7"/>
              <a:endCxn id="134" idx="3"/>
            </p:cNvCxnSpPr>
            <p:nvPr/>
          </p:nvCxnSpPr>
          <p:spPr bwMode="auto">
            <a:xfrm flipV="1">
              <a:off x="6849880" y="4615695"/>
              <a:ext cx="203220" cy="117603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D315F54B-D6BD-4E27-B411-50089000C36A}"/>
                </a:ext>
              </a:extLst>
            </p:cNvPr>
            <p:cNvCxnSpPr>
              <a:cxnSpLocks/>
              <a:stCxn id="134" idx="5"/>
              <a:endCxn id="135" idx="1"/>
            </p:cNvCxnSpPr>
            <p:nvPr/>
          </p:nvCxnSpPr>
          <p:spPr bwMode="auto">
            <a:xfrm>
              <a:off x="7319621" y="4615695"/>
              <a:ext cx="129471" cy="117603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D8509A57-09DE-4701-BEA0-A6D37003B8D4}"/>
                </a:ext>
              </a:extLst>
            </p:cNvPr>
            <p:cNvCxnSpPr>
              <a:cxnSpLocks/>
              <a:stCxn id="139" idx="3"/>
              <a:endCxn id="141" idx="0"/>
            </p:cNvCxnSpPr>
            <p:nvPr/>
          </p:nvCxnSpPr>
          <p:spPr bwMode="auto">
            <a:xfrm flipH="1">
              <a:off x="5279565" y="4614809"/>
              <a:ext cx="358950" cy="632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6906AE29-3232-40FF-B594-0304F2C08B0B}"/>
                </a:ext>
              </a:extLst>
            </p:cNvPr>
            <p:cNvSpPr/>
            <p:nvPr/>
          </p:nvSpPr>
          <p:spPr bwMode="auto">
            <a:xfrm>
              <a:off x="6528160" y="4678099"/>
              <a:ext cx="376919" cy="376919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a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AB559CA3-40FE-481A-AB5D-8740ED04AE66}"/>
                </a:ext>
              </a:extLst>
            </p:cNvPr>
            <p:cNvCxnSpPr>
              <a:cxnSpLocks/>
              <a:stCxn id="135" idx="5"/>
              <a:endCxn id="138" idx="0"/>
            </p:cNvCxnSpPr>
            <p:nvPr/>
          </p:nvCxnSpPr>
          <p:spPr bwMode="auto">
            <a:xfrm>
              <a:off x="7715612" y="4999819"/>
              <a:ext cx="123162" cy="11831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CA83BA51-7A89-4A3A-9EED-29ECDDAB496A}"/>
                </a:ext>
              </a:extLst>
            </p:cNvPr>
            <p:cNvCxnSpPr>
              <a:cxnSpLocks/>
              <a:stCxn id="135" idx="3"/>
              <a:endCxn id="137" idx="0"/>
            </p:cNvCxnSpPr>
            <p:nvPr/>
          </p:nvCxnSpPr>
          <p:spPr bwMode="auto">
            <a:xfrm flipH="1">
              <a:off x="7250884" y="4999819"/>
              <a:ext cx="198208" cy="117603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8E249F28-4D75-4960-AF23-479A631976FE}"/>
                </a:ext>
              </a:extLst>
            </p:cNvPr>
            <p:cNvCxnSpPr>
              <a:cxnSpLocks/>
              <a:stCxn id="141" idx="3"/>
              <a:endCxn id="142" idx="0"/>
            </p:cNvCxnSpPr>
            <p:nvPr/>
          </p:nvCxnSpPr>
          <p:spPr bwMode="auto">
            <a:xfrm flipH="1">
              <a:off x="4952869" y="4999819"/>
              <a:ext cx="193436" cy="1174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6B12F3D3-C2B6-4109-A5D8-F7DD608FAB2E}"/>
                </a:ext>
              </a:extLst>
            </p:cNvPr>
            <p:cNvCxnSpPr>
              <a:cxnSpLocks/>
              <a:stCxn id="141" idx="5"/>
              <a:endCxn id="143" idx="0"/>
            </p:cNvCxnSpPr>
            <p:nvPr/>
          </p:nvCxnSpPr>
          <p:spPr bwMode="auto">
            <a:xfrm>
              <a:off x="5412826" y="4999819"/>
              <a:ext cx="105422" cy="1174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584D69FC-BCB8-4E76-8F36-9A40E5840DDF}"/>
              </a:ext>
            </a:extLst>
          </p:cNvPr>
          <p:cNvGrpSpPr/>
          <p:nvPr/>
        </p:nvGrpSpPr>
        <p:grpSpPr>
          <a:xfrm>
            <a:off x="633910" y="4869613"/>
            <a:ext cx="2062783" cy="1594109"/>
            <a:chOff x="385959" y="4980549"/>
            <a:chExt cx="2062783" cy="1594109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E4584CB8-C780-4F13-A3B7-528565712CF5}"/>
                </a:ext>
              </a:extLst>
            </p:cNvPr>
            <p:cNvSpPr/>
            <p:nvPr/>
          </p:nvSpPr>
          <p:spPr bwMode="auto">
            <a:xfrm>
              <a:off x="1431656" y="5319694"/>
              <a:ext cx="267837" cy="267837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d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E2DDEC41-09E2-4740-91E7-E794A32C1619}"/>
                </a:ext>
              </a:extLst>
            </p:cNvPr>
            <p:cNvSpPr/>
            <p:nvPr/>
          </p:nvSpPr>
          <p:spPr bwMode="auto">
            <a:xfrm>
              <a:off x="1870158" y="5626629"/>
              <a:ext cx="267837" cy="267837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e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FE056F3D-B0F4-478D-94E1-C685E0FCC7C8}"/>
                </a:ext>
              </a:extLst>
            </p:cNvPr>
            <p:cNvSpPr/>
            <p:nvPr/>
          </p:nvSpPr>
          <p:spPr bwMode="auto">
            <a:xfrm>
              <a:off x="1607035" y="5994136"/>
              <a:ext cx="267837" cy="267837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f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3BADE3B0-7713-4D86-89C7-013828B91C4A}"/>
                </a:ext>
              </a:extLst>
            </p:cNvPr>
            <p:cNvSpPr/>
            <p:nvPr/>
          </p:nvSpPr>
          <p:spPr bwMode="auto">
            <a:xfrm>
              <a:off x="1371494" y="6306318"/>
              <a:ext cx="267837" cy="267837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b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93852B73-3359-48D6-A166-7D8A28453F50}"/>
                </a:ext>
              </a:extLst>
            </p:cNvPr>
            <p:cNvSpPr/>
            <p:nvPr/>
          </p:nvSpPr>
          <p:spPr bwMode="auto">
            <a:xfrm>
              <a:off x="1789247" y="6306821"/>
              <a:ext cx="267837" cy="267837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c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1DCE9082-5039-4E25-8912-A15E57B759A7}"/>
                </a:ext>
              </a:extLst>
            </p:cNvPr>
            <p:cNvSpPr/>
            <p:nvPr/>
          </p:nvSpPr>
          <p:spPr bwMode="auto">
            <a:xfrm>
              <a:off x="1121503" y="5657022"/>
              <a:ext cx="267837" cy="267837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h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851CA217-005D-4A4E-8914-6ACDBFB6E93D}"/>
                </a:ext>
              </a:extLst>
            </p:cNvPr>
            <p:cNvCxnSpPr>
              <a:cxnSpLocks/>
              <a:stCxn id="79" idx="1"/>
              <a:endCxn id="78" idx="5"/>
            </p:cNvCxnSpPr>
            <p:nvPr/>
          </p:nvCxnSpPr>
          <p:spPr bwMode="auto">
            <a:xfrm flipH="1" flipV="1">
              <a:off x="1660269" y="5548307"/>
              <a:ext cx="249114" cy="11754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9B865D1A-3D10-427F-A165-98F3C8A0349E}"/>
                </a:ext>
              </a:extLst>
            </p:cNvPr>
            <p:cNvCxnSpPr>
              <a:cxnSpLocks/>
              <a:stCxn id="87" idx="0"/>
              <a:endCxn id="79" idx="5"/>
            </p:cNvCxnSpPr>
            <p:nvPr/>
          </p:nvCxnSpPr>
          <p:spPr bwMode="auto">
            <a:xfrm flipH="1" flipV="1">
              <a:off x="2098771" y="5855242"/>
              <a:ext cx="216053" cy="13289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CAD93A40-8F22-40B9-8AD5-D36BA48B4973}"/>
                </a:ext>
              </a:extLst>
            </p:cNvPr>
            <p:cNvCxnSpPr>
              <a:cxnSpLocks/>
              <a:stCxn id="79" idx="3"/>
              <a:endCxn id="80" idx="0"/>
            </p:cNvCxnSpPr>
            <p:nvPr/>
          </p:nvCxnSpPr>
          <p:spPr bwMode="auto">
            <a:xfrm flipH="1">
              <a:off x="1740954" y="5855242"/>
              <a:ext cx="168428" cy="138894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7464F244-6311-43C5-8AD7-0CB967A46B88}"/>
                </a:ext>
              </a:extLst>
            </p:cNvPr>
            <p:cNvSpPr/>
            <p:nvPr/>
          </p:nvSpPr>
          <p:spPr bwMode="auto">
            <a:xfrm>
              <a:off x="2180905" y="5988132"/>
              <a:ext cx="267837" cy="267837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a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3737750E-E3B2-4DA8-8FFC-CA73F7A07D7E}"/>
                </a:ext>
              </a:extLst>
            </p:cNvPr>
            <p:cNvCxnSpPr>
              <a:cxnSpLocks/>
              <a:stCxn id="80" idx="5"/>
              <a:endCxn id="82" idx="0"/>
            </p:cNvCxnSpPr>
            <p:nvPr/>
          </p:nvCxnSpPr>
          <p:spPr bwMode="auto">
            <a:xfrm>
              <a:off x="1835648" y="6222749"/>
              <a:ext cx="87518" cy="8407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D420DCB3-DD72-4D6F-AC40-216A16733B25}"/>
                </a:ext>
              </a:extLst>
            </p:cNvPr>
            <p:cNvCxnSpPr>
              <a:cxnSpLocks/>
              <a:stCxn id="80" idx="3"/>
              <a:endCxn id="81" idx="0"/>
            </p:cNvCxnSpPr>
            <p:nvPr/>
          </p:nvCxnSpPr>
          <p:spPr bwMode="auto">
            <a:xfrm flipH="1">
              <a:off x="1505413" y="6222749"/>
              <a:ext cx="140846" cy="8356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9160318C-544A-4E95-AA0B-436A13E5EA0E}"/>
                </a:ext>
              </a:extLst>
            </p:cNvPr>
            <p:cNvCxnSpPr>
              <a:cxnSpLocks/>
              <a:stCxn id="83" idx="0"/>
              <a:endCxn id="78" idx="3"/>
            </p:cNvCxnSpPr>
            <p:nvPr/>
          </p:nvCxnSpPr>
          <p:spPr bwMode="auto">
            <a:xfrm flipV="1">
              <a:off x="1255422" y="5548307"/>
              <a:ext cx="215458" cy="108715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0" name="椭圆 179">
              <a:extLst>
                <a:ext uri="{FF2B5EF4-FFF2-40B4-BE49-F238E27FC236}">
                  <a16:creationId xmlns:a16="http://schemas.microsoft.com/office/drawing/2014/main" id="{40A381C0-ED85-4A75-8D3C-C98619A75CC2}"/>
                </a:ext>
              </a:extLst>
            </p:cNvPr>
            <p:cNvSpPr/>
            <p:nvPr/>
          </p:nvSpPr>
          <p:spPr bwMode="auto">
            <a:xfrm>
              <a:off x="618109" y="5296644"/>
              <a:ext cx="267837" cy="267837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92E9CEA1-1AA5-4BCF-AE15-77C05D532A48}"/>
                </a:ext>
              </a:extLst>
            </p:cNvPr>
            <p:cNvSpPr/>
            <p:nvPr/>
          </p:nvSpPr>
          <p:spPr bwMode="auto">
            <a:xfrm>
              <a:off x="385959" y="5608699"/>
              <a:ext cx="267837" cy="267837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err="1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i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892A8998-04F4-4454-A96A-95889C152520}"/>
                </a:ext>
              </a:extLst>
            </p:cNvPr>
            <p:cNvSpPr/>
            <p:nvPr/>
          </p:nvSpPr>
          <p:spPr bwMode="auto">
            <a:xfrm>
              <a:off x="961031" y="4980549"/>
              <a:ext cx="267837" cy="267837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j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id="{C5510D81-46D7-44E7-8414-94148DED1703}"/>
                </a:ext>
              </a:extLst>
            </p:cNvPr>
            <p:cNvCxnSpPr>
              <a:cxnSpLocks/>
              <a:stCxn id="180" idx="3"/>
              <a:endCxn id="181" idx="0"/>
            </p:cNvCxnSpPr>
            <p:nvPr/>
          </p:nvCxnSpPr>
          <p:spPr bwMode="auto">
            <a:xfrm flipH="1">
              <a:off x="519878" y="5525257"/>
              <a:ext cx="137455" cy="8344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id="{0DAF5912-7CCE-46C8-97C7-5FF92A0AB6CD}"/>
                </a:ext>
              </a:extLst>
            </p:cNvPr>
            <p:cNvCxnSpPr>
              <a:cxnSpLocks/>
              <a:stCxn id="182" idx="3"/>
              <a:endCxn id="180" idx="7"/>
            </p:cNvCxnSpPr>
            <p:nvPr/>
          </p:nvCxnSpPr>
          <p:spPr bwMode="auto">
            <a:xfrm flipH="1">
              <a:off x="846721" y="5209162"/>
              <a:ext cx="153534" cy="12670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4" name="直接连接符 213">
              <a:extLst>
                <a:ext uri="{FF2B5EF4-FFF2-40B4-BE49-F238E27FC236}">
                  <a16:creationId xmlns:a16="http://schemas.microsoft.com/office/drawing/2014/main" id="{12269C65-A94F-4B3A-AA51-01A71BD98FAC}"/>
                </a:ext>
              </a:extLst>
            </p:cNvPr>
            <p:cNvCxnSpPr>
              <a:cxnSpLocks/>
              <a:stCxn id="78" idx="1"/>
              <a:endCxn id="182" idx="5"/>
            </p:cNvCxnSpPr>
            <p:nvPr/>
          </p:nvCxnSpPr>
          <p:spPr bwMode="auto">
            <a:xfrm flipH="1" flipV="1">
              <a:off x="1189644" y="5209162"/>
              <a:ext cx="281236" cy="14975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F5F36779-14EE-4409-BD50-9D63038DCB83}"/>
              </a:ext>
            </a:extLst>
          </p:cNvPr>
          <p:cNvGrpSpPr/>
          <p:nvPr/>
        </p:nvGrpSpPr>
        <p:grpSpPr>
          <a:xfrm>
            <a:off x="3202860" y="4592985"/>
            <a:ext cx="2437038" cy="2162752"/>
            <a:chOff x="3220812" y="4693242"/>
            <a:chExt cx="2437038" cy="2162752"/>
          </a:xfrm>
        </p:grpSpPr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C42EC101-B534-4333-AB4C-0E6F6FFFAAEE}"/>
                </a:ext>
              </a:extLst>
            </p:cNvPr>
            <p:cNvGrpSpPr/>
            <p:nvPr/>
          </p:nvGrpSpPr>
          <p:grpSpPr>
            <a:xfrm>
              <a:off x="3566593" y="5379828"/>
              <a:ext cx="1896475" cy="1033648"/>
              <a:chOff x="5271915" y="5477427"/>
              <a:chExt cx="1896475" cy="1033648"/>
            </a:xfrm>
          </p:grpSpPr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DC49588A-EBCB-4C91-A868-68C8024138A0}"/>
                  </a:ext>
                </a:extLst>
              </p:cNvPr>
              <p:cNvSpPr/>
              <p:nvPr/>
            </p:nvSpPr>
            <p:spPr bwMode="auto">
              <a:xfrm>
                <a:off x="6105650" y="5477427"/>
                <a:ext cx="267837" cy="267837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f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160" name="椭圆 159">
                <a:extLst>
                  <a:ext uri="{FF2B5EF4-FFF2-40B4-BE49-F238E27FC236}">
                    <a16:creationId xmlns:a16="http://schemas.microsoft.com/office/drawing/2014/main" id="{998618B0-E7AE-47DC-8A08-A615260E7577}"/>
                  </a:ext>
                </a:extLst>
              </p:cNvPr>
              <p:cNvSpPr/>
              <p:nvPr/>
            </p:nvSpPr>
            <p:spPr bwMode="auto">
              <a:xfrm>
                <a:off x="5653773" y="5817779"/>
                <a:ext cx="267837" cy="267837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d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4658654A-BEFC-4FF3-94E1-8FBE66B41B58}"/>
                  </a:ext>
                </a:extLst>
              </p:cNvPr>
              <p:cNvSpPr/>
              <p:nvPr/>
            </p:nvSpPr>
            <p:spPr bwMode="auto">
              <a:xfrm>
                <a:off x="6558913" y="5825300"/>
                <a:ext cx="267837" cy="267837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e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D41B5D71-2CDE-442F-B351-502709D0B14A}"/>
                  </a:ext>
                </a:extLst>
              </p:cNvPr>
              <p:cNvSpPr/>
              <p:nvPr/>
            </p:nvSpPr>
            <p:spPr bwMode="auto">
              <a:xfrm>
                <a:off x="5271915" y="6223996"/>
                <a:ext cx="267837" cy="267837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h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B08B76FC-86DB-4D9B-B90F-EB87BB98F326}"/>
                  </a:ext>
                </a:extLst>
              </p:cNvPr>
              <p:cNvSpPr/>
              <p:nvPr/>
            </p:nvSpPr>
            <p:spPr bwMode="auto">
              <a:xfrm>
                <a:off x="5884829" y="6233290"/>
                <a:ext cx="267837" cy="267837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b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7D23DB04-7AF0-4F59-AFF2-2EBC7AE4515F}"/>
                  </a:ext>
                </a:extLst>
              </p:cNvPr>
              <p:cNvSpPr/>
              <p:nvPr/>
            </p:nvSpPr>
            <p:spPr bwMode="auto">
              <a:xfrm>
                <a:off x="6336440" y="6243238"/>
                <a:ext cx="267837" cy="267837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c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DFE0F0E7-1910-4784-A3F3-6DAE550CF8D0}"/>
                  </a:ext>
                </a:extLst>
              </p:cNvPr>
              <p:cNvSpPr/>
              <p:nvPr/>
            </p:nvSpPr>
            <p:spPr bwMode="auto">
              <a:xfrm>
                <a:off x="6900553" y="6239783"/>
                <a:ext cx="267837" cy="267837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itchFamily="18" charset="0"/>
                    <a:ea typeface="隶书" pitchFamily="49" charset="-122"/>
                  </a:rPr>
                  <a:t>a</a:t>
                </a:r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endParaRPr>
              </a:p>
            </p:txBody>
          </p:sp>
          <p:cxnSp>
            <p:nvCxnSpPr>
              <p:cNvPr id="166" name="直接连接符 165">
                <a:extLst>
                  <a:ext uri="{FF2B5EF4-FFF2-40B4-BE49-F238E27FC236}">
                    <a16:creationId xmlns:a16="http://schemas.microsoft.com/office/drawing/2014/main" id="{010E6955-D826-413E-A483-96BDC774A19A}"/>
                  </a:ext>
                </a:extLst>
              </p:cNvPr>
              <p:cNvCxnSpPr>
                <a:cxnSpLocks/>
                <a:stCxn id="160" idx="7"/>
                <a:endCxn id="159" idx="3"/>
              </p:cNvCxnSpPr>
              <p:nvPr/>
            </p:nvCxnSpPr>
            <p:spPr bwMode="auto">
              <a:xfrm flipV="1">
                <a:off x="5882386" y="5706040"/>
                <a:ext cx="262488" cy="150963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7" name="直接连接符 166">
                <a:extLst>
                  <a:ext uri="{FF2B5EF4-FFF2-40B4-BE49-F238E27FC236}">
                    <a16:creationId xmlns:a16="http://schemas.microsoft.com/office/drawing/2014/main" id="{E482722A-A441-4043-8C4A-042DED5B8AAC}"/>
                  </a:ext>
                </a:extLst>
              </p:cNvPr>
              <p:cNvCxnSpPr>
                <a:cxnSpLocks/>
                <a:stCxn id="161" idx="1"/>
                <a:endCxn id="159" idx="5"/>
              </p:cNvCxnSpPr>
              <p:nvPr/>
            </p:nvCxnSpPr>
            <p:spPr bwMode="auto">
              <a:xfrm flipH="1" flipV="1">
                <a:off x="6334263" y="5706040"/>
                <a:ext cx="263874" cy="158484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8" name="直接连接符 167">
                <a:extLst>
                  <a:ext uri="{FF2B5EF4-FFF2-40B4-BE49-F238E27FC236}">
                    <a16:creationId xmlns:a16="http://schemas.microsoft.com/office/drawing/2014/main" id="{8884C0A7-97E8-44CC-B960-9671220946A5}"/>
                  </a:ext>
                </a:extLst>
              </p:cNvPr>
              <p:cNvCxnSpPr>
                <a:cxnSpLocks/>
                <a:stCxn id="162" idx="7"/>
                <a:endCxn id="160" idx="3"/>
              </p:cNvCxnSpPr>
              <p:nvPr/>
            </p:nvCxnSpPr>
            <p:spPr bwMode="auto">
              <a:xfrm flipV="1">
                <a:off x="5500528" y="6046392"/>
                <a:ext cx="192469" cy="21682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9" name="直接连接符 168">
                <a:extLst>
                  <a:ext uri="{FF2B5EF4-FFF2-40B4-BE49-F238E27FC236}">
                    <a16:creationId xmlns:a16="http://schemas.microsoft.com/office/drawing/2014/main" id="{836FE357-2CD1-4960-8736-D86F914C1801}"/>
                  </a:ext>
                </a:extLst>
              </p:cNvPr>
              <p:cNvCxnSpPr>
                <a:cxnSpLocks/>
                <a:stCxn id="163" idx="0"/>
                <a:endCxn id="160" idx="5"/>
              </p:cNvCxnSpPr>
              <p:nvPr/>
            </p:nvCxnSpPr>
            <p:spPr bwMode="auto">
              <a:xfrm flipH="1" flipV="1">
                <a:off x="5882386" y="6046392"/>
                <a:ext cx="136362" cy="18689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0" name="直接连接符 169">
                <a:extLst>
                  <a:ext uri="{FF2B5EF4-FFF2-40B4-BE49-F238E27FC236}">
                    <a16:creationId xmlns:a16="http://schemas.microsoft.com/office/drawing/2014/main" id="{EFB73CD8-3284-45DF-A612-BF90080CD9C8}"/>
                  </a:ext>
                </a:extLst>
              </p:cNvPr>
              <p:cNvCxnSpPr>
                <a:cxnSpLocks/>
                <a:stCxn id="164" idx="0"/>
                <a:endCxn id="161" idx="3"/>
              </p:cNvCxnSpPr>
              <p:nvPr/>
            </p:nvCxnSpPr>
            <p:spPr bwMode="auto">
              <a:xfrm flipV="1">
                <a:off x="6470359" y="6053913"/>
                <a:ext cx="127778" cy="189325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1" name="直接连接符 170">
                <a:extLst>
                  <a:ext uri="{FF2B5EF4-FFF2-40B4-BE49-F238E27FC236}">
                    <a16:creationId xmlns:a16="http://schemas.microsoft.com/office/drawing/2014/main" id="{01FFEC7F-5FA5-4CC3-AB11-61066D77F33F}"/>
                  </a:ext>
                </a:extLst>
              </p:cNvPr>
              <p:cNvCxnSpPr>
                <a:cxnSpLocks/>
                <a:stCxn id="165" idx="1"/>
                <a:endCxn id="161" idx="5"/>
              </p:cNvCxnSpPr>
              <p:nvPr/>
            </p:nvCxnSpPr>
            <p:spPr bwMode="auto">
              <a:xfrm flipH="1" flipV="1">
                <a:off x="6787526" y="6053913"/>
                <a:ext cx="152251" cy="225094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A58F8CCE-BB4E-48EE-BF94-FFF07D95B32C}"/>
                </a:ext>
              </a:extLst>
            </p:cNvPr>
            <p:cNvSpPr/>
            <p:nvPr/>
          </p:nvSpPr>
          <p:spPr bwMode="auto">
            <a:xfrm>
              <a:off x="3540763" y="5290701"/>
              <a:ext cx="267837" cy="267837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4005D62E-ED20-4741-9EA9-FD52C46B2F9A}"/>
                </a:ext>
              </a:extLst>
            </p:cNvPr>
            <p:cNvSpPr/>
            <p:nvPr/>
          </p:nvSpPr>
          <p:spPr bwMode="auto">
            <a:xfrm>
              <a:off x="3220812" y="5666684"/>
              <a:ext cx="267837" cy="267837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err="1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i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31A29990-BCA1-445E-B9BA-D9FC8EF6731F}"/>
                </a:ext>
              </a:extLst>
            </p:cNvPr>
            <p:cNvSpPr/>
            <p:nvPr/>
          </p:nvSpPr>
          <p:spPr bwMode="auto">
            <a:xfrm>
              <a:off x="3948450" y="4935245"/>
              <a:ext cx="267837" cy="267837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j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61C4138D-CDDE-4590-9E41-46B2D211E097}"/>
                </a:ext>
              </a:extLst>
            </p:cNvPr>
            <p:cNvCxnSpPr>
              <a:cxnSpLocks/>
              <a:stCxn id="176" idx="3"/>
              <a:endCxn id="177" idx="0"/>
            </p:cNvCxnSpPr>
            <p:nvPr/>
          </p:nvCxnSpPr>
          <p:spPr bwMode="auto">
            <a:xfrm flipH="1">
              <a:off x="3354731" y="5519314"/>
              <a:ext cx="225256" cy="14737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F7916388-5A1C-44E3-AED1-E35C6C98DF3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769294" y="5148754"/>
              <a:ext cx="218298" cy="16606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3F42A1D4-521B-4D1E-9E87-4F8DEDBF0CDA}"/>
                </a:ext>
              </a:extLst>
            </p:cNvPr>
            <p:cNvCxnSpPr>
              <a:cxnSpLocks/>
              <a:stCxn id="178" idx="5"/>
              <a:endCxn id="159" idx="1"/>
            </p:cNvCxnSpPr>
            <p:nvPr/>
          </p:nvCxnSpPr>
          <p:spPr bwMode="auto">
            <a:xfrm>
              <a:off x="4177063" y="5163858"/>
              <a:ext cx="262489" cy="255194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B20A2612-87CC-4771-99B8-345C59CA375A}"/>
                </a:ext>
              </a:extLst>
            </p:cNvPr>
            <p:cNvSpPr txBox="1"/>
            <p:nvPr/>
          </p:nvSpPr>
          <p:spPr>
            <a:xfrm>
              <a:off x="4087432" y="4693242"/>
              <a:ext cx="766159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chemeClr val="accent5">
                      <a:lumMod val="25000"/>
                    </a:schemeClr>
                  </a:solidFill>
                </a:rPr>
                <a:t>a[L-1]</a:t>
              </a:r>
              <a:endParaRPr lang="zh-CN" altLang="en-US" dirty="0"/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48E6A117-64F0-45DB-87A7-26BE3727D7B7}"/>
                </a:ext>
              </a:extLst>
            </p:cNvPr>
            <p:cNvSpPr txBox="1"/>
            <p:nvPr/>
          </p:nvSpPr>
          <p:spPr>
            <a:xfrm>
              <a:off x="4675120" y="5151086"/>
              <a:ext cx="982730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chemeClr val="accent5">
                      <a:lumMod val="25000"/>
                    </a:schemeClr>
                  </a:solidFill>
                </a:rPr>
                <a:t>a[R+1]</a:t>
              </a:r>
              <a:endParaRPr lang="zh-CN" altLang="en-US" dirty="0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54D5264A-1624-4358-B4B3-CD05E6F0FDF3}"/>
                </a:ext>
              </a:extLst>
            </p:cNvPr>
            <p:cNvSpPr/>
            <p:nvPr/>
          </p:nvSpPr>
          <p:spPr bwMode="auto">
            <a:xfrm>
              <a:off x="3429000" y="5605463"/>
              <a:ext cx="1109663" cy="942975"/>
            </a:xfrm>
            <a:custGeom>
              <a:avLst/>
              <a:gdLst>
                <a:gd name="connsiteX0" fmla="*/ 561975 w 1109663"/>
                <a:gd name="connsiteY0" fmla="*/ 4762 h 942975"/>
                <a:gd name="connsiteX1" fmla="*/ 219075 w 1109663"/>
                <a:gd name="connsiteY1" fmla="*/ 295275 h 942975"/>
                <a:gd name="connsiteX2" fmla="*/ 0 w 1109663"/>
                <a:gd name="connsiteY2" fmla="*/ 614362 h 942975"/>
                <a:gd name="connsiteX3" fmla="*/ 100013 w 1109663"/>
                <a:gd name="connsiteY3" fmla="*/ 923925 h 942975"/>
                <a:gd name="connsiteX4" fmla="*/ 719138 w 1109663"/>
                <a:gd name="connsiteY4" fmla="*/ 942975 h 942975"/>
                <a:gd name="connsiteX5" fmla="*/ 1095375 w 1109663"/>
                <a:gd name="connsiteY5" fmla="*/ 842962 h 942975"/>
                <a:gd name="connsiteX6" fmla="*/ 1109663 w 1109663"/>
                <a:gd name="connsiteY6" fmla="*/ 481012 h 942975"/>
                <a:gd name="connsiteX7" fmla="*/ 923925 w 1109663"/>
                <a:gd name="connsiteY7" fmla="*/ 161925 h 942975"/>
                <a:gd name="connsiteX8" fmla="*/ 719138 w 1109663"/>
                <a:gd name="connsiteY8" fmla="*/ 0 h 942975"/>
                <a:gd name="connsiteX9" fmla="*/ 561975 w 1109663"/>
                <a:gd name="connsiteY9" fmla="*/ 4762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9663" h="942975">
                  <a:moveTo>
                    <a:pt x="561975" y="4762"/>
                  </a:moveTo>
                  <a:lnTo>
                    <a:pt x="219075" y="295275"/>
                  </a:lnTo>
                  <a:lnTo>
                    <a:pt x="0" y="614362"/>
                  </a:lnTo>
                  <a:lnTo>
                    <a:pt x="100013" y="923925"/>
                  </a:lnTo>
                  <a:lnTo>
                    <a:pt x="719138" y="942975"/>
                  </a:lnTo>
                  <a:lnTo>
                    <a:pt x="1095375" y="842962"/>
                  </a:lnTo>
                  <a:lnTo>
                    <a:pt x="1109663" y="481012"/>
                  </a:lnTo>
                  <a:lnTo>
                    <a:pt x="923925" y="161925"/>
                  </a:lnTo>
                  <a:lnTo>
                    <a:pt x="719138" y="0"/>
                  </a:lnTo>
                  <a:lnTo>
                    <a:pt x="561975" y="4762"/>
                  </a:lnTo>
                  <a:close/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5CC438F0-8A02-486D-8879-0CFD8428B2E3}"/>
                </a:ext>
              </a:extLst>
            </p:cNvPr>
            <p:cNvSpPr txBox="1"/>
            <p:nvPr/>
          </p:nvSpPr>
          <p:spPr>
            <a:xfrm>
              <a:off x="3374527" y="6455884"/>
              <a:ext cx="1292405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accent5">
                      <a:lumMod val="25000"/>
                    </a:schemeClr>
                  </a:solidFill>
                </a:rPr>
                <a:t>a[L]…a[R]</a:t>
              </a:r>
              <a:endParaRPr lang="zh-CN" altLang="en-US" sz="2000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582C3756-F2B5-4C61-85AB-3572D766F809}"/>
              </a:ext>
            </a:extLst>
          </p:cNvPr>
          <p:cNvSpPr txBox="1"/>
          <p:nvPr/>
        </p:nvSpPr>
        <p:spPr>
          <a:xfrm>
            <a:off x="5699960" y="4744471"/>
            <a:ext cx="34111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调整后，有一个节点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br>
              <a:rPr lang="en-US" altLang="zh-CN" sz="2400" dirty="0"/>
            </a:br>
            <a:r>
              <a:rPr lang="en-US" altLang="zh-CN" sz="2400" dirty="0"/>
              <a:t> </a:t>
            </a:r>
            <a:r>
              <a:rPr lang="zh-CN" altLang="en-US" sz="2400" dirty="0"/>
              <a:t>（即右孩子的左孩子）</a:t>
            </a:r>
            <a:br>
              <a:rPr lang="en-US" altLang="zh-CN" sz="2400" dirty="0"/>
            </a:br>
            <a:r>
              <a:rPr lang="en-US" altLang="zh-CN" sz="2400" dirty="0"/>
              <a:t>  </a:t>
            </a:r>
            <a:r>
              <a:rPr lang="zh-CN" altLang="en-US" sz="2400" dirty="0"/>
              <a:t>使得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= {a[L]…a[R]}</a:t>
            </a:r>
          </a:p>
          <a:p>
            <a:r>
              <a:rPr lang="zh-CN" altLang="en-US" sz="2400" dirty="0"/>
              <a:t>  将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v.</a:t>
            </a:r>
            <a:r>
              <a:rPr lang="en-US" altLang="zh-CN" sz="2400" dirty="0" err="1">
                <a:solidFill>
                  <a:srgbClr val="FF0000"/>
                </a:solidFill>
              </a:rPr>
              <a:t>rev_all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zh-CN" altLang="en-US" sz="2400" dirty="0"/>
              <a:t>取反即可！</a:t>
            </a:r>
            <a:br>
              <a:rPr lang="en-US" altLang="zh-CN" sz="2400" dirty="0"/>
            </a:br>
            <a:r>
              <a:rPr lang="en-US" altLang="zh-CN" sz="2400" dirty="0"/>
              <a:t> </a:t>
            </a:r>
            <a:r>
              <a:rPr lang="zh-CN" altLang="en-US" sz="2400" dirty="0"/>
              <a:t>（用到前述引理）</a:t>
            </a:r>
          </a:p>
        </p:txBody>
      </p:sp>
    </p:spTree>
    <p:extLst>
      <p:ext uri="{BB962C8B-B14F-4D97-AF65-F5344CB8AC3E}">
        <p14:creationId xmlns:p14="http://schemas.microsoft.com/office/powerpoint/2010/main" val="331076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6" grpId="0"/>
      <p:bldP spid="2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ED839-C588-41BE-BC9C-CDA72A5A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通用解法</a:t>
            </a:r>
            <a:r>
              <a:rPr lang="en-US" altLang="zh-CN" dirty="0"/>
              <a:t>(</a:t>
            </a:r>
            <a:r>
              <a:rPr lang="zh-CN" altLang="en-US" dirty="0"/>
              <a:t>分四种情况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D98460-B793-40FB-A13E-DE0E3DB70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075" y="1452563"/>
            <a:ext cx="3733800" cy="72866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①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L=1,R=n</a:t>
            </a:r>
            <a:r>
              <a:rPr lang="en-US" altLang="zh-CN" sz="2800" dirty="0"/>
              <a:t>. </a:t>
            </a:r>
            <a:r>
              <a:rPr lang="zh-CN" altLang="en-US" sz="2800" dirty="0"/>
              <a:t>（容易）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5D4C9AB-2215-448D-BF39-48A3A6203B2F}"/>
              </a:ext>
            </a:extLst>
          </p:cNvPr>
          <p:cNvSpPr txBox="1">
            <a:spLocks/>
          </p:cNvSpPr>
          <p:nvPr/>
        </p:nvSpPr>
        <p:spPr bwMode="auto">
          <a:xfrm>
            <a:off x="4895851" y="1452563"/>
            <a:ext cx="4071937" cy="72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800" kern="0" dirty="0">
                <a:latin typeface="等线" panose="02010600030101010101" pitchFamily="2" charset="-122"/>
                <a:ea typeface="等线" panose="02010600030101010101" pitchFamily="2" charset="-122"/>
              </a:rPr>
              <a:t>②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</a:rPr>
              <a:t>L&gt;1,R&lt;n</a:t>
            </a:r>
            <a:r>
              <a:rPr lang="en-US" altLang="zh-CN" sz="2800" kern="0" dirty="0"/>
              <a:t>. </a:t>
            </a:r>
            <a:r>
              <a:rPr lang="zh-CN" altLang="en-US" sz="2800" kern="0" dirty="0"/>
              <a:t>（见上）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4BC9A5C-D5AD-4AE3-8B91-6CA039188A43}"/>
              </a:ext>
            </a:extLst>
          </p:cNvPr>
          <p:cNvSpPr txBox="1">
            <a:spLocks/>
          </p:cNvSpPr>
          <p:nvPr/>
        </p:nvSpPr>
        <p:spPr bwMode="auto">
          <a:xfrm>
            <a:off x="986091" y="2279971"/>
            <a:ext cx="2719387" cy="72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800" kern="0" dirty="0">
                <a:latin typeface="等线" panose="02010600030101010101" pitchFamily="2" charset="-122"/>
                <a:ea typeface="等线" panose="02010600030101010101" pitchFamily="2" charset="-122"/>
              </a:rPr>
              <a:t>③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</a:rPr>
              <a:t>L&gt;1,R=n</a:t>
            </a:r>
            <a:r>
              <a:rPr lang="en-US" altLang="zh-CN" sz="2800" kern="0" dirty="0"/>
              <a:t>.</a:t>
            </a:r>
            <a:endParaRPr lang="zh-CN" altLang="en-US" sz="2800" kern="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45CD9F-6F78-4E22-91C2-E9FEEB1DA9EE}"/>
              </a:ext>
            </a:extLst>
          </p:cNvPr>
          <p:cNvSpPr txBox="1"/>
          <p:nvPr/>
        </p:nvSpPr>
        <p:spPr>
          <a:xfrm>
            <a:off x="598843" y="2898501"/>
            <a:ext cx="42243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zh-CN" altLang="en-US" sz="2400" dirty="0">
                <a:solidFill>
                  <a:srgbClr val="9933FF"/>
                </a:solidFill>
              </a:rPr>
              <a:t>查找</a:t>
            </a:r>
            <a:r>
              <a:rPr lang="zh-CN" altLang="en-US" sz="2400" dirty="0"/>
              <a:t>第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L-1</a:t>
            </a:r>
            <a:r>
              <a:rPr lang="zh-CN" altLang="en-US" sz="2400" dirty="0"/>
              <a:t>号元素，</a:t>
            </a:r>
            <a:br>
              <a:rPr lang="en-US" altLang="zh-CN" sz="2400" dirty="0"/>
            </a:br>
            <a:r>
              <a:rPr lang="en-US" altLang="zh-CN" sz="2400" dirty="0"/>
              <a:t>  </a:t>
            </a:r>
            <a:r>
              <a:rPr lang="zh-CN" altLang="en-US" sz="2400" dirty="0"/>
              <a:t>将它</a:t>
            </a:r>
            <a:r>
              <a:rPr lang="en-US" altLang="zh-CN" sz="2400" dirty="0">
                <a:solidFill>
                  <a:srgbClr val="9933FF"/>
                </a:solidFill>
              </a:rPr>
              <a:t>splay</a:t>
            </a:r>
            <a:r>
              <a:rPr lang="zh-CN" altLang="en-US" sz="2400" dirty="0">
                <a:solidFill>
                  <a:srgbClr val="9933FF"/>
                </a:solidFill>
              </a:rPr>
              <a:t>到根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en-US" altLang="zh-CN" sz="2400" dirty="0"/>
              <a:t>  </a:t>
            </a:r>
            <a:r>
              <a:rPr lang="zh-CN" altLang="en-US" sz="2400" dirty="0"/>
              <a:t>右子树即为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a[L]…a[R]</a:t>
            </a:r>
            <a:r>
              <a:rPr lang="zh-CN" altLang="en-US" sz="2400" dirty="0"/>
              <a:t>。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B38615B-315A-43FB-8809-181D8F03936A}"/>
              </a:ext>
            </a:extLst>
          </p:cNvPr>
          <p:cNvSpPr txBox="1">
            <a:spLocks/>
          </p:cNvSpPr>
          <p:nvPr/>
        </p:nvSpPr>
        <p:spPr bwMode="auto">
          <a:xfrm>
            <a:off x="4970867" y="2270623"/>
            <a:ext cx="2719387" cy="72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800" kern="0" dirty="0">
                <a:latin typeface="等线" panose="02010600030101010101" pitchFamily="2" charset="-122"/>
                <a:ea typeface="等线" panose="02010600030101010101" pitchFamily="2" charset="-122"/>
              </a:rPr>
              <a:t>④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</a:rPr>
              <a:t>L=1,R&lt;n</a:t>
            </a:r>
            <a:r>
              <a:rPr lang="en-US" altLang="zh-CN" sz="2800" kern="0" dirty="0"/>
              <a:t>.</a:t>
            </a:r>
            <a:endParaRPr lang="zh-CN" altLang="en-US" sz="2800" kern="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0F3FC1A-DDAF-4A96-AC44-3BA24757CC55}"/>
              </a:ext>
            </a:extLst>
          </p:cNvPr>
          <p:cNvSpPr txBox="1"/>
          <p:nvPr/>
        </p:nvSpPr>
        <p:spPr>
          <a:xfrm>
            <a:off x="4773464" y="2840488"/>
            <a:ext cx="37147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zh-CN" altLang="en-US" sz="2400" dirty="0">
                <a:solidFill>
                  <a:srgbClr val="9933FF"/>
                </a:solidFill>
              </a:rPr>
              <a:t>查找</a:t>
            </a:r>
            <a:r>
              <a:rPr lang="zh-CN" altLang="en-US" sz="2400" dirty="0"/>
              <a:t>第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R+1</a:t>
            </a:r>
            <a:r>
              <a:rPr lang="zh-CN" altLang="en-US" sz="2400" dirty="0"/>
              <a:t>号元素，</a:t>
            </a:r>
            <a:br>
              <a:rPr lang="en-US" altLang="zh-CN" sz="2400" dirty="0"/>
            </a:br>
            <a:r>
              <a:rPr lang="en-US" altLang="zh-CN" sz="2400" dirty="0"/>
              <a:t>  </a:t>
            </a:r>
            <a:r>
              <a:rPr lang="zh-CN" altLang="en-US" sz="2400" dirty="0"/>
              <a:t>将它</a:t>
            </a:r>
            <a:r>
              <a:rPr lang="en-US" altLang="zh-CN" sz="2400" dirty="0">
                <a:solidFill>
                  <a:srgbClr val="9933FF"/>
                </a:solidFill>
              </a:rPr>
              <a:t>splay</a:t>
            </a:r>
            <a:r>
              <a:rPr lang="zh-CN" altLang="en-US" sz="2400" dirty="0">
                <a:solidFill>
                  <a:srgbClr val="9933FF"/>
                </a:solidFill>
              </a:rPr>
              <a:t>到根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en-US" altLang="zh-CN" sz="2400" dirty="0"/>
              <a:t>  </a:t>
            </a:r>
            <a:r>
              <a:rPr lang="zh-CN" altLang="en-US" sz="2400" dirty="0"/>
              <a:t>左子树即为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a[L]…a[R]</a:t>
            </a:r>
            <a:r>
              <a:rPr lang="zh-CN" altLang="en-US" sz="2400" dirty="0"/>
              <a:t>。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7504E6A-3ADB-4220-A802-289BE9BB5937}"/>
              </a:ext>
            </a:extLst>
          </p:cNvPr>
          <p:cNvGrpSpPr/>
          <p:nvPr/>
        </p:nvGrpSpPr>
        <p:grpSpPr>
          <a:xfrm>
            <a:off x="1505204" y="4257897"/>
            <a:ext cx="2386012" cy="2055020"/>
            <a:chOff x="1500188" y="4516345"/>
            <a:chExt cx="2386012" cy="2055020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3F543F1-64CE-4A0B-AD71-CBECA02C0F1C}"/>
                </a:ext>
              </a:extLst>
            </p:cNvPr>
            <p:cNvSpPr/>
            <p:nvPr/>
          </p:nvSpPr>
          <p:spPr bwMode="auto">
            <a:xfrm>
              <a:off x="2181283" y="4681535"/>
              <a:ext cx="267065" cy="267065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BBE0FBD7-E18E-4A89-A733-D1DE45739B37}"/>
                </a:ext>
              </a:extLst>
            </p:cNvPr>
            <p:cNvCxnSpPr>
              <a:cxnSpLocks/>
              <a:stCxn id="11" idx="3"/>
              <a:endCxn id="31" idx="0"/>
            </p:cNvCxnSpPr>
            <p:nvPr/>
          </p:nvCxnSpPr>
          <p:spPr bwMode="auto">
            <a:xfrm flipH="1">
              <a:off x="1614488" y="4909489"/>
              <a:ext cx="605906" cy="26258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D392A34C-797D-4FC0-8D2B-7178B56A1765}"/>
                </a:ext>
              </a:extLst>
            </p:cNvPr>
            <p:cNvSpPr/>
            <p:nvPr/>
          </p:nvSpPr>
          <p:spPr bwMode="auto">
            <a:xfrm>
              <a:off x="1500188" y="5172075"/>
              <a:ext cx="228600" cy="1004888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70AAF94C-C1F4-4433-8977-65E2560F6465}"/>
                </a:ext>
              </a:extLst>
            </p:cNvPr>
            <p:cNvSpPr/>
            <p:nvPr/>
          </p:nvSpPr>
          <p:spPr bwMode="auto">
            <a:xfrm>
              <a:off x="2888456" y="5172075"/>
              <a:ext cx="228600" cy="1004888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F2475EA8-0CF4-45D1-92B9-AC593BD4BF21}"/>
                </a:ext>
              </a:extLst>
            </p:cNvPr>
            <p:cNvCxnSpPr>
              <a:cxnSpLocks/>
              <a:stCxn id="32" idx="0"/>
              <a:endCxn id="11" idx="5"/>
            </p:cNvCxnSpPr>
            <p:nvPr/>
          </p:nvCxnSpPr>
          <p:spPr bwMode="auto">
            <a:xfrm flipH="1" flipV="1">
              <a:off x="2409237" y="4909489"/>
              <a:ext cx="593519" cy="26258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B934536-4630-4A01-A4B0-B2969F7FDF1A}"/>
                </a:ext>
              </a:extLst>
            </p:cNvPr>
            <p:cNvSpPr txBox="1"/>
            <p:nvPr/>
          </p:nvSpPr>
          <p:spPr>
            <a:xfrm>
              <a:off x="2444060" y="6202033"/>
              <a:ext cx="14040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chemeClr val="accent5">
                      <a:lumMod val="25000"/>
                    </a:schemeClr>
                  </a:solidFill>
                </a:rPr>
                <a:t>a[L]…a[R]</a:t>
              </a:r>
              <a:endParaRPr lang="zh-CN" altLang="en-US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3746897-7727-40AF-8696-EDDDC9FA1EA9}"/>
                </a:ext>
              </a:extLst>
            </p:cNvPr>
            <p:cNvSpPr txBox="1"/>
            <p:nvPr/>
          </p:nvSpPr>
          <p:spPr>
            <a:xfrm>
              <a:off x="2482160" y="4516345"/>
              <a:ext cx="14040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chemeClr val="accent5">
                      <a:lumMod val="25000"/>
                    </a:schemeClr>
                  </a:solidFill>
                </a:rPr>
                <a:t>a[L-1]</a:t>
              </a:r>
              <a:endParaRPr lang="zh-CN" altLang="en-US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1576D22-9B97-4CAC-900B-39B9B0A2B195}"/>
              </a:ext>
            </a:extLst>
          </p:cNvPr>
          <p:cNvGrpSpPr/>
          <p:nvPr/>
        </p:nvGrpSpPr>
        <p:grpSpPr>
          <a:xfrm>
            <a:off x="5360332" y="4232871"/>
            <a:ext cx="2808080" cy="2132896"/>
            <a:chOff x="5342466" y="4491319"/>
            <a:chExt cx="2808080" cy="2132896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E2D954F5-96AF-43C6-B62F-6026C4AFF3F0}"/>
                </a:ext>
              </a:extLst>
            </p:cNvPr>
            <p:cNvSpPr/>
            <p:nvPr/>
          </p:nvSpPr>
          <p:spPr bwMode="auto">
            <a:xfrm>
              <a:off x="6479441" y="4681535"/>
              <a:ext cx="267065" cy="267065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3C8DC34-07F3-44DD-AE63-4D0C044F09C1}"/>
                </a:ext>
              </a:extLst>
            </p:cNvPr>
            <p:cNvCxnSpPr>
              <a:cxnSpLocks/>
              <a:stCxn id="39" idx="3"/>
              <a:endCxn id="41" idx="0"/>
            </p:cNvCxnSpPr>
            <p:nvPr/>
          </p:nvCxnSpPr>
          <p:spPr bwMode="auto">
            <a:xfrm flipH="1">
              <a:off x="5912646" y="4909489"/>
              <a:ext cx="605906" cy="26258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等腰三角形 40">
              <a:extLst>
                <a:ext uri="{FF2B5EF4-FFF2-40B4-BE49-F238E27FC236}">
                  <a16:creationId xmlns:a16="http://schemas.microsoft.com/office/drawing/2014/main" id="{233225AA-BD99-4AFB-855E-34903653D695}"/>
                </a:ext>
              </a:extLst>
            </p:cNvPr>
            <p:cNvSpPr/>
            <p:nvPr/>
          </p:nvSpPr>
          <p:spPr bwMode="auto">
            <a:xfrm>
              <a:off x="5798346" y="5172075"/>
              <a:ext cx="228600" cy="1004888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2" name="等腰三角形 41">
              <a:extLst>
                <a:ext uri="{FF2B5EF4-FFF2-40B4-BE49-F238E27FC236}">
                  <a16:creationId xmlns:a16="http://schemas.microsoft.com/office/drawing/2014/main" id="{68AAEF53-AAE2-481E-B834-111A9F3001C2}"/>
                </a:ext>
              </a:extLst>
            </p:cNvPr>
            <p:cNvSpPr/>
            <p:nvPr/>
          </p:nvSpPr>
          <p:spPr bwMode="auto">
            <a:xfrm>
              <a:off x="7186614" y="5172075"/>
              <a:ext cx="228600" cy="1004888"/>
            </a:xfrm>
            <a:prstGeom prst="triangle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9728A13-3928-4E24-98AE-E2BE9FDFB17B}"/>
                </a:ext>
              </a:extLst>
            </p:cNvPr>
            <p:cNvCxnSpPr>
              <a:cxnSpLocks/>
              <a:stCxn id="42" idx="0"/>
              <a:endCxn id="39" idx="5"/>
            </p:cNvCxnSpPr>
            <p:nvPr/>
          </p:nvCxnSpPr>
          <p:spPr bwMode="auto">
            <a:xfrm flipH="1" flipV="1">
              <a:off x="6707395" y="4909489"/>
              <a:ext cx="593519" cy="26258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A2C0C84-1E79-44A4-89E2-FC4797ADC2F0}"/>
                </a:ext>
              </a:extLst>
            </p:cNvPr>
            <p:cNvSpPr txBox="1"/>
            <p:nvPr/>
          </p:nvSpPr>
          <p:spPr>
            <a:xfrm>
              <a:off x="5342466" y="6254883"/>
              <a:ext cx="14040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chemeClr val="accent5">
                      <a:lumMod val="25000"/>
                    </a:schemeClr>
                  </a:solidFill>
                </a:rPr>
                <a:t>a[L]…a[R]</a:t>
              </a:r>
              <a:endParaRPr lang="zh-CN" altLang="en-US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ED5FD04-0B5A-4636-9049-E98375C607D2}"/>
                </a:ext>
              </a:extLst>
            </p:cNvPr>
            <p:cNvSpPr txBox="1"/>
            <p:nvPr/>
          </p:nvSpPr>
          <p:spPr>
            <a:xfrm>
              <a:off x="6746506" y="4491319"/>
              <a:ext cx="14040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chemeClr val="accent5">
                      <a:lumMod val="25000"/>
                    </a:schemeClr>
                  </a:solidFill>
                </a:rPr>
                <a:t>a[R+1]</a:t>
              </a:r>
              <a:endParaRPr lang="zh-CN" altLang="en-US" dirty="0"/>
            </a:p>
          </p:txBody>
        </p:sp>
      </p:grpSp>
      <p:sp>
        <p:nvSpPr>
          <p:cNvPr id="50" name="矩形 49">
            <a:extLst>
              <a:ext uri="{FF2B5EF4-FFF2-40B4-BE49-F238E27FC236}">
                <a16:creationId xmlns:a16="http://schemas.microsoft.com/office/drawing/2014/main" id="{0D3DB297-6B2D-4176-A458-2AD6F42C46CF}"/>
              </a:ext>
            </a:extLst>
          </p:cNvPr>
          <p:cNvSpPr/>
          <p:nvPr/>
        </p:nvSpPr>
        <p:spPr bwMode="auto">
          <a:xfrm>
            <a:off x="890841" y="2137090"/>
            <a:ext cx="3771176" cy="4324350"/>
          </a:xfrm>
          <a:prstGeom prst="rect">
            <a:avLst/>
          </a:prstGeom>
          <a:noFill/>
          <a:ln w="127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79E9187-7CB8-4567-815F-8A9FC00B0C87}"/>
              </a:ext>
            </a:extLst>
          </p:cNvPr>
          <p:cNvSpPr/>
          <p:nvPr/>
        </p:nvSpPr>
        <p:spPr bwMode="auto">
          <a:xfrm>
            <a:off x="4970867" y="2137090"/>
            <a:ext cx="3771176" cy="4324350"/>
          </a:xfrm>
          <a:prstGeom prst="rect">
            <a:avLst/>
          </a:prstGeom>
          <a:noFill/>
          <a:ln w="127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78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50" grpId="0" animBg="1"/>
      <p:bldP spid="5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B4A92-A988-4D72-AE99-3069E66BA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时间复杂度分析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FA79B-4CAE-42D5-B946-821A2F2DA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9" y="1595439"/>
            <a:ext cx="7935912" cy="4181474"/>
          </a:xfrm>
        </p:spPr>
        <p:txBody>
          <a:bodyPr/>
          <a:lstStyle/>
          <a:p>
            <a:r>
              <a:rPr lang="zh-CN" altLang="en-US" sz="2800" dirty="0"/>
              <a:t>一次</a:t>
            </a:r>
            <a:r>
              <a:rPr lang="zh-CN" altLang="en-US" sz="2800" dirty="0">
                <a:solidFill>
                  <a:srgbClr val="9933FF"/>
                </a:solidFill>
              </a:rPr>
              <a:t>翻转操作</a:t>
            </a:r>
            <a:r>
              <a:rPr lang="zh-CN" altLang="en-US" sz="2800" dirty="0"/>
              <a:t>转化为了</a:t>
            </a:r>
            <a:r>
              <a:rPr lang="en-US" altLang="zh-CN" sz="2800" dirty="0">
                <a:solidFill>
                  <a:srgbClr val="9933FF"/>
                </a:solidFill>
              </a:rPr>
              <a:t>1</a:t>
            </a:r>
            <a:r>
              <a:rPr lang="zh-CN" altLang="en-US" sz="2800" dirty="0">
                <a:solidFill>
                  <a:srgbClr val="9933FF"/>
                </a:solidFill>
              </a:rPr>
              <a:t>到</a:t>
            </a:r>
            <a:r>
              <a:rPr lang="en-US" altLang="zh-CN" sz="2800" dirty="0">
                <a:solidFill>
                  <a:srgbClr val="9933FF"/>
                </a:solidFill>
              </a:rPr>
              <a:t>2</a:t>
            </a:r>
            <a:r>
              <a:rPr lang="zh-CN" altLang="en-US" sz="2800" dirty="0">
                <a:solidFill>
                  <a:srgbClr val="9933FF"/>
                </a:solidFill>
              </a:rPr>
              <a:t>次查询操作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原版本：查询完一个节点以后</a:t>
            </a:r>
            <a:r>
              <a:rPr lang="en-US" altLang="zh-CN" sz="2800" dirty="0"/>
              <a:t>splay</a:t>
            </a:r>
            <a:r>
              <a:rPr lang="zh-CN" altLang="en-US" sz="2800" dirty="0"/>
              <a:t>到根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这里查询后有可能</a:t>
            </a:r>
            <a:r>
              <a:rPr lang="en-US" altLang="zh-CN" sz="2800" dirty="0"/>
              <a:t>splay</a:t>
            </a:r>
            <a:r>
              <a:rPr lang="zh-CN" altLang="en-US" sz="2800" dirty="0"/>
              <a:t>到</a:t>
            </a:r>
            <a:r>
              <a:rPr lang="zh-CN" altLang="en-US" sz="2800" dirty="0">
                <a:highlight>
                  <a:srgbClr val="FFFF00"/>
                </a:highlight>
              </a:rPr>
              <a:t>根的右节点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kern="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ΔΦ</a:t>
            </a:r>
            <a:r>
              <a:rPr lang="en-US" altLang="zh-CN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=O(log n)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仍然成立（即便不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splay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到根）</a:t>
            </a:r>
            <a:r>
              <a:rPr lang="zh-CN" altLang="en-US" sz="2400" kern="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因此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m</a:t>
            </a:r>
            <a:r>
              <a:rPr lang="zh-CN" altLang="en-US" sz="2400" dirty="0"/>
              <a:t>次查询</a:t>
            </a:r>
            <a:r>
              <a:rPr lang="en-US" altLang="zh-CN" sz="2400" dirty="0"/>
              <a:t>/</a:t>
            </a:r>
            <a:r>
              <a:rPr lang="zh-CN" altLang="en-US" sz="2400" dirty="0"/>
              <a:t>翻转的复杂度为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mlogn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 +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nlogn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800" dirty="0"/>
          </a:p>
          <a:p>
            <a:r>
              <a:rPr lang="zh-CN" altLang="en-US" sz="2800" dirty="0"/>
              <a:t>注：附加信息如</a:t>
            </a:r>
            <a:r>
              <a:rPr lang="en-US" altLang="zh-CN" sz="2800" dirty="0" err="1">
                <a:solidFill>
                  <a:srgbClr val="FF0000"/>
                </a:solidFill>
              </a:rPr>
              <a:t>rev_all</a:t>
            </a:r>
            <a:r>
              <a:rPr lang="zh-CN" altLang="en-US" sz="2800" dirty="0"/>
              <a:t>标志及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800" dirty="0"/>
              <a:t>大小要维护，但这并不影响时间复杂度（只增大常数）。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3881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3F900-F64A-4703-B240-4EC06F4F2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Splay(x)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B02EDB-7CB0-4BBF-863A-843382FF7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4581472"/>
          </a:xfrm>
        </p:spPr>
        <p:txBody>
          <a:bodyPr/>
          <a:lstStyle/>
          <a:p>
            <a:r>
              <a:rPr lang="zh-CN" altLang="en-US" dirty="0"/>
              <a:t>目标：将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dirty="0"/>
              <a:t>调整到根节点。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调整的具体方案将在下面描述。</a:t>
            </a:r>
            <a:endParaRPr lang="en-US" altLang="zh-CN" dirty="0"/>
          </a:p>
          <a:p>
            <a:r>
              <a:rPr lang="zh-CN" altLang="en-US" dirty="0"/>
              <a:t>要分情况讨论，取决三个要素：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dirty="0"/>
              <a:t>是它父节点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en-US" dirty="0"/>
              <a:t>的左孩子还是右孩子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en-US" dirty="0"/>
              <a:t>是不是根节点。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en-US" dirty="0"/>
              <a:t>是它父节点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g</a:t>
            </a:r>
            <a:r>
              <a:rPr lang="zh-CN" altLang="en-US" dirty="0"/>
              <a:t>的左孩子还是右孩子。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(p</a:t>
            </a:r>
            <a:r>
              <a:rPr lang="zh-CN" altLang="en-US" dirty="0"/>
              <a:t>是</a:t>
            </a:r>
            <a:r>
              <a:rPr lang="en-US" altLang="zh-CN" dirty="0"/>
              <a:t>parent</a:t>
            </a:r>
            <a:r>
              <a:rPr lang="zh-CN" altLang="en-US" dirty="0"/>
              <a:t>首字母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g</a:t>
            </a:r>
            <a:r>
              <a:rPr lang="zh-CN" altLang="en-US" dirty="0"/>
              <a:t>是</a:t>
            </a:r>
            <a:r>
              <a:rPr lang="en-US" altLang="zh-CN" dirty="0"/>
              <a:t>grandparent</a:t>
            </a:r>
            <a:r>
              <a:rPr lang="zh-CN" altLang="en-US" dirty="0"/>
              <a:t>首字母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216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6CC11-FF81-46CF-80C1-DD2635C8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"/>
              </a:rPr>
              <a:t>Splay tree</a:t>
            </a:r>
            <a:r>
              <a:rPr lang="zh-CN" altLang="en-US" dirty="0">
                <a:latin typeface="camb"/>
              </a:rPr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32A10-B595-4F9C-85E1-59DB83047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4591049"/>
          </a:xfrm>
        </p:spPr>
        <p:txBody>
          <a:bodyPr/>
          <a:lstStyle/>
          <a:p>
            <a:r>
              <a:rPr lang="zh-CN" altLang="en-US" sz="2800" dirty="0"/>
              <a:t>优点 </a:t>
            </a:r>
            <a:r>
              <a:rPr lang="en-US" altLang="zh-CN" sz="2800" dirty="0"/>
              <a:t>(</a:t>
            </a:r>
            <a:r>
              <a:rPr lang="zh-CN" altLang="en-US" sz="2800" dirty="0"/>
              <a:t>对比平衡二叉树、红黑树等）</a:t>
            </a:r>
            <a:endParaRPr lang="en-US" altLang="zh-CN" sz="2800" dirty="0"/>
          </a:p>
          <a:p>
            <a:pPr lvl="1"/>
            <a:r>
              <a:rPr lang="zh-CN" altLang="en-US" sz="2400" dirty="0"/>
              <a:t>功能丰富。支持操作：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最大值、最小值、</a:t>
            </a:r>
            <a:b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Insert\Delete\Find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successor\predecessor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b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找第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大元素、区间翻转、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Join(*)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Split(*)</a:t>
            </a:r>
            <a:r>
              <a:rPr lang="zh-CN" altLang="en-US" sz="2400" dirty="0"/>
              <a:t>等等。</a:t>
            </a:r>
            <a:endParaRPr lang="en-US" altLang="zh-CN" sz="2400" dirty="0"/>
          </a:p>
          <a:p>
            <a:pPr lvl="1"/>
            <a:r>
              <a:rPr lang="zh-CN" altLang="en-US" sz="2400" dirty="0"/>
              <a:t>简单易实现、效率快。</a:t>
            </a:r>
            <a:r>
              <a:rPr lang="zh-CN" altLang="en-US" sz="2400" dirty="0">
                <a:solidFill>
                  <a:srgbClr val="9933FF"/>
                </a:solidFill>
              </a:rPr>
              <a:t>尤其</a:t>
            </a:r>
            <a:r>
              <a:rPr lang="en-US" altLang="zh-CN" sz="2400" dirty="0">
                <a:solidFill>
                  <a:srgbClr val="9933FF"/>
                </a:solidFill>
              </a:rPr>
              <a:t>Delete</a:t>
            </a:r>
            <a:r>
              <a:rPr lang="zh-CN" altLang="en-US" sz="2400" dirty="0">
                <a:solidFill>
                  <a:srgbClr val="9933FF"/>
                </a:solidFill>
              </a:rPr>
              <a:t>简单。</a:t>
            </a:r>
            <a:br>
              <a:rPr lang="en-US" altLang="zh-CN" sz="2400" dirty="0">
                <a:solidFill>
                  <a:srgbClr val="9933FF"/>
                </a:solidFill>
              </a:rPr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useful for implementing caches and garbage collection algorithms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sz="2400" dirty="0"/>
              <a:t>空间利用率好，</a:t>
            </a:r>
            <a:r>
              <a:rPr lang="zh-CN" altLang="en-US" sz="2400" dirty="0">
                <a:solidFill>
                  <a:srgbClr val="9933FF"/>
                </a:solidFill>
              </a:rPr>
              <a:t>无需平衡因子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800" dirty="0"/>
              <a:t>缺点</a:t>
            </a:r>
            <a:endParaRPr lang="en-US" altLang="zh-CN" sz="2800" dirty="0"/>
          </a:p>
          <a:p>
            <a:pPr lvl="1"/>
            <a:r>
              <a:rPr lang="zh-CN" altLang="en-US" sz="2400" dirty="0">
                <a:solidFill>
                  <a:srgbClr val="9933FF"/>
                </a:solidFill>
              </a:rPr>
              <a:t>结构更松散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9933FF"/>
                </a:solidFill>
              </a:rPr>
              <a:t>单次可能更慢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即使做查找也需要用</a:t>
            </a:r>
            <a:r>
              <a:rPr lang="en-US" altLang="zh-CN" sz="2400" dirty="0"/>
              <a:t>splay</a:t>
            </a:r>
            <a:r>
              <a:rPr lang="zh-CN" altLang="en-US" sz="2400" dirty="0"/>
              <a:t>。</a:t>
            </a:r>
            <a:r>
              <a:rPr lang="zh-CN" altLang="en-US" sz="2400" dirty="0">
                <a:solidFill>
                  <a:srgbClr val="9933FF"/>
                </a:solidFill>
              </a:rPr>
              <a:t>查找也会改变树结构。</a:t>
            </a:r>
            <a:br>
              <a:rPr lang="en-US" altLang="zh-CN" sz="2400" dirty="0">
                <a:solidFill>
                  <a:srgbClr val="9933FF"/>
                </a:solidFill>
              </a:rPr>
            </a:br>
            <a:r>
              <a:rPr lang="en-US" altLang="zh-CN" sz="2400" dirty="0"/>
              <a:t>  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大量查找的应用下，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AVL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的效率会更好。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17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CE92B-4A8C-4DC8-956B-15858F47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课后练习</a:t>
            </a:r>
            <a:r>
              <a:rPr lang="zh-CN" altLang="en-US" dirty="0"/>
              <a:t>：势函数</a:t>
            </a:r>
            <a:r>
              <a:rPr lang="zh-CN" altLang="en-US"/>
              <a:t>分析法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06CB7-F100-480B-8A13-283E009A4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7596187" cy="5076825"/>
          </a:xfrm>
        </p:spPr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问题描述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设有一个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考虑如下操作：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增加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（假设有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发生改变，该次运算量为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请证明：均摊的计算量为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解答：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x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的二进制表达中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的个数</a:t>
            </a:r>
            <a:r>
              <a:rPr lang="zh-CN" altLang="en-US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易知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=O(1)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  <a:endParaRPr lang="en-US" altLang="zh-CN" sz="24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Φ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+…+(C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Φ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Φ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m-1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)=O(m)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+…+C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)+ 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Φ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=O(m)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+…+C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=O(m)</a:t>
            </a:r>
            <a:r>
              <a:rPr lang="zh-CN" altLang="en-US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77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D3381-BCDD-4969-9C5D-66A86F9A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Splay(x): Case 1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18D41-6947-4E5B-A908-C6DBA0BD4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089080" cy="1275564"/>
          </a:xfrm>
        </p:spPr>
        <p:txBody>
          <a:bodyPr/>
          <a:lstStyle/>
          <a:p>
            <a:r>
              <a:rPr lang="en-US" altLang="zh-CN" dirty="0"/>
              <a:t>Case 1: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en-US" dirty="0"/>
              <a:t>是根节点。</a:t>
            </a:r>
            <a:endParaRPr lang="en-US" altLang="zh-CN" dirty="0"/>
          </a:p>
          <a:p>
            <a:pPr lvl="1"/>
            <a:r>
              <a:rPr lang="en-US" altLang="zh-CN" dirty="0"/>
              <a:t>Case 1a: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dirty="0"/>
              <a:t>是左孩子。  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Case 1b:x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是右孩子。</a:t>
            </a: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F27F7F0A-C2E4-48C5-A20A-F191311F836A}"/>
              </a:ext>
            </a:extLst>
          </p:cNvPr>
          <p:cNvGrpSpPr/>
          <p:nvPr/>
        </p:nvGrpSpPr>
        <p:grpSpPr>
          <a:xfrm>
            <a:off x="1411793" y="3039626"/>
            <a:ext cx="2316145" cy="3160207"/>
            <a:chOff x="1411793" y="3039626"/>
            <a:chExt cx="2316145" cy="316020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06F9AE4-9BCC-4CFC-913B-DF0C74D6A13A}"/>
                </a:ext>
              </a:extLst>
            </p:cNvPr>
            <p:cNvSpPr/>
            <p:nvPr/>
          </p:nvSpPr>
          <p:spPr bwMode="auto">
            <a:xfrm>
              <a:off x="2612571" y="303962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0C9A3F7-9636-4EBE-A126-BC11439FF884}"/>
                </a:ext>
              </a:extLst>
            </p:cNvPr>
            <p:cNvSpPr/>
            <p:nvPr/>
          </p:nvSpPr>
          <p:spPr bwMode="auto">
            <a:xfrm>
              <a:off x="1879041" y="3966587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137A6B61-AFA4-4411-ABAF-5DBA14533174}"/>
                </a:ext>
              </a:extLst>
            </p:cNvPr>
            <p:cNvSpPr/>
            <p:nvPr/>
          </p:nvSpPr>
          <p:spPr bwMode="auto">
            <a:xfrm>
              <a:off x="1411793" y="4888523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81DC0527-6630-4EFB-802C-B0AEF0DB185B}"/>
                </a:ext>
              </a:extLst>
            </p:cNvPr>
            <p:cNvSpPr/>
            <p:nvPr/>
          </p:nvSpPr>
          <p:spPr bwMode="auto">
            <a:xfrm>
              <a:off x="2326193" y="4888523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5171AD9F-BA5A-4D28-AAA1-7A0CC837788C}"/>
                </a:ext>
              </a:extLst>
            </p:cNvPr>
            <p:cNvSpPr/>
            <p:nvPr/>
          </p:nvSpPr>
          <p:spPr bwMode="auto">
            <a:xfrm>
              <a:off x="3356149" y="3991131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7ADD6616-D819-4360-9551-ED9C10F8CF53}"/>
                </a:ext>
              </a:extLst>
            </p:cNvPr>
            <p:cNvCxnSpPr>
              <a:stCxn id="6" idx="0"/>
              <a:endCxn id="5" idx="3"/>
            </p:cNvCxnSpPr>
            <p:nvPr/>
          </p:nvCxnSpPr>
          <p:spPr bwMode="auto">
            <a:xfrm flipV="1">
              <a:off x="1597688" y="4408293"/>
              <a:ext cx="357138" cy="4802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4296383B-11B6-4702-8659-B1A5610E4D5E}"/>
                </a:ext>
              </a:extLst>
            </p:cNvPr>
            <p:cNvCxnSpPr>
              <a:cxnSpLocks/>
              <a:stCxn id="7" idx="0"/>
              <a:endCxn id="5" idx="5"/>
            </p:cNvCxnSpPr>
            <p:nvPr/>
          </p:nvCxnSpPr>
          <p:spPr bwMode="auto">
            <a:xfrm flipH="1" flipV="1">
              <a:off x="2320747" y="4408293"/>
              <a:ext cx="184016" cy="4802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A66E73C-7C88-4705-861D-52C75071D7FB}"/>
                </a:ext>
              </a:extLst>
            </p:cNvPr>
            <p:cNvCxnSpPr>
              <a:stCxn id="5" idx="0"/>
              <a:endCxn id="4" idx="3"/>
            </p:cNvCxnSpPr>
            <p:nvPr/>
          </p:nvCxnSpPr>
          <p:spPr bwMode="auto">
            <a:xfrm flipV="1">
              <a:off x="2137787" y="3481332"/>
              <a:ext cx="550569" cy="48525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9441E0B-41B6-44A1-89AF-68415E6751A8}"/>
                </a:ext>
              </a:extLst>
            </p:cNvPr>
            <p:cNvCxnSpPr>
              <a:stCxn id="8" idx="0"/>
              <a:endCxn id="4" idx="5"/>
            </p:cNvCxnSpPr>
            <p:nvPr/>
          </p:nvCxnSpPr>
          <p:spPr bwMode="auto">
            <a:xfrm flipH="1" flipV="1">
              <a:off x="3054277" y="3481332"/>
              <a:ext cx="487767" cy="50979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C75D5912-2DF6-43F6-8C71-BE8F9B6BC338}"/>
              </a:ext>
            </a:extLst>
          </p:cNvPr>
          <p:cNvGrpSpPr/>
          <p:nvPr/>
        </p:nvGrpSpPr>
        <p:grpSpPr>
          <a:xfrm>
            <a:off x="5465577" y="3039626"/>
            <a:ext cx="2452524" cy="3154185"/>
            <a:chOff x="5465577" y="3039626"/>
            <a:chExt cx="2452524" cy="3154185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7164AED2-0317-48C6-99CE-9AFC23F6BAD5}"/>
                </a:ext>
              </a:extLst>
            </p:cNvPr>
            <p:cNvSpPr/>
            <p:nvPr/>
          </p:nvSpPr>
          <p:spPr bwMode="auto">
            <a:xfrm>
              <a:off x="6930428" y="396658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3A5516CD-79F5-4E61-B1FA-39FBBAEEE993}"/>
                </a:ext>
              </a:extLst>
            </p:cNvPr>
            <p:cNvSpPr/>
            <p:nvPr/>
          </p:nvSpPr>
          <p:spPr bwMode="auto">
            <a:xfrm>
              <a:off x="6117145" y="303962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5" name="等腰三角形 34">
              <a:extLst>
                <a:ext uri="{FF2B5EF4-FFF2-40B4-BE49-F238E27FC236}">
                  <a16:creationId xmlns:a16="http://schemas.microsoft.com/office/drawing/2014/main" id="{51C6F9EB-9174-46DE-84EA-04866C65A602}"/>
                </a:ext>
              </a:extLst>
            </p:cNvPr>
            <p:cNvSpPr/>
            <p:nvPr/>
          </p:nvSpPr>
          <p:spPr bwMode="auto">
            <a:xfrm>
              <a:off x="5465577" y="3991131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8FB30B75-E9F8-4042-B67E-0E49AD99A769}"/>
                </a:ext>
              </a:extLst>
            </p:cNvPr>
            <p:cNvSpPr/>
            <p:nvPr/>
          </p:nvSpPr>
          <p:spPr bwMode="auto">
            <a:xfrm>
              <a:off x="6456067" y="4645396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94C05B55-80A1-4548-9F4B-0FA0AC6A03E2}"/>
                </a:ext>
              </a:extLst>
            </p:cNvPr>
            <p:cNvSpPr/>
            <p:nvPr/>
          </p:nvSpPr>
          <p:spPr bwMode="auto">
            <a:xfrm>
              <a:off x="7546312" y="4882501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A73F3776-08E6-40B5-9051-6796E63F4266}"/>
                </a:ext>
              </a:extLst>
            </p:cNvPr>
            <p:cNvCxnSpPr>
              <a:stCxn id="35" idx="0"/>
              <a:endCxn id="34" idx="3"/>
            </p:cNvCxnSpPr>
            <p:nvPr/>
          </p:nvCxnSpPr>
          <p:spPr bwMode="auto">
            <a:xfrm flipV="1">
              <a:off x="5651472" y="3481332"/>
              <a:ext cx="541458" cy="50979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7D5B8A44-CDEF-4729-B12C-099D99294C10}"/>
                </a:ext>
              </a:extLst>
            </p:cNvPr>
            <p:cNvCxnSpPr>
              <a:cxnSpLocks/>
              <a:stCxn id="36" idx="0"/>
              <a:endCxn id="33" idx="3"/>
            </p:cNvCxnSpPr>
            <p:nvPr/>
          </p:nvCxnSpPr>
          <p:spPr bwMode="auto">
            <a:xfrm flipV="1">
              <a:off x="6634637" y="4408292"/>
              <a:ext cx="371576" cy="23710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BAC218B4-F765-47EE-94C7-788E8C614725}"/>
                </a:ext>
              </a:extLst>
            </p:cNvPr>
            <p:cNvCxnSpPr>
              <a:stCxn id="34" idx="5"/>
              <a:endCxn id="33" idx="1"/>
            </p:cNvCxnSpPr>
            <p:nvPr/>
          </p:nvCxnSpPr>
          <p:spPr bwMode="auto">
            <a:xfrm>
              <a:off x="6558851" y="3481332"/>
              <a:ext cx="447362" cy="5610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3809B4BC-102A-4F28-BFFC-C86F713E67E9}"/>
                </a:ext>
              </a:extLst>
            </p:cNvPr>
            <p:cNvCxnSpPr>
              <a:stCxn id="37" idx="0"/>
              <a:endCxn id="33" idx="5"/>
            </p:cNvCxnSpPr>
            <p:nvPr/>
          </p:nvCxnSpPr>
          <p:spPr bwMode="auto">
            <a:xfrm flipH="1" flipV="1">
              <a:off x="7372134" y="4408292"/>
              <a:ext cx="360073" cy="47420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2" name="箭头: 右 41">
            <a:extLst>
              <a:ext uri="{FF2B5EF4-FFF2-40B4-BE49-F238E27FC236}">
                <a16:creationId xmlns:a16="http://schemas.microsoft.com/office/drawing/2014/main" id="{71E4AE07-ADE7-4E04-962F-1F5E28158066}"/>
              </a:ext>
            </a:extLst>
          </p:cNvPr>
          <p:cNvSpPr/>
          <p:nvPr/>
        </p:nvSpPr>
        <p:spPr bwMode="auto">
          <a:xfrm>
            <a:off x="4265948" y="4205236"/>
            <a:ext cx="773302" cy="557683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225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1F01B-BEB4-42F0-8CDD-6F684C1C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Splay(x): continue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65DB8C-6BFB-4281-8FAD-3F0AD6203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5772935" cy="5405437"/>
          </a:xfrm>
        </p:spPr>
        <p:txBody>
          <a:bodyPr/>
          <a:lstStyle/>
          <a:p>
            <a:r>
              <a:rPr lang="zh-CN" altLang="en-US" sz="2800" dirty="0"/>
              <a:t>接下来假定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en-US" sz="2800" dirty="0"/>
              <a:t>不是根节点。</a:t>
            </a:r>
            <a:endParaRPr lang="en-US" altLang="zh-CN" sz="2800" dirty="0"/>
          </a:p>
          <a:p>
            <a:r>
              <a:rPr lang="en-US" altLang="zh-CN" sz="2800" dirty="0"/>
              <a:t>Case </a:t>
            </a:r>
            <a:r>
              <a:rPr lang="en-US" altLang="zh-CN" sz="2800" dirty="0">
                <a:solidFill>
                  <a:srgbClr val="00B0F0"/>
                </a:solidFill>
              </a:rPr>
              <a:t>zig-zig</a:t>
            </a:r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en-US" sz="2400" dirty="0"/>
              <a:t>是左孩子，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400" dirty="0"/>
              <a:t>也是左孩子。</a:t>
            </a:r>
            <a:endParaRPr lang="en-US" altLang="zh-CN" sz="2400" dirty="0"/>
          </a:p>
          <a:p>
            <a:r>
              <a:rPr lang="en-US" altLang="zh-CN" sz="2800" dirty="0"/>
              <a:t>Case </a:t>
            </a:r>
            <a:r>
              <a:rPr lang="en-US" altLang="zh-CN" sz="2800" dirty="0">
                <a:solidFill>
                  <a:srgbClr val="00B0F0"/>
                </a:solidFill>
              </a:rPr>
              <a:t>zag-zag</a:t>
            </a:r>
            <a:r>
              <a:rPr lang="en-US" altLang="zh-CN" sz="2800" dirty="0"/>
              <a:t> </a:t>
            </a:r>
            <a:r>
              <a:rPr lang="zh-CN" altLang="en-US" sz="2800" dirty="0"/>
              <a:t>（与</a:t>
            </a:r>
            <a:r>
              <a:rPr lang="en-US" altLang="zh-CN" sz="2800" dirty="0"/>
              <a:t>zig-zig</a:t>
            </a:r>
            <a:r>
              <a:rPr lang="zh-CN" altLang="en-US" sz="2800" dirty="0"/>
              <a:t>对称）</a:t>
            </a:r>
            <a:endParaRPr lang="en-US" altLang="zh-CN" sz="2800" dirty="0"/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en-US" sz="2400" dirty="0"/>
              <a:t>是右孩子，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400" dirty="0"/>
              <a:t>也是右孩子。</a:t>
            </a:r>
            <a:endParaRPr lang="en-US" altLang="zh-CN" sz="2400" dirty="0"/>
          </a:p>
          <a:p>
            <a:r>
              <a:rPr lang="en-US" altLang="zh-CN" sz="2800" dirty="0"/>
              <a:t>Case </a:t>
            </a:r>
            <a:r>
              <a:rPr lang="en-US" altLang="zh-CN" sz="2800" dirty="0">
                <a:solidFill>
                  <a:srgbClr val="00B0F0"/>
                </a:solidFill>
              </a:rPr>
              <a:t>zig-zag</a:t>
            </a:r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en-US" sz="2400" dirty="0"/>
              <a:t>是左孩子，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400" dirty="0"/>
              <a:t>是右孩子。</a:t>
            </a:r>
            <a:endParaRPr lang="en-US" altLang="zh-CN" sz="2400" dirty="0"/>
          </a:p>
          <a:p>
            <a:r>
              <a:rPr lang="en-US" altLang="zh-CN" sz="2800" dirty="0"/>
              <a:t>Case </a:t>
            </a:r>
            <a:r>
              <a:rPr lang="en-US" altLang="zh-CN" sz="2800" dirty="0">
                <a:solidFill>
                  <a:srgbClr val="00B0F0"/>
                </a:solidFill>
              </a:rPr>
              <a:t>zag-zig</a:t>
            </a:r>
            <a:r>
              <a:rPr lang="en-US" altLang="zh-CN" sz="2800" dirty="0"/>
              <a:t> </a:t>
            </a:r>
            <a:r>
              <a:rPr lang="zh-CN" altLang="en-US" sz="2800" dirty="0"/>
              <a:t>（与</a:t>
            </a:r>
            <a:r>
              <a:rPr lang="en-US" altLang="zh-CN" sz="2800" dirty="0"/>
              <a:t>zig-zag</a:t>
            </a:r>
            <a:r>
              <a:rPr lang="zh-CN" altLang="en-US" sz="2800" dirty="0"/>
              <a:t>对称）</a:t>
            </a:r>
            <a:endParaRPr lang="en-US" altLang="zh-CN" sz="2800" dirty="0"/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en-US" sz="2400" dirty="0"/>
              <a:t>是右孩子，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400" dirty="0"/>
              <a:t>是左孩子。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DBCEFF9-EFAA-409B-88F3-8D7811728039}"/>
              </a:ext>
            </a:extLst>
          </p:cNvPr>
          <p:cNvGrpSpPr/>
          <p:nvPr/>
        </p:nvGrpSpPr>
        <p:grpSpPr>
          <a:xfrm>
            <a:off x="6140769" y="1491501"/>
            <a:ext cx="1289075" cy="1358516"/>
            <a:chOff x="5375867" y="1306862"/>
            <a:chExt cx="1552473" cy="1636103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0B03655B-1FD2-41F7-8799-8F57FA50574B}"/>
                </a:ext>
              </a:extLst>
            </p:cNvPr>
            <p:cNvSpPr/>
            <p:nvPr/>
          </p:nvSpPr>
          <p:spPr bwMode="auto">
            <a:xfrm>
              <a:off x="5893358" y="1866168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FA80BBF7-C898-4145-B03D-ED53375C7EDE}"/>
                </a:ext>
              </a:extLst>
            </p:cNvPr>
            <p:cNvSpPr/>
            <p:nvPr/>
          </p:nvSpPr>
          <p:spPr bwMode="auto">
            <a:xfrm>
              <a:off x="5375867" y="2425474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6522CD2-4ED2-47F7-BA69-673DF146AFB3}"/>
                </a:ext>
              </a:extLst>
            </p:cNvPr>
            <p:cNvSpPr/>
            <p:nvPr/>
          </p:nvSpPr>
          <p:spPr bwMode="auto">
            <a:xfrm>
              <a:off x="6410849" y="130686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6C438FBE-6BC7-46B2-869D-29C99CB1F98D}"/>
                </a:ext>
              </a:extLst>
            </p:cNvPr>
            <p:cNvCxnSpPr>
              <a:stCxn id="4" idx="7"/>
              <a:endCxn id="6" idx="3"/>
            </p:cNvCxnSpPr>
            <p:nvPr/>
          </p:nvCxnSpPr>
          <p:spPr bwMode="auto">
            <a:xfrm flipV="1">
              <a:off x="6335064" y="1748568"/>
              <a:ext cx="151570" cy="19338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57FACC3-CF7D-4975-BCF9-C48A12B41FF7}"/>
                </a:ext>
              </a:extLst>
            </p:cNvPr>
            <p:cNvCxnSpPr/>
            <p:nvPr/>
          </p:nvCxnSpPr>
          <p:spPr bwMode="auto">
            <a:xfrm flipV="1">
              <a:off x="5820085" y="2320699"/>
              <a:ext cx="188829" cy="18056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A4CF096A-D555-48EB-8AB1-E337DAA67C90}"/>
              </a:ext>
            </a:extLst>
          </p:cNvPr>
          <p:cNvGrpSpPr/>
          <p:nvPr/>
        </p:nvGrpSpPr>
        <p:grpSpPr>
          <a:xfrm>
            <a:off x="7603719" y="1941954"/>
            <a:ext cx="1289076" cy="1366526"/>
            <a:chOff x="7340322" y="1941953"/>
            <a:chExt cx="1552473" cy="1645749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244F67C-7954-45D7-B6C2-44FB71FFC957}"/>
                </a:ext>
              </a:extLst>
            </p:cNvPr>
            <p:cNvSpPr/>
            <p:nvPr/>
          </p:nvSpPr>
          <p:spPr bwMode="auto">
            <a:xfrm>
              <a:off x="7340322" y="194195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9CBAC20-FD2B-4FD5-BC44-D5AE97E0FEAC}"/>
                </a:ext>
              </a:extLst>
            </p:cNvPr>
            <p:cNvSpPr/>
            <p:nvPr/>
          </p:nvSpPr>
          <p:spPr bwMode="auto">
            <a:xfrm>
              <a:off x="7857813" y="250608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9B49D4B-8E31-449E-A9C4-3587D2FA30C3}"/>
                </a:ext>
              </a:extLst>
            </p:cNvPr>
            <p:cNvSpPr/>
            <p:nvPr/>
          </p:nvSpPr>
          <p:spPr bwMode="auto">
            <a:xfrm>
              <a:off x="8375304" y="3070211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A0B3C668-668E-4BC0-A3A0-C66A21C6D170}"/>
                </a:ext>
              </a:extLst>
            </p:cNvPr>
            <p:cNvCxnSpPr>
              <a:stCxn id="16" idx="1"/>
              <a:endCxn id="14" idx="5"/>
            </p:cNvCxnSpPr>
            <p:nvPr/>
          </p:nvCxnSpPr>
          <p:spPr bwMode="auto">
            <a:xfrm flipH="1" flipV="1">
              <a:off x="7782028" y="2383659"/>
              <a:ext cx="151570" cy="19820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297E7C6-01C6-4842-AFEF-612848B3383D}"/>
                </a:ext>
              </a:extLst>
            </p:cNvPr>
            <p:cNvCxnSpPr>
              <a:stCxn id="17" idx="1"/>
              <a:endCxn id="16" idx="5"/>
            </p:cNvCxnSpPr>
            <p:nvPr/>
          </p:nvCxnSpPr>
          <p:spPr bwMode="auto">
            <a:xfrm flipH="1" flipV="1">
              <a:off x="8299519" y="2947788"/>
              <a:ext cx="151570" cy="19820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73808BFE-5E21-4174-8B8E-5851292A56E6}"/>
              </a:ext>
            </a:extLst>
          </p:cNvPr>
          <p:cNvGrpSpPr/>
          <p:nvPr/>
        </p:nvGrpSpPr>
        <p:grpSpPr>
          <a:xfrm>
            <a:off x="6502314" y="3472282"/>
            <a:ext cx="943517" cy="1426628"/>
            <a:chOff x="6309524" y="3472282"/>
            <a:chExt cx="1136307" cy="1718132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0FB187B4-4899-4A46-9120-97B8901D58DB}"/>
                </a:ext>
              </a:extLst>
            </p:cNvPr>
            <p:cNvSpPr/>
            <p:nvPr/>
          </p:nvSpPr>
          <p:spPr bwMode="auto">
            <a:xfrm>
              <a:off x="6928340" y="347228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7085721E-BEF7-4DC8-B16B-A6337677367F}"/>
                </a:ext>
              </a:extLst>
            </p:cNvPr>
            <p:cNvSpPr/>
            <p:nvPr/>
          </p:nvSpPr>
          <p:spPr bwMode="auto">
            <a:xfrm>
              <a:off x="6309524" y="4031588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0A02EAC-8D6B-4583-AAEC-0BFEFFE828B0}"/>
                </a:ext>
              </a:extLst>
            </p:cNvPr>
            <p:cNvSpPr/>
            <p:nvPr/>
          </p:nvSpPr>
          <p:spPr bwMode="auto">
            <a:xfrm>
              <a:off x="6619352" y="467292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B383CCE-7398-4CAC-8478-D527EF958ED5}"/>
                </a:ext>
              </a:extLst>
            </p:cNvPr>
            <p:cNvCxnSpPr>
              <a:stCxn id="28" idx="7"/>
              <a:endCxn id="25" idx="3"/>
            </p:cNvCxnSpPr>
            <p:nvPr/>
          </p:nvCxnSpPr>
          <p:spPr bwMode="auto">
            <a:xfrm flipV="1">
              <a:off x="6751230" y="3913988"/>
              <a:ext cx="252895" cy="19338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F2AC112-2D44-48B8-891A-83CBE2BF1A89}"/>
                </a:ext>
              </a:extLst>
            </p:cNvPr>
            <p:cNvCxnSpPr>
              <a:stCxn id="28" idx="5"/>
              <a:endCxn id="30" idx="0"/>
            </p:cNvCxnSpPr>
            <p:nvPr/>
          </p:nvCxnSpPr>
          <p:spPr bwMode="auto">
            <a:xfrm>
              <a:off x="6751230" y="4473294"/>
              <a:ext cx="126868" cy="19962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AF7FD84-DACE-440D-AEB7-624C2066EDFC}"/>
              </a:ext>
            </a:extLst>
          </p:cNvPr>
          <p:cNvGrpSpPr/>
          <p:nvPr/>
        </p:nvGrpSpPr>
        <p:grpSpPr>
          <a:xfrm>
            <a:off x="7642473" y="4269411"/>
            <a:ext cx="1000175" cy="1452849"/>
            <a:chOff x="7857812" y="4586001"/>
            <a:chExt cx="1204542" cy="1749711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28C25D97-1DE2-43A5-86B5-A24E889A650E}"/>
                </a:ext>
              </a:extLst>
            </p:cNvPr>
            <p:cNvSpPr/>
            <p:nvPr/>
          </p:nvSpPr>
          <p:spPr bwMode="auto">
            <a:xfrm>
              <a:off x="7857812" y="4586001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A6B2592F-AB09-42D8-A72F-11A873EC2EB9}"/>
                </a:ext>
              </a:extLst>
            </p:cNvPr>
            <p:cNvSpPr/>
            <p:nvPr/>
          </p:nvSpPr>
          <p:spPr bwMode="auto">
            <a:xfrm>
              <a:off x="8544863" y="5190414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AE4BEB82-7C73-4A09-90B5-BF1AEDB1BAA7}"/>
                </a:ext>
              </a:extLst>
            </p:cNvPr>
            <p:cNvSpPr/>
            <p:nvPr/>
          </p:nvSpPr>
          <p:spPr bwMode="auto">
            <a:xfrm>
              <a:off x="8192343" y="5818221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8152ECFD-5CC4-4A67-A80E-6A86703D0AF7}"/>
                </a:ext>
              </a:extLst>
            </p:cNvPr>
            <p:cNvCxnSpPr>
              <a:stCxn id="40" idx="1"/>
              <a:endCxn id="39" idx="5"/>
            </p:cNvCxnSpPr>
            <p:nvPr/>
          </p:nvCxnSpPr>
          <p:spPr bwMode="auto">
            <a:xfrm flipH="1" flipV="1">
              <a:off x="8299518" y="5027707"/>
              <a:ext cx="321130" cy="23849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ABA2476-B02A-47D1-9EF3-2AA0913C8D6A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 bwMode="auto">
            <a:xfrm flipH="1">
              <a:off x="8451089" y="5632120"/>
              <a:ext cx="169559" cy="18610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73147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251D2-CFB6-4D8C-93FF-635B61BED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Splay(x): Case Zig-zig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446D58-035D-4AFA-BCEB-3AF09A366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7028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Zig-zig: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en-US" dirty="0"/>
              <a:t>是左孩子，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dirty="0"/>
              <a:t>是左孩子。</a:t>
            </a:r>
            <a:endParaRPr lang="en-US" altLang="zh-CN" dirty="0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580D4EA0-BE28-461B-B2B6-0DF0E068AAE3}"/>
              </a:ext>
            </a:extLst>
          </p:cNvPr>
          <p:cNvGrpSpPr/>
          <p:nvPr/>
        </p:nvGrpSpPr>
        <p:grpSpPr>
          <a:xfrm>
            <a:off x="828988" y="2497282"/>
            <a:ext cx="3125039" cy="3687478"/>
            <a:chOff x="828988" y="2497282"/>
            <a:chExt cx="3125039" cy="3687478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BB51E701-7B38-40C1-B971-29DEC7CBEF4C}"/>
                </a:ext>
              </a:extLst>
            </p:cNvPr>
            <p:cNvSpPr/>
            <p:nvPr/>
          </p:nvSpPr>
          <p:spPr bwMode="auto">
            <a:xfrm>
              <a:off x="1921957" y="320751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82B19BD-710F-43F6-A8BC-1A38BD7A6096}"/>
                </a:ext>
              </a:extLst>
            </p:cNvPr>
            <p:cNvSpPr/>
            <p:nvPr/>
          </p:nvSpPr>
          <p:spPr bwMode="auto">
            <a:xfrm>
              <a:off x="1296236" y="3951514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6B8FE787-711F-4474-95EE-42073F7859C4}"/>
                </a:ext>
              </a:extLst>
            </p:cNvPr>
            <p:cNvSpPr/>
            <p:nvPr/>
          </p:nvSpPr>
          <p:spPr bwMode="auto">
            <a:xfrm>
              <a:off x="828988" y="4873450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96295827-5B9A-4FAB-91BA-BB0F97A76ADA}"/>
                </a:ext>
              </a:extLst>
            </p:cNvPr>
            <p:cNvSpPr/>
            <p:nvPr/>
          </p:nvSpPr>
          <p:spPr bwMode="auto">
            <a:xfrm>
              <a:off x="1743388" y="4873450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6B9FB474-0109-45E9-97FF-F3F4594C9259}"/>
                </a:ext>
              </a:extLst>
            </p:cNvPr>
            <p:cNvSpPr/>
            <p:nvPr/>
          </p:nvSpPr>
          <p:spPr bwMode="auto">
            <a:xfrm>
              <a:off x="2773344" y="3976058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EFD6B8F-B3EC-45D1-96DD-5AAADD33F584}"/>
                </a:ext>
              </a:extLst>
            </p:cNvPr>
            <p:cNvCxnSpPr>
              <a:stCxn id="6" idx="0"/>
              <a:endCxn id="5" idx="3"/>
            </p:cNvCxnSpPr>
            <p:nvPr/>
          </p:nvCxnSpPr>
          <p:spPr bwMode="auto">
            <a:xfrm flipV="1">
              <a:off x="1014883" y="4393220"/>
              <a:ext cx="357138" cy="4802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E3D92216-AFB9-4F18-8E29-8CE72643C629}"/>
                </a:ext>
              </a:extLst>
            </p:cNvPr>
            <p:cNvCxnSpPr>
              <a:cxnSpLocks/>
              <a:stCxn id="7" idx="0"/>
              <a:endCxn id="5" idx="5"/>
            </p:cNvCxnSpPr>
            <p:nvPr/>
          </p:nvCxnSpPr>
          <p:spPr bwMode="auto">
            <a:xfrm flipH="1" flipV="1">
              <a:off x="1737942" y="4393220"/>
              <a:ext cx="184016" cy="4802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D7648D8-ED52-4367-BFF6-F4D6F6A2757E}"/>
                </a:ext>
              </a:extLst>
            </p:cNvPr>
            <p:cNvCxnSpPr>
              <a:stCxn id="5" idx="0"/>
              <a:endCxn id="4" idx="3"/>
            </p:cNvCxnSpPr>
            <p:nvPr/>
          </p:nvCxnSpPr>
          <p:spPr bwMode="auto">
            <a:xfrm flipV="1">
              <a:off x="1554982" y="3649219"/>
              <a:ext cx="442760" cy="30229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B1EDDCE-455C-41B4-9127-A073F90EF310}"/>
                </a:ext>
              </a:extLst>
            </p:cNvPr>
            <p:cNvCxnSpPr>
              <a:stCxn id="8" idx="0"/>
              <a:endCxn id="4" idx="5"/>
            </p:cNvCxnSpPr>
            <p:nvPr/>
          </p:nvCxnSpPr>
          <p:spPr bwMode="auto">
            <a:xfrm flipH="1" flipV="1">
              <a:off x="2363663" y="3649219"/>
              <a:ext cx="595576" cy="3268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440E393-B997-4B42-A7D7-AE6301DBA602}"/>
                </a:ext>
              </a:extLst>
            </p:cNvPr>
            <p:cNvSpPr/>
            <p:nvPr/>
          </p:nvSpPr>
          <p:spPr bwMode="auto">
            <a:xfrm>
              <a:off x="2700492" y="249728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F0DFC3D0-7CFF-4523-A664-37F42C00E83D}"/>
                </a:ext>
              </a:extLst>
            </p:cNvPr>
            <p:cNvSpPr/>
            <p:nvPr/>
          </p:nvSpPr>
          <p:spPr bwMode="auto">
            <a:xfrm>
              <a:off x="3617407" y="3413927"/>
              <a:ext cx="336620" cy="1055078"/>
            </a:xfrm>
            <a:prstGeom prst="triangl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58954FA7-B2DD-40E4-96F3-725FB0F1A5E4}"/>
                </a:ext>
              </a:extLst>
            </p:cNvPr>
            <p:cNvCxnSpPr>
              <a:stCxn id="4" idx="7"/>
              <a:endCxn id="15" idx="3"/>
            </p:cNvCxnSpPr>
            <p:nvPr/>
          </p:nvCxnSpPr>
          <p:spPr bwMode="auto">
            <a:xfrm flipV="1">
              <a:off x="2363663" y="2938988"/>
              <a:ext cx="412614" cy="34431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0F85CF7D-1AE7-4CA3-98BD-3AD4B595C294}"/>
                </a:ext>
              </a:extLst>
            </p:cNvPr>
            <p:cNvCxnSpPr>
              <a:stCxn id="15" idx="5"/>
              <a:endCxn id="22" idx="0"/>
            </p:cNvCxnSpPr>
            <p:nvPr/>
          </p:nvCxnSpPr>
          <p:spPr bwMode="auto">
            <a:xfrm>
              <a:off x="3142198" y="2938988"/>
              <a:ext cx="643519" cy="4749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78B5E2A4-23E4-4CD8-B9D4-5871ADAE252B}"/>
              </a:ext>
            </a:extLst>
          </p:cNvPr>
          <p:cNvGrpSpPr/>
          <p:nvPr/>
        </p:nvGrpSpPr>
        <p:grpSpPr>
          <a:xfrm>
            <a:off x="5514447" y="2497282"/>
            <a:ext cx="3099291" cy="3687478"/>
            <a:chOff x="5514447" y="2497282"/>
            <a:chExt cx="3099291" cy="3687478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FC42FB31-C5FD-4C7C-BE60-26B031AC65CD}"/>
                </a:ext>
              </a:extLst>
            </p:cNvPr>
            <p:cNvSpPr/>
            <p:nvPr/>
          </p:nvSpPr>
          <p:spPr bwMode="auto">
            <a:xfrm>
              <a:off x="6895894" y="320751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1AAEB69-5492-4046-B9D0-048816638026}"/>
                </a:ext>
              </a:extLst>
            </p:cNvPr>
            <p:cNvSpPr/>
            <p:nvPr/>
          </p:nvSpPr>
          <p:spPr bwMode="auto">
            <a:xfrm>
              <a:off x="6122377" y="249728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B7A4972C-6E64-46BD-BC53-64F55CEA43AA}"/>
                </a:ext>
              </a:extLst>
            </p:cNvPr>
            <p:cNvSpPr/>
            <p:nvPr/>
          </p:nvSpPr>
          <p:spPr bwMode="auto">
            <a:xfrm>
              <a:off x="5514447" y="3413927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D4B62067-C13F-4E37-AFCA-8906E082C9FD}"/>
                </a:ext>
              </a:extLst>
            </p:cNvPr>
            <p:cNvSpPr/>
            <p:nvPr/>
          </p:nvSpPr>
          <p:spPr bwMode="auto">
            <a:xfrm>
              <a:off x="6486002" y="3976058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3" name="等腰三角形 32">
              <a:extLst>
                <a:ext uri="{FF2B5EF4-FFF2-40B4-BE49-F238E27FC236}">
                  <a16:creationId xmlns:a16="http://schemas.microsoft.com/office/drawing/2014/main" id="{31E0D0A5-755A-4E00-BD65-06264E8EEB9C}"/>
                </a:ext>
              </a:extLst>
            </p:cNvPr>
            <p:cNvSpPr/>
            <p:nvPr/>
          </p:nvSpPr>
          <p:spPr bwMode="auto">
            <a:xfrm>
              <a:off x="7188340" y="4873450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094588B6-8788-4265-A0CF-8B24779236B0}"/>
                </a:ext>
              </a:extLst>
            </p:cNvPr>
            <p:cNvCxnSpPr>
              <a:stCxn id="31" idx="0"/>
              <a:endCxn id="30" idx="3"/>
            </p:cNvCxnSpPr>
            <p:nvPr/>
          </p:nvCxnSpPr>
          <p:spPr bwMode="auto">
            <a:xfrm flipV="1">
              <a:off x="5700342" y="2938988"/>
              <a:ext cx="497820" cy="4749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22FDD4E-0814-448A-8A14-04040452514C}"/>
                </a:ext>
              </a:extLst>
            </p:cNvPr>
            <p:cNvCxnSpPr>
              <a:cxnSpLocks/>
              <a:stCxn id="32" idx="0"/>
              <a:endCxn id="29" idx="3"/>
            </p:cNvCxnSpPr>
            <p:nvPr/>
          </p:nvCxnSpPr>
          <p:spPr bwMode="auto">
            <a:xfrm flipV="1">
              <a:off x="6664572" y="3649219"/>
              <a:ext cx="307107" cy="3268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626CDDB1-1FEE-4116-BE4D-5D05CEE72BD9}"/>
                </a:ext>
              </a:extLst>
            </p:cNvPr>
            <p:cNvCxnSpPr>
              <a:stCxn id="30" idx="5"/>
              <a:endCxn id="29" idx="1"/>
            </p:cNvCxnSpPr>
            <p:nvPr/>
          </p:nvCxnSpPr>
          <p:spPr bwMode="auto">
            <a:xfrm>
              <a:off x="6564083" y="2938988"/>
              <a:ext cx="407596" cy="34431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E7DB8D2-7AA3-41BF-B6BC-51770E23477C}"/>
                </a:ext>
              </a:extLst>
            </p:cNvPr>
            <p:cNvCxnSpPr>
              <a:stCxn id="33" idx="0"/>
              <a:endCxn id="38" idx="3"/>
            </p:cNvCxnSpPr>
            <p:nvPr/>
          </p:nvCxnSpPr>
          <p:spPr bwMode="auto">
            <a:xfrm flipV="1">
              <a:off x="7374235" y="4393219"/>
              <a:ext cx="385183" cy="48023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A8B04676-0B3E-4997-B9D3-C11241EDE61A}"/>
                </a:ext>
              </a:extLst>
            </p:cNvPr>
            <p:cNvSpPr/>
            <p:nvPr/>
          </p:nvSpPr>
          <p:spPr bwMode="auto">
            <a:xfrm>
              <a:off x="7683633" y="395151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154B4ABE-4D20-4B70-8E38-967F80358DE0}"/>
                </a:ext>
              </a:extLst>
            </p:cNvPr>
            <p:cNvSpPr/>
            <p:nvPr/>
          </p:nvSpPr>
          <p:spPr bwMode="auto">
            <a:xfrm>
              <a:off x="8277118" y="4936253"/>
              <a:ext cx="336620" cy="1055078"/>
            </a:xfrm>
            <a:prstGeom prst="triangl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3FE7212D-F86F-4FEF-888D-596A3A89ADED}"/>
                </a:ext>
              </a:extLst>
            </p:cNvPr>
            <p:cNvCxnSpPr>
              <a:stCxn id="29" idx="5"/>
              <a:endCxn id="38" idx="1"/>
            </p:cNvCxnSpPr>
            <p:nvPr/>
          </p:nvCxnSpPr>
          <p:spPr bwMode="auto">
            <a:xfrm>
              <a:off x="7337600" y="3649219"/>
              <a:ext cx="421818" cy="37807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F0F410F9-3C12-45D3-BB37-D4B59E336225}"/>
                </a:ext>
              </a:extLst>
            </p:cNvPr>
            <p:cNvCxnSpPr>
              <a:stCxn id="38" idx="5"/>
              <a:endCxn id="39" idx="0"/>
            </p:cNvCxnSpPr>
            <p:nvPr/>
          </p:nvCxnSpPr>
          <p:spPr bwMode="auto">
            <a:xfrm>
              <a:off x="8125339" y="4393219"/>
              <a:ext cx="320089" cy="54303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9" name="箭头: 右 58">
            <a:extLst>
              <a:ext uri="{FF2B5EF4-FFF2-40B4-BE49-F238E27FC236}">
                <a16:creationId xmlns:a16="http://schemas.microsoft.com/office/drawing/2014/main" id="{B99C2479-8603-4AE3-920B-8EAF576D5193}"/>
              </a:ext>
            </a:extLst>
          </p:cNvPr>
          <p:cNvSpPr/>
          <p:nvPr/>
        </p:nvSpPr>
        <p:spPr bwMode="auto">
          <a:xfrm>
            <a:off x="4265948" y="4205236"/>
            <a:ext cx="773302" cy="557683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083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251D2-CFB6-4D8C-93FF-635B61BED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Splay(x): Case Zig-zag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446D58-035D-4AFA-BCEB-3AF09A366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7028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Zig-zag: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en-US" dirty="0"/>
              <a:t>是左孩子，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dirty="0"/>
              <a:t>是右孩子。</a:t>
            </a:r>
            <a:endParaRPr lang="en-US" altLang="zh-CN" dirty="0"/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A7759206-4FBC-4AB9-947F-EA0A3B82A86E}"/>
              </a:ext>
            </a:extLst>
          </p:cNvPr>
          <p:cNvGrpSpPr/>
          <p:nvPr/>
        </p:nvGrpSpPr>
        <p:grpSpPr>
          <a:xfrm>
            <a:off x="960033" y="2497282"/>
            <a:ext cx="2944803" cy="3687478"/>
            <a:chOff x="960033" y="2497282"/>
            <a:chExt cx="2944803" cy="3687478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BB51E701-7B38-40C1-B971-29DEC7CBEF4C}"/>
                </a:ext>
              </a:extLst>
            </p:cNvPr>
            <p:cNvSpPr/>
            <p:nvPr/>
          </p:nvSpPr>
          <p:spPr bwMode="auto">
            <a:xfrm>
              <a:off x="1553101" y="3176457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82B19BD-710F-43F6-A8BC-1A38BD7A6096}"/>
                </a:ext>
              </a:extLst>
            </p:cNvPr>
            <p:cNvSpPr/>
            <p:nvPr/>
          </p:nvSpPr>
          <p:spPr bwMode="auto">
            <a:xfrm>
              <a:off x="2227491" y="3968830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6B8FE787-711F-4474-95EE-42073F7859C4}"/>
                </a:ext>
              </a:extLst>
            </p:cNvPr>
            <p:cNvSpPr/>
            <p:nvPr/>
          </p:nvSpPr>
          <p:spPr bwMode="auto">
            <a:xfrm>
              <a:off x="960033" y="4055066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96295827-5B9A-4FAB-91BA-BB0F97A76ADA}"/>
                </a:ext>
              </a:extLst>
            </p:cNvPr>
            <p:cNvSpPr/>
            <p:nvPr/>
          </p:nvSpPr>
          <p:spPr bwMode="auto">
            <a:xfrm>
              <a:off x="1817599" y="4850820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6B9FB474-0109-45E9-97FF-F3F4594C9259}"/>
                </a:ext>
              </a:extLst>
            </p:cNvPr>
            <p:cNvSpPr/>
            <p:nvPr/>
          </p:nvSpPr>
          <p:spPr bwMode="auto">
            <a:xfrm>
              <a:off x="2897902" y="4873450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EFD6B8F-B3EC-45D1-96DD-5AAADD33F584}"/>
                </a:ext>
              </a:extLst>
            </p:cNvPr>
            <p:cNvCxnSpPr>
              <a:stCxn id="6" idx="0"/>
              <a:endCxn id="4" idx="3"/>
            </p:cNvCxnSpPr>
            <p:nvPr/>
          </p:nvCxnSpPr>
          <p:spPr bwMode="auto">
            <a:xfrm flipV="1">
              <a:off x="1145928" y="3618163"/>
              <a:ext cx="482958" cy="436903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E3D92216-AFB9-4F18-8E29-8CE72643C629}"/>
                </a:ext>
              </a:extLst>
            </p:cNvPr>
            <p:cNvCxnSpPr>
              <a:cxnSpLocks/>
              <a:stCxn id="7" idx="0"/>
              <a:endCxn id="5" idx="3"/>
            </p:cNvCxnSpPr>
            <p:nvPr/>
          </p:nvCxnSpPr>
          <p:spPr bwMode="auto">
            <a:xfrm flipV="1">
              <a:off x="1996169" y="4410536"/>
              <a:ext cx="307107" cy="44028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D7648D8-ED52-4367-BFF6-F4D6F6A2757E}"/>
                </a:ext>
              </a:extLst>
            </p:cNvPr>
            <p:cNvCxnSpPr>
              <a:stCxn id="5" idx="0"/>
              <a:endCxn id="4" idx="5"/>
            </p:cNvCxnSpPr>
            <p:nvPr/>
          </p:nvCxnSpPr>
          <p:spPr bwMode="auto">
            <a:xfrm flipH="1" flipV="1">
              <a:off x="1994807" y="3618163"/>
              <a:ext cx="491430" cy="35066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B1EDDCE-455C-41B4-9127-A073F90EF310}"/>
                </a:ext>
              </a:extLst>
            </p:cNvPr>
            <p:cNvCxnSpPr>
              <a:stCxn id="8" idx="0"/>
              <a:endCxn id="5" idx="5"/>
            </p:cNvCxnSpPr>
            <p:nvPr/>
          </p:nvCxnSpPr>
          <p:spPr bwMode="auto">
            <a:xfrm flipH="1" flipV="1">
              <a:off x="2669197" y="4410536"/>
              <a:ext cx="414600" cy="46291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440E393-B997-4B42-A7D7-AE6301DBA602}"/>
                </a:ext>
              </a:extLst>
            </p:cNvPr>
            <p:cNvSpPr/>
            <p:nvPr/>
          </p:nvSpPr>
          <p:spPr bwMode="auto">
            <a:xfrm>
              <a:off x="2756492" y="249728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F0DFC3D0-7CFF-4523-A664-37F42C00E83D}"/>
                </a:ext>
              </a:extLst>
            </p:cNvPr>
            <p:cNvSpPr/>
            <p:nvPr/>
          </p:nvSpPr>
          <p:spPr bwMode="auto">
            <a:xfrm>
              <a:off x="3568216" y="3431243"/>
              <a:ext cx="336620" cy="1055078"/>
            </a:xfrm>
            <a:prstGeom prst="triangl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58954FA7-B2DD-40E4-96F3-725FB0F1A5E4}"/>
                </a:ext>
              </a:extLst>
            </p:cNvPr>
            <p:cNvCxnSpPr>
              <a:stCxn id="4" idx="7"/>
              <a:endCxn id="15" idx="3"/>
            </p:cNvCxnSpPr>
            <p:nvPr/>
          </p:nvCxnSpPr>
          <p:spPr bwMode="auto">
            <a:xfrm flipV="1">
              <a:off x="1994807" y="2938988"/>
              <a:ext cx="837470" cy="31325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0F85CF7D-1AE7-4CA3-98BD-3AD4B595C294}"/>
                </a:ext>
              </a:extLst>
            </p:cNvPr>
            <p:cNvCxnSpPr>
              <a:stCxn id="15" idx="5"/>
              <a:endCxn id="22" idx="0"/>
            </p:cNvCxnSpPr>
            <p:nvPr/>
          </p:nvCxnSpPr>
          <p:spPr bwMode="auto">
            <a:xfrm>
              <a:off x="3198198" y="2938988"/>
              <a:ext cx="538328" cy="49225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BAAEA6D-994F-4853-AC91-35551AB488ED}"/>
              </a:ext>
            </a:extLst>
          </p:cNvPr>
          <p:cNvGrpSpPr/>
          <p:nvPr/>
        </p:nvGrpSpPr>
        <p:grpSpPr>
          <a:xfrm>
            <a:off x="5592657" y="2496234"/>
            <a:ext cx="3292387" cy="3095674"/>
            <a:chOff x="5592657" y="2496234"/>
            <a:chExt cx="3292387" cy="3095674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FC42FB31-C5FD-4C7C-BE60-26B031AC65CD}"/>
                </a:ext>
              </a:extLst>
            </p:cNvPr>
            <p:cNvSpPr/>
            <p:nvPr/>
          </p:nvSpPr>
          <p:spPr bwMode="auto">
            <a:xfrm>
              <a:off x="6008698" y="333814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1AAEB69-5492-4046-B9D0-048816638026}"/>
                </a:ext>
              </a:extLst>
            </p:cNvPr>
            <p:cNvSpPr/>
            <p:nvPr/>
          </p:nvSpPr>
          <p:spPr bwMode="auto">
            <a:xfrm>
              <a:off x="7025475" y="2496234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B7A4972C-6E64-46BD-BC53-64F55CEA43AA}"/>
                </a:ext>
              </a:extLst>
            </p:cNvPr>
            <p:cNvSpPr/>
            <p:nvPr/>
          </p:nvSpPr>
          <p:spPr bwMode="auto">
            <a:xfrm>
              <a:off x="5592657" y="4280598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D4B62067-C13F-4E37-AFCA-8906E082C9FD}"/>
                </a:ext>
              </a:extLst>
            </p:cNvPr>
            <p:cNvSpPr/>
            <p:nvPr/>
          </p:nvSpPr>
          <p:spPr bwMode="auto">
            <a:xfrm>
              <a:off x="6625537" y="4260501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3" name="等腰三角形 32">
              <a:extLst>
                <a:ext uri="{FF2B5EF4-FFF2-40B4-BE49-F238E27FC236}">
                  <a16:creationId xmlns:a16="http://schemas.microsoft.com/office/drawing/2014/main" id="{31E0D0A5-755A-4E00-BD65-06264E8EEB9C}"/>
                </a:ext>
              </a:extLst>
            </p:cNvPr>
            <p:cNvSpPr/>
            <p:nvPr/>
          </p:nvSpPr>
          <p:spPr bwMode="auto">
            <a:xfrm>
              <a:off x="7542966" y="4280598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094588B6-8788-4265-A0CF-8B24779236B0}"/>
                </a:ext>
              </a:extLst>
            </p:cNvPr>
            <p:cNvCxnSpPr>
              <a:stCxn id="31" idx="0"/>
              <a:endCxn id="29" idx="3"/>
            </p:cNvCxnSpPr>
            <p:nvPr/>
          </p:nvCxnSpPr>
          <p:spPr bwMode="auto">
            <a:xfrm flipV="1">
              <a:off x="5778552" y="3779848"/>
              <a:ext cx="305931" cy="50075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22FDD4E-0814-448A-8A14-04040452514C}"/>
                </a:ext>
              </a:extLst>
            </p:cNvPr>
            <p:cNvCxnSpPr>
              <a:cxnSpLocks/>
              <a:stCxn id="32" idx="0"/>
              <a:endCxn id="29" idx="5"/>
            </p:cNvCxnSpPr>
            <p:nvPr/>
          </p:nvCxnSpPr>
          <p:spPr bwMode="auto">
            <a:xfrm flipH="1" flipV="1">
              <a:off x="6450404" y="3779848"/>
              <a:ext cx="353703" cy="480653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626CDDB1-1FEE-4116-BE4D-5D05CEE72BD9}"/>
                </a:ext>
              </a:extLst>
            </p:cNvPr>
            <p:cNvCxnSpPr>
              <a:stCxn id="30" idx="3"/>
              <a:endCxn id="29" idx="7"/>
            </p:cNvCxnSpPr>
            <p:nvPr/>
          </p:nvCxnSpPr>
          <p:spPr bwMode="auto">
            <a:xfrm flipH="1">
              <a:off x="6450404" y="2937940"/>
              <a:ext cx="650856" cy="47598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E7DB8D2-7AA3-41BF-B6BC-51770E23477C}"/>
                </a:ext>
              </a:extLst>
            </p:cNvPr>
            <p:cNvCxnSpPr>
              <a:stCxn id="33" idx="0"/>
              <a:endCxn id="38" idx="3"/>
            </p:cNvCxnSpPr>
            <p:nvPr/>
          </p:nvCxnSpPr>
          <p:spPr bwMode="auto">
            <a:xfrm flipV="1">
              <a:off x="7728861" y="3728773"/>
              <a:ext cx="333671" cy="55182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A8B04676-0B3E-4997-B9D3-C11241EDE61A}"/>
                </a:ext>
              </a:extLst>
            </p:cNvPr>
            <p:cNvSpPr/>
            <p:nvPr/>
          </p:nvSpPr>
          <p:spPr bwMode="auto">
            <a:xfrm>
              <a:off x="7986747" y="3287067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154B4ABE-4D20-4B70-8E38-967F80358DE0}"/>
                </a:ext>
              </a:extLst>
            </p:cNvPr>
            <p:cNvSpPr/>
            <p:nvPr/>
          </p:nvSpPr>
          <p:spPr bwMode="auto">
            <a:xfrm>
              <a:off x="8548424" y="4280598"/>
              <a:ext cx="336620" cy="1055078"/>
            </a:xfrm>
            <a:prstGeom prst="triangl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3FE7212D-F86F-4FEF-888D-596A3A89ADED}"/>
                </a:ext>
              </a:extLst>
            </p:cNvPr>
            <p:cNvCxnSpPr>
              <a:stCxn id="30" idx="5"/>
              <a:endCxn id="38" idx="1"/>
            </p:cNvCxnSpPr>
            <p:nvPr/>
          </p:nvCxnSpPr>
          <p:spPr bwMode="auto">
            <a:xfrm>
              <a:off x="7467181" y="2937940"/>
              <a:ext cx="595351" cy="42491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F0F410F9-3C12-45D3-BB37-D4B59E336225}"/>
                </a:ext>
              </a:extLst>
            </p:cNvPr>
            <p:cNvCxnSpPr>
              <a:stCxn id="38" idx="5"/>
              <a:endCxn id="39" idx="0"/>
            </p:cNvCxnSpPr>
            <p:nvPr/>
          </p:nvCxnSpPr>
          <p:spPr bwMode="auto">
            <a:xfrm>
              <a:off x="8428453" y="3728773"/>
              <a:ext cx="288281" cy="55182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9" name="箭头: 右 58">
            <a:extLst>
              <a:ext uri="{FF2B5EF4-FFF2-40B4-BE49-F238E27FC236}">
                <a16:creationId xmlns:a16="http://schemas.microsoft.com/office/drawing/2014/main" id="{B99C2479-8603-4AE3-920B-8EAF576D5193}"/>
              </a:ext>
            </a:extLst>
          </p:cNvPr>
          <p:cNvSpPr/>
          <p:nvPr/>
        </p:nvSpPr>
        <p:spPr bwMode="auto">
          <a:xfrm>
            <a:off x="4265948" y="4205236"/>
            <a:ext cx="773302" cy="557683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138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4375F-3DFF-4477-A7BA-02BFB088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Splay(x)</a:t>
            </a:r>
            <a:r>
              <a:rPr lang="zh-CN" altLang="en-US" dirty="0">
                <a:latin typeface="Cambria" panose="02040503050406030204" pitchFamily="18" charset="0"/>
              </a:rPr>
              <a:t>：总结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B2FCAA-B39D-446E-9AF8-E378D1EBD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7311916" cy="2920753"/>
          </a:xfrm>
        </p:spPr>
        <p:txBody>
          <a:bodyPr/>
          <a:lstStyle/>
          <a:p>
            <a:r>
              <a:rPr lang="zh-CN" altLang="en-US" dirty="0"/>
              <a:t>若干次</a:t>
            </a:r>
            <a:r>
              <a:rPr lang="en-US" altLang="zh-CN" dirty="0"/>
              <a:t>splaying</a:t>
            </a:r>
            <a:r>
              <a:rPr lang="zh-CN" altLang="en-US" dirty="0"/>
              <a:t>后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dirty="0"/>
              <a:t>到达根节点。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x</a:t>
            </a:r>
            <a:r>
              <a:rPr lang="zh-CN" altLang="en-US" dirty="0"/>
              <a:t>离根的距离 </a:t>
            </a:r>
            <a:r>
              <a:rPr lang="en-US" altLang="zh-CN" dirty="0"/>
              <a:t>≥ 2</a:t>
            </a:r>
          </a:p>
          <a:p>
            <a:pPr lvl="2"/>
            <a:r>
              <a:rPr lang="zh-CN" altLang="en-US" dirty="0"/>
              <a:t>一次</a:t>
            </a:r>
            <a:r>
              <a:rPr lang="en-US" altLang="zh-CN" dirty="0"/>
              <a:t>splaying</a:t>
            </a:r>
            <a:r>
              <a:rPr lang="zh-CN" altLang="en-US" dirty="0"/>
              <a:t>之后距离减少</a:t>
            </a:r>
            <a:r>
              <a:rPr lang="en-US" altLang="zh-CN" dirty="0"/>
              <a:t>2</a:t>
            </a:r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x</a:t>
            </a:r>
            <a:r>
              <a:rPr lang="zh-CN" altLang="en-US" dirty="0"/>
              <a:t>离根的距离 </a:t>
            </a:r>
            <a:r>
              <a:rPr lang="en-US" altLang="zh-CN" dirty="0"/>
              <a:t>≥ 1</a:t>
            </a:r>
          </a:p>
          <a:p>
            <a:pPr lvl="2"/>
            <a:r>
              <a:rPr lang="zh-CN" altLang="en-US" dirty="0"/>
              <a:t>一次</a:t>
            </a:r>
            <a:r>
              <a:rPr lang="en-US" altLang="zh-CN" dirty="0"/>
              <a:t>splaying</a:t>
            </a:r>
            <a:r>
              <a:rPr lang="zh-CN" altLang="en-US" dirty="0"/>
              <a:t>之后距离减少</a:t>
            </a:r>
            <a:r>
              <a:rPr lang="en-US" altLang="zh-CN" dirty="0"/>
              <a:t>1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1601458-E5B5-4C3B-8BAB-BC0DF817DD53}"/>
              </a:ext>
            </a:extLst>
          </p:cNvPr>
          <p:cNvGrpSpPr>
            <a:grpSpLocks noChangeAspect="1"/>
          </p:cNvGrpSpPr>
          <p:nvPr/>
        </p:nvGrpSpPr>
        <p:grpSpPr>
          <a:xfrm>
            <a:off x="6107845" y="2192339"/>
            <a:ext cx="1123967" cy="1533570"/>
            <a:chOff x="1411793" y="3039626"/>
            <a:chExt cx="2316145" cy="3160207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CDF6A47-53DA-4EB6-9C1B-E255EDFD2479}"/>
                </a:ext>
              </a:extLst>
            </p:cNvPr>
            <p:cNvSpPr/>
            <p:nvPr/>
          </p:nvSpPr>
          <p:spPr bwMode="auto">
            <a:xfrm>
              <a:off x="2612571" y="303962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645EA40-B5BB-4069-BC29-D2DA90AC3094}"/>
                </a:ext>
              </a:extLst>
            </p:cNvPr>
            <p:cNvSpPr/>
            <p:nvPr/>
          </p:nvSpPr>
          <p:spPr bwMode="auto">
            <a:xfrm>
              <a:off x="1879041" y="3966587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6F04140-7666-4272-A3B9-7EC48048B7B6}"/>
                </a:ext>
              </a:extLst>
            </p:cNvPr>
            <p:cNvSpPr/>
            <p:nvPr/>
          </p:nvSpPr>
          <p:spPr bwMode="auto">
            <a:xfrm>
              <a:off x="1411793" y="4888523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25801B62-59EA-4C17-B9D4-A4A515AF20BD}"/>
                </a:ext>
              </a:extLst>
            </p:cNvPr>
            <p:cNvSpPr/>
            <p:nvPr/>
          </p:nvSpPr>
          <p:spPr bwMode="auto">
            <a:xfrm>
              <a:off x="2326193" y="4888523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D3336D5C-994D-4DC6-B296-7BF03B518C8D}"/>
                </a:ext>
              </a:extLst>
            </p:cNvPr>
            <p:cNvSpPr/>
            <p:nvPr/>
          </p:nvSpPr>
          <p:spPr bwMode="auto">
            <a:xfrm>
              <a:off x="3356149" y="3991131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B4B8165-E26F-4A87-90CE-97420A362DD3}"/>
                </a:ext>
              </a:extLst>
            </p:cNvPr>
            <p:cNvCxnSpPr>
              <a:stCxn id="7" idx="0"/>
              <a:endCxn id="6" idx="3"/>
            </p:cNvCxnSpPr>
            <p:nvPr/>
          </p:nvCxnSpPr>
          <p:spPr bwMode="auto">
            <a:xfrm flipV="1">
              <a:off x="1597688" y="4408293"/>
              <a:ext cx="357138" cy="4802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568D2CE-9454-48DC-AFFA-484546EA682B}"/>
                </a:ext>
              </a:extLst>
            </p:cNvPr>
            <p:cNvCxnSpPr>
              <a:cxnSpLocks/>
              <a:stCxn id="8" idx="0"/>
              <a:endCxn id="6" idx="5"/>
            </p:cNvCxnSpPr>
            <p:nvPr/>
          </p:nvCxnSpPr>
          <p:spPr bwMode="auto">
            <a:xfrm flipH="1" flipV="1">
              <a:off x="2320747" y="4408293"/>
              <a:ext cx="184016" cy="4802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E0E066F-BED7-4D99-A8AF-F9082FB16994}"/>
                </a:ext>
              </a:extLst>
            </p:cNvPr>
            <p:cNvCxnSpPr>
              <a:stCxn id="6" idx="0"/>
              <a:endCxn id="5" idx="3"/>
            </p:cNvCxnSpPr>
            <p:nvPr/>
          </p:nvCxnSpPr>
          <p:spPr bwMode="auto">
            <a:xfrm flipV="1">
              <a:off x="2137787" y="3481332"/>
              <a:ext cx="550569" cy="48525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AAC1CC6-D29A-4584-AE36-BEBEC006C5C7}"/>
                </a:ext>
              </a:extLst>
            </p:cNvPr>
            <p:cNvCxnSpPr>
              <a:stCxn id="9" idx="0"/>
              <a:endCxn id="5" idx="5"/>
            </p:cNvCxnSpPr>
            <p:nvPr/>
          </p:nvCxnSpPr>
          <p:spPr bwMode="auto">
            <a:xfrm flipH="1" flipV="1">
              <a:off x="3054277" y="3481332"/>
              <a:ext cx="487767" cy="50979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CBA6437-A8FD-4F27-A9A8-841C10538667}"/>
              </a:ext>
            </a:extLst>
          </p:cNvPr>
          <p:cNvGrpSpPr>
            <a:grpSpLocks noChangeAspect="1"/>
          </p:cNvGrpSpPr>
          <p:nvPr/>
        </p:nvGrpSpPr>
        <p:grpSpPr>
          <a:xfrm>
            <a:off x="7772935" y="2153455"/>
            <a:ext cx="1190149" cy="1530647"/>
            <a:chOff x="5465577" y="3039626"/>
            <a:chExt cx="2452524" cy="3154185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2A7BF26-B0B1-4363-B671-BEEEED500C60}"/>
                </a:ext>
              </a:extLst>
            </p:cNvPr>
            <p:cNvSpPr/>
            <p:nvPr/>
          </p:nvSpPr>
          <p:spPr bwMode="auto">
            <a:xfrm>
              <a:off x="6930428" y="396658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9BC0D0C3-CC29-4DFD-AD8E-9266E0777713}"/>
                </a:ext>
              </a:extLst>
            </p:cNvPr>
            <p:cNvSpPr/>
            <p:nvPr/>
          </p:nvSpPr>
          <p:spPr bwMode="auto">
            <a:xfrm>
              <a:off x="6117145" y="3039626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0B5D7CF4-2031-4036-8E23-1ED4891259CB}"/>
                </a:ext>
              </a:extLst>
            </p:cNvPr>
            <p:cNvSpPr/>
            <p:nvPr/>
          </p:nvSpPr>
          <p:spPr bwMode="auto">
            <a:xfrm>
              <a:off x="5465577" y="3991131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8F5CC4CD-42A8-449A-950A-326B8558715D}"/>
                </a:ext>
              </a:extLst>
            </p:cNvPr>
            <p:cNvSpPr/>
            <p:nvPr/>
          </p:nvSpPr>
          <p:spPr bwMode="auto">
            <a:xfrm>
              <a:off x="6456067" y="4645396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1A49263B-A55A-45A2-AC2A-5B728E74692B}"/>
                </a:ext>
              </a:extLst>
            </p:cNvPr>
            <p:cNvSpPr/>
            <p:nvPr/>
          </p:nvSpPr>
          <p:spPr bwMode="auto">
            <a:xfrm>
              <a:off x="7546312" y="4882501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FDF5194-52F4-420F-A393-78F60CD06CA3}"/>
                </a:ext>
              </a:extLst>
            </p:cNvPr>
            <p:cNvCxnSpPr>
              <a:stCxn id="17" idx="0"/>
              <a:endCxn id="16" idx="3"/>
            </p:cNvCxnSpPr>
            <p:nvPr/>
          </p:nvCxnSpPr>
          <p:spPr bwMode="auto">
            <a:xfrm flipV="1">
              <a:off x="5651472" y="3481332"/>
              <a:ext cx="541458" cy="50979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FD990333-050A-4F0D-A6AC-13721112107E}"/>
                </a:ext>
              </a:extLst>
            </p:cNvPr>
            <p:cNvCxnSpPr>
              <a:cxnSpLocks/>
              <a:stCxn id="18" idx="0"/>
              <a:endCxn id="15" idx="3"/>
            </p:cNvCxnSpPr>
            <p:nvPr/>
          </p:nvCxnSpPr>
          <p:spPr bwMode="auto">
            <a:xfrm flipV="1">
              <a:off x="6634637" y="4408292"/>
              <a:ext cx="371576" cy="23710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C6085B46-7D2A-44B8-8BB7-889766908BFD}"/>
                </a:ext>
              </a:extLst>
            </p:cNvPr>
            <p:cNvCxnSpPr>
              <a:stCxn id="16" idx="5"/>
              <a:endCxn id="15" idx="1"/>
            </p:cNvCxnSpPr>
            <p:nvPr/>
          </p:nvCxnSpPr>
          <p:spPr bwMode="auto">
            <a:xfrm>
              <a:off x="6558851" y="3481332"/>
              <a:ext cx="447362" cy="5610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079E342-3864-4445-9457-D69641B5C63E}"/>
                </a:ext>
              </a:extLst>
            </p:cNvPr>
            <p:cNvCxnSpPr>
              <a:stCxn id="19" idx="0"/>
              <a:endCxn id="15" idx="5"/>
            </p:cNvCxnSpPr>
            <p:nvPr/>
          </p:nvCxnSpPr>
          <p:spPr bwMode="auto">
            <a:xfrm flipH="1" flipV="1">
              <a:off x="7372134" y="4408292"/>
              <a:ext cx="360073" cy="47420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" name="箭头: 右 23">
            <a:extLst>
              <a:ext uri="{FF2B5EF4-FFF2-40B4-BE49-F238E27FC236}">
                <a16:creationId xmlns:a16="http://schemas.microsoft.com/office/drawing/2014/main" id="{AC6191EC-3963-4ECB-BB04-B2D34FC3A982}"/>
              </a:ext>
            </a:extLst>
          </p:cNvPr>
          <p:cNvSpPr>
            <a:spLocks noChangeAspect="1"/>
          </p:cNvSpPr>
          <p:nvPr/>
        </p:nvSpPr>
        <p:spPr bwMode="auto">
          <a:xfrm>
            <a:off x="7303582" y="3413472"/>
            <a:ext cx="375264" cy="270630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140273F-7080-458E-8678-B32D8D6F1864}"/>
              </a:ext>
            </a:extLst>
          </p:cNvPr>
          <p:cNvGrpSpPr>
            <a:grpSpLocks noChangeAspect="1"/>
          </p:cNvGrpSpPr>
          <p:nvPr/>
        </p:nvGrpSpPr>
        <p:grpSpPr>
          <a:xfrm>
            <a:off x="5239770" y="4388269"/>
            <a:ext cx="1444682" cy="1809028"/>
            <a:chOff x="960033" y="2497282"/>
            <a:chExt cx="2944803" cy="3687478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F725403F-58DE-4F41-A4CC-66FB810B72F3}"/>
                </a:ext>
              </a:extLst>
            </p:cNvPr>
            <p:cNvSpPr/>
            <p:nvPr/>
          </p:nvSpPr>
          <p:spPr bwMode="auto">
            <a:xfrm>
              <a:off x="1553101" y="3176457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8CEC38F8-2A2F-41A3-838F-1626219F3DC1}"/>
                </a:ext>
              </a:extLst>
            </p:cNvPr>
            <p:cNvSpPr/>
            <p:nvPr/>
          </p:nvSpPr>
          <p:spPr bwMode="auto">
            <a:xfrm>
              <a:off x="2227491" y="3968830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6518AB30-AB8A-48E1-830B-93EBE0461245}"/>
                </a:ext>
              </a:extLst>
            </p:cNvPr>
            <p:cNvSpPr/>
            <p:nvPr/>
          </p:nvSpPr>
          <p:spPr bwMode="auto">
            <a:xfrm>
              <a:off x="960033" y="4055066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8FA1FC67-D1EC-4BCF-9431-927578598CD0}"/>
                </a:ext>
              </a:extLst>
            </p:cNvPr>
            <p:cNvSpPr/>
            <p:nvPr/>
          </p:nvSpPr>
          <p:spPr bwMode="auto">
            <a:xfrm>
              <a:off x="1817599" y="4850820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81F07F71-8944-4B73-AAEF-B7AAAC783C9C}"/>
                </a:ext>
              </a:extLst>
            </p:cNvPr>
            <p:cNvSpPr/>
            <p:nvPr/>
          </p:nvSpPr>
          <p:spPr bwMode="auto">
            <a:xfrm>
              <a:off x="2897902" y="4873450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31DC1CF7-E3AE-4CC7-98B7-3BC37C71DC52}"/>
                </a:ext>
              </a:extLst>
            </p:cNvPr>
            <p:cNvCxnSpPr>
              <a:stCxn id="28" idx="0"/>
              <a:endCxn id="26" idx="3"/>
            </p:cNvCxnSpPr>
            <p:nvPr/>
          </p:nvCxnSpPr>
          <p:spPr bwMode="auto">
            <a:xfrm flipV="1">
              <a:off x="1145928" y="3618163"/>
              <a:ext cx="482958" cy="436903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A7452D4A-DADE-4E03-8757-5742E96A67B5}"/>
                </a:ext>
              </a:extLst>
            </p:cNvPr>
            <p:cNvCxnSpPr>
              <a:cxnSpLocks/>
              <a:stCxn id="29" idx="0"/>
              <a:endCxn id="27" idx="3"/>
            </p:cNvCxnSpPr>
            <p:nvPr/>
          </p:nvCxnSpPr>
          <p:spPr bwMode="auto">
            <a:xfrm flipV="1">
              <a:off x="1996169" y="4410536"/>
              <a:ext cx="307107" cy="44028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F10107E-9AF7-4528-B838-0A4A8012FB0F}"/>
                </a:ext>
              </a:extLst>
            </p:cNvPr>
            <p:cNvCxnSpPr>
              <a:stCxn id="27" idx="0"/>
              <a:endCxn id="26" idx="5"/>
            </p:cNvCxnSpPr>
            <p:nvPr/>
          </p:nvCxnSpPr>
          <p:spPr bwMode="auto">
            <a:xfrm flipH="1" flipV="1">
              <a:off x="1994807" y="3618163"/>
              <a:ext cx="491430" cy="35066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A4A536E9-F2D1-4489-A603-23D6B2FFF6DE}"/>
                </a:ext>
              </a:extLst>
            </p:cNvPr>
            <p:cNvCxnSpPr>
              <a:stCxn id="30" idx="0"/>
              <a:endCxn id="27" idx="5"/>
            </p:cNvCxnSpPr>
            <p:nvPr/>
          </p:nvCxnSpPr>
          <p:spPr bwMode="auto">
            <a:xfrm flipH="1" flipV="1">
              <a:off x="2669197" y="4410536"/>
              <a:ext cx="414600" cy="46291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ED6631F7-7A98-4A84-8329-2E375E8677ED}"/>
                </a:ext>
              </a:extLst>
            </p:cNvPr>
            <p:cNvSpPr/>
            <p:nvPr/>
          </p:nvSpPr>
          <p:spPr bwMode="auto">
            <a:xfrm>
              <a:off x="2756492" y="249728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23B67B65-6830-40BC-B527-5E82264AA9AC}"/>
                </a:ext>
              </a:extLst>
            </p:cNvPr>
            <p:cNvSpPr/>
            <p:nvPr/>
          </p:nvSpPr>
          <p:spPr bwMode="auto">
            <a:xfrm>
              <a:off x="3568216" y="3431243"/>
              <a:ext cx="336620" cy="1055078"/>
            </a:xfrm>
            <a:prstGeom prst="triangl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F9C55CF-0353-4FF6-9294-DA4905B7015C}"/>
                </a:ext>
              </a:extLst>
            </p:cNvPr>
            <p:cNvCxnSpPr>
              <a:stCxn id="26" idx="7"/>
              <a:endCxn id="35" idx="3"/>
            </p:cNvCxnSpPr>
            <p:nvPr/>
          </p:nvCxnSpPr>
          <p:spPr bwMode="auto">
            <a:xfrm flipV="1">
              <a:off x="1994807" y="2938988"/>
              <a:ext cx="837470" cy="31325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79C5FE2D-B8EE-4AD7-86CC-1D5A4A049451}"/>
                </a:ext>
              </a:extLst>
            </p:cNvPr>
            <p:cNvCxnSpPr>
              <a:stCxn id="35" idx="5"/>
              <a:endCxn id="36" idx="0"/>
            </p:cNvCxnSpPr>
            <p:nvPr/>
          </p:nvCxnSpPr>
          <p:spPr bwMode="auto">
            <a:xfrm>
              <a:off x="3198198" y="2938988"/>
              <a:ext cx="538328" cy="49225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B6A82D3-169A-4759-8E73-3D5255D1660A}"/>
              </a:ext>
            </a:extLst>
          </p:cNvPr>
          <p:cNvGrpSpPr>
            <a:grpSpLocks noChangeAspect="1"/>
          </p:cNvGrpSpPr>
          <p:nvPr/>
        </p:nvGrpSpPr>
        <p:grpSpPr>
          <a:xfrm>
            <a:off x="7200897" y="4399594"/>
            <a:ext cx="1615202" cy="1518697"/>
            <a:chOff x="5592657" y="2496234"/>
            <a:chExt cx="3292387" cy="3095674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3D2FC59A-D664-4A40-AFC3-127C8E6BD0BF}"/>
                </a:ext>
              </a:extLst>
            </p:cNvPr>
            <p:cNvSpPr/>
            <p:nvPr/>
          </p:nvSpPr>
          <p:spPr bwMode="auto">
            <a:xfrm>
              <a:off x="6008698" y="333814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3BDEF573-EF5C-4B73-8AE9-BCB809CA9EA2}"/>
                </a:ext>
              </a:extLst>
            </p:cNvPr>
            <p:cNvSpPr/>
            <p:nvPr/>
          </p:nvSpPr>
          <p:spPr bwMode="auto">
            <a:xfrm>
              <a:off x="7025475" y="2496234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2" name="等腰三角形 41">
              <a:extLst>
                <a:ext uri="{FF2B5EF4-FFF2-40B4-BE49-F238E27FC236}">
                  <a16:creationId xmlns:a16="http://schemas.microsoft.com/office/drawing/2014/main" id="{CC7F6D04-88F3-4E8C-8B3F-53894015FAE2}"/>
                </a:ext>
              </a:extLst>
            </p:cNvPr>
            <p:cNvSpPr/>
            <p:nvPr/>
          </p:nvSpPr>
          <p:spPr bwMode="auto">
            <a:xfrm>
              <a:off x="5592657" y="4280598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D07318DF-167B-4A98-862B-28E31EAC650B}"/>
                </a:ext>
              </a:extLst>
            </p:cNvPr>
            <p:cNvSpPr/>
            <p:nvPr/>
          </p:nvSpPr>
          <p:spPr bwMode="auto">
            <a:xfrm>
              <a:off x="6625537" y="4260501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8DBD1603-DD1F-478B-92FC-F199423154C4}"/>
                </a:ext>
              </a:extLst>
            </p:cNvPr>
            <p:cNvSpPr/>
            <p:nvPr/>
          </p:nvSpPr>
          <p:spPr bwMode="auto">
            <a:xfrm>
              <a:off x="7542966" y="4280598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6AA44E4C-AE16-49D7-B746-14124E29E1C9}"/>
                </a:ext>
              </a:extLst>
            </p:cNvPr>
            <p:cNvCxnSpPr>
              <a:stCxn id="42" idx="0"/>
              <a:endCxn id="40" idx="3"/>
            </p:cNvCxnSpPr>
            <p:nvPr/>
          </p:nvCxnSpPr>
          <p:spPr bwMode="auto">
            <a:xfrm flipV="1">
              <a:off x="5778552" y="3779848"/>
              <a:ext cx="305931" cy="50075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A6CA4C18-463E-4376-BF3C-38E8B2F7887C}"/>
                </a:ext>
              </a:extLst>
            </p:cNvPr>
            <p:cNvCxnSpPr>
              <a:cxnSpLocks/>
              <a:stCxn id="43" idx="0"/>
              <a:endCxn id="40" idx="5"/>
            </p:cNvCxnSpPr>
            <p:nvPr/>
          </p:nvCxnSpPr>
          <p:spPr bwMode="auto">
            <a:xfrm flipH="1" flipV="1">
              <a:off x="6450404" y="3779848"/>
              <a:ext cx="353703" cy="480653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914DE261-1B00-471F-9CB8-4D2B6433CC74}"/>
                </a:ext>
              </a:extLst>
            </p:cNvPr>
            <p:cNvCxnSpPr>
              <a:stCxn id="41" idx="3"/>
              <a:endCxn id="40" idx="7"/>
            </p:cNvCxnSpPr>
            <p:nvPr/>
          </p:nvCxnSpPr>
          <p:spPr bwMode="auto">
            <a:xfrm flipH="1">
              <a:off x="6450404" y="2937940"/>
              <a:ext cx="650856" cy="47598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01581103-7454-420B-9B86-080F014D0B18}"/>
                </a:ext>
              </a:extLst>
            </p:cNvPr>
            <p:cNvCxnSpPr>
              <a:stCxn id="44" idx="0"/>
              <a:endCxn id="49" idx="3"/>
            </p:cNvCxnSpPr>
            <p:nvPr/>
          </p:nvCxnSpPr>
          <p:spPr bwMode="auto">
            <a:xfrm flipV="1">
              <a:off x="7728861" y="3728773"/>
              <a:ext cx="333671" cy="55182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85E59B70-5A02-438A-BFC8-0954AF5F5517}"/>
                </a:ext>
              </a:extLst>
            </p:cNvPr>
            <p:cNvSpPr/>
            <p:nvPr/>
          </p:nvSpPr>
          <p:spPr bwMode="auto">
            <a:xfrm>
              <a:off x="7986747" y="3287067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0" name="等腰三角形 49">
              <a:extLst>
                <a:ext uri="{FF2B5EF4-FFF2-40B4-BE49-F238E27FC236}">
                  <a16:creationId xmlns:a16="http://schemas.microsoft.com/office/drawing/2014/main" id="{9E64EE7B-2248-42E6-A071-E5023F5D7F83}"/>
                </a:ext>
              </a:extLst>
            </p:cNvPr>
            <p:cNvSpPr/>
            <p:nvPr/>
          </p:nvSpPr>
          <p:spPr bwMode="auto">
            <a:xfrm>
              <a:off x="8548424" y="4280598"/>
              <a:ext cx="336620" cy="1055078"/>
            </a:xfrm>
            <a:prstGeom prst="triangl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5B63D710-31C2-4CD5-B805-9561CE865F20}"/>
                </a:ext>
              </a:extLst>
            </p:cNvPr>
            <p:cNvCxnSpPr>
              <a:stCxn id="41" idx="5"/>
              <a:endCxn id="49" idx="1"/>
            </p:cNvCxnSpPr>
            <p:nvPr/>
          </p:nvCxnSpPr>
          <p:spPr bwMode="auto">
            <a:xfrm>
              <a:off x="7467181" y="2937940"/>
              <a:ext cx="595351" cy="42491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AAC5D0B2-80DE-4272-BAE6-8E87883E3937}"/>
                </a:ext>
              </a:extLst>
            </p:cNvPr>
            <p:cNvCxnSpPr>
              <a:stCxn id="49" idx="5"/>
              <a:endCxn id="50" idx="0"/>
            </p:cNvCxnSpPr>
            <p:nvPr/>
          </p:nvCxnSpPr>
          <p:spPr bwMode="auto">
            <a:xfrm>
              <a:off x="8428453" y="3728773"/>
              <a:ext cx="288281" cy="55182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3" name="箭头: 右 52">
            <a:extLst>
              <a:ext uri="{FF2B5EF4-FFF2-40B4-BE49-F238E27FC236}">
                <a16:creationId xmlns:a16="http://schemas.microsoft.com/office/drawing/2014/main" id="{A65CF7F8-C753-48C7-8107-3ECE27DF36F8}"/>
              </a:ext>
            </a:extLst>
          </p:cNvPr>
          <p:cNvSpPr>
            <a:spLocks noChangeAspect="1"/>
          </p:cNvSpPr>
          <p:nvPr/>
        </p:nvSpPr>
        <p:spPr bwMode="auto">
          <a:xfrm>
            <a:off x="6595786" y="5525914"/>
            <a:ext cx="379372" cy="273592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0303336C-3BCC-4549-8483-BD7F8C004862}"/>
              </a:ext>
            </a:extLst>
          </p:cNvPr>
          <p:cNvGrpSpPr>
            <a:grpSpLocks noChangeAspect="1"/>
          </p:cNvGrpSpPr>
          <p:nvPr/>
        </p:nvGrpSpPr>
        <p:grpSpPr>
          <a:xfrm>
            <a:off x="1016852" y="4296531"/>
            <a:ext cx="1530191" cy="1805592"/>
            <a:chOff x="828988" y="2497282"/>
            <a:chExt cx="3125039" cy="3687478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2D0A7122-0076-4B89-9465-EC9715987232}"/>
                </a:ext>
              </a:extLst>
            </p:cNvPr>
            <p:cNvSpPr/>
            <p:nvPr/>
          </p:nvSpPr>
          <p:spPr bwMode="auto">
            <a:xfrm>
              <a:off x="1921957" y="320751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9A8B18C0-633D-4637-BFD5-2F433C9981D1}"/>
                </a:ext>
              </a:extLst>
            </p:cNvPr>
            <p:cNvSpPr/>
            <p:nvPr/>
          </p:nvSpPr>
          <p:spPr bwMode="auto">
            <a:xfrm>
              <a:off x="1296236" y="3951514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7" name="等腰三角形 56">
              <a:extLst>
                <a:ext uri="{FF2B5EF4-FFF2-40B4-BE49-F238E27FC236}">
                  <a16:creationId xmlns:a16="http://schemas.microsoft.com/office/drawing/2014/main" id="{F40E0B48-0F3C-4434-9DE2-39D90E8DFBA0}"/>
                </a:ext>
              </a:extLst>
            </p:cNvPr>
            <p:cNvSpPr/>
            <p:nvPr/>
          </p:nvSpPr>
          <p:spPr bwMode="auto">
            <a:xfrm>
              <a:off x="828988" y="4873450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8" name="等腰三角形 57">
              <a:extLst>
                <a:ext uri="{FF2B5EF4-FFF2-40B4-BE49-F238E27FC236}">
                  <a16:creationId xmlns:a16="http://schemas.microsoft.com/office/drawing/2014/main" id="{25F46B78-F0A9-4498-9A49-1438A4380AB9}"/>
                </a:ext>
              </a:extLst>
            </p:cNvPr>
            <p:cNvSpPr/>
            <p:nvPr/>
          </p:nvSpPr>
          <p:spPr bwMode="auto">
            <a:xfrm>
              <a:off x="1743388" y="4873450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9" name="等腰三角形 58">
              <a:extLst>
                <a:ext uri="{FF2B5EF4-FFF2-40B4-BE49-F238E27FC236}">
                  <a16:creationId xmlns:a16="http://schemas.microsoft.com/office/drawing/2014/main" id="{4D3759E1-E359-4F4D-B04C-6E679E92D645}"/>
                </a:ext>
              </a:extLst>
            </p:cNvPr>
            <p:cNvSpPr/>
            <p:nvPr/>
          </p:nvSpPr>
          <p:spPr bwMode="auto">
            <a:xfrm>
              <a:off x="2773344" y="3976058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039F70BA-3D69-4FD3-A9ED-CF5B4A42B149}"/>
                </a:ext>
              </a:extLst>
            </p:cNvPr>
            <p:cNvCxnSpPr>
              <a:stCxn id="57" idx="0"/>
              <a:endCxn id="56" idx="3"/>
            </p:cNvCxnSpPr>
            <p:nvPr/>
          </p:nvCxnSpPr>
          <p:spPr bwMode="auto">
            <a:xfrm flipV="1">
              <a:off x="1014883" y="4393220"/>
              <a:ext cx="357138" cy="4802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04A490D6-0057-4729-8DD8-8A2F2EA4F1EF}"/>
                </a:ext>
              </a:extLst>
            </p:cNvPr>
            <p:cNvCxnSpPr>
              <a:cxnSpLocks/>
              <a:stCxn id="58" idx="0"/>
              <a:endCxn id="56" idx="5"/>
            </p:cNvCxnSpPr>
            <p:nvPr/>
          </p:nvCxnSpPr>
          <p:spPr bwMode="auto">
            <a:xfrm flipH="1" flipV="1">
              <a:off x="1737942" y="4393220"/>
              <a:ext cx="184016" cy="4802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ECAE83F7-50DF-42E0-9714-E2861008650E}"/>
                </a:ext>
              </a:extLst>
            </p:cNvPr>
            <p:cNvCxnSpPr>
              <a:stCxn id="56" idx="0"/>
              <a:endCxn id="55" idx="3"/>
            </p:cNvCxnSpPr>
            <p:nvPr/>
          </p:nvCxnSpPr>
          <p:spPr bwMode="auto">
            <a:xfrm flipV="1">
              <a:off x="1554982" y="3649219"/>
              <a:ext cx="442760" cy="30229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1639405B-B867-4437-A752-C18F73D75602}"/>
                </a:ext>
              </a:extLst>
            </p:cNvPr>
            <p:cNvCxnSpPr>
              <a:stCxn id="59" idx="0"/>
              <a:endCxn id="55" idx="5"/>
            </p:cNvCxnSpPr>
            <p:nvPr/>
          </p:nvCxnSpPr>
          <p:spPr bwMode="auto">
            <a:xfrm flipH="1" flipV="1">
              <a:off x="2363663" y="3649219"/>
              <a:ext cx="595576" cy="3268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ACBC3007-C88D-4D57-9230-9CF26D0A64EE}"/>
                </a:ext>
              </a:extLst>
            </p:cNvPr>
            <p:cNvSpPr/>
            <p:nvPr/>
          </p:nvSpPr>
          <p:spPr bwMode="auto">
            <a:xfrm>
              <a:off x="2700492" y="249728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id="{769844E2-7A37-48C7-98C9-8A1DE7086D18}"/>
                </a:ext>
              </a:extLst>
            </p:cNvPr>
            <p:cNvSpPr/>
            <p:nvPr/>
          </p:nvSpPr>
          <p:spPr bwMode="auto">
            <a:xfrm>
              <a:off x="3617407" y="3413927"/>
              <a:ext cx="336620" cy="1055078"/>
            </a:xfrm>
            <a:prstGeom prst="triangl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03035710-44D7-464B-826E-9CF6C8DB7D6D}"/>
                </a:ext>
              </a:extLst>
            </p:cNvPr>
            <p:cNvCxnSpPr>
              <a:stCxn id="55" idx="7"/>
              <a:endCxn id="64" idx="3"/>
            </p:cNvCxnSpPr>
            <p:nvPr/>
          </p:nvCxnSpPr>
          <p:spPr bwMode="auto">
            <a:xfrm flipV="1">
              <a:off x="2363663" y="2938988"/>
              <a:ext cx="412614" cy="34431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94894E06-B03F-4804-BCD6-EC1DA75E1B6C}"/>
                </a:ext>
              </a:extLst>
            </p:cNvPr>
            <p:cNvCxnSpPr>
              <a:stCxn id="64" idx="5"/>
              <a:endCxn id="65" idx="0"/>
            </p:cNvCxnSpPr>
            <p:nvPr/>
          </p:nvCxnSpPr>
          <p:spPr bwMode="auto">
            <a:xfrm>
              <a:off x="3142198" y="2938988"/>
              <a:ext cx="643519" cy="4749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FEBF04F6-442C-4849-A51B-6B6B4D751B11}"/>
              </a:ext>
            </a:extLst>
          </p:cNvPr>
          <p:cNvGrpSpPr>
            <a:grpSpLocks noChangeAspect="1"/>
          </p:cNvGrpSpPr>
          <p:nvPr/>
        </p:nvGrpSpPr>
        <p:grpSpPr>
          <a:xfrm>
            <a:off x="2951986" y="4336548"/>
            <a:ext cx="1517584" cy="1805592"/>
            <a:chOff x="5514447" y="2497282"/>
            <a:chExt cx="3099291" cy="3687478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AEBEBBE0-B763-4AEC-866B-03C1B591B79C}"/>
                </a:ext>
              </a:extLst>
            </p:cNvPr>
            <p:cNvSpPr/>
            <p:nvPr/>
          </p:nvSpPr>
          <p:spPr bwMode="auto">
            <a:xfrm>
              <a:off x="6895894" y="320751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p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DB481B14-FCB7-4631-A93F-22F09F3D58A0}"/>
                </a:ext>
              </a:extLst>
            </p:cNvPr>
            <p:cNvSpPr/>
            <p:nvPr/>
          </p:nvSpPr>
          <p:spPr bwMode="auto">
            <a:xfrm>
              <a:off x="6122377" y="2497282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id="{B003F3E9-7B62-43FA-A7E6-9086D99B083B}"/>
                </a:ext>
              </a:extLst>
            </p:cNvPr>
            <p:cNvSpPr/>
            <p:nvPr/>
          </p:nvSpPr>
          <p:spPr bwMode="auto">
            <a:xfrm>
              <a:off x="5514447" y="3413927"/>
              <a:ext cx="371789" cy="1311310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66B97EE0-C08B-42A8-B42E-67D322961D8B}"/>
                </a:ext>
              </a:extLst>
            </p:cNvPr>
            <p:cNvSpPr/>
            <p:nvPr/>
          </p:nvSpPr>
          <p:spPr bwMode="auto">
            <a:xfrm>
              <a:off x="6486002" y="3976058"/>
              <a:ext cx="357139" cy="1004835"/>
            </a:xfrm>
            <a:prstGeom prst="triangl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id="{BCC5EEC2-0046-43CC-B499-CEADD5EA7737}"/>
                </a:ext>
              </a:extLst>
            </p:cNvPr>
            <p:cNvSpPr/>
            <p:nvPr/>
          </p:nvSpPr>
          <p:spPr bwMode="auto">
            <a:xfrm>
              <a:off x="7188340" y="4873450"/>
              <a:ext cx="371789" cy="1311310"/>
            </a:xfrm>
            <a:prstGeom prst="triangle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1A22E212-3652-4219-A656-0755F00286DD}"/>
                </a:ext>
              </a:extLst>
            </p:cNvPr>
            <p:cNvCxnSpPr>
              <a:stCxn id="71" idx="0"/>
              <a:endCxn id="70" idx="3"/>
            </p:cNvCxnSpPr>
            <p:nvPr/>
          </p:nvCxnSpPr>
          <p:spPr bwMode="auto">
            <a:xfrm flipV="1">
              <a:off x="5700342" y="2938988"/>
              <a:ext cx="497820" cy="4749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959ED904-D308-48BB-ADF6-D425A4A65EE2}"/>
                </a:ext>
              </a:extLst>
            </p:cNvPr>
            <p:cNvCxnSpPr>
              <a:cxnSpLocks/>
              <a:stCxn id="72" idx="0"/>
              <a:endCxn id="69" idx="3"/>
            </p:cNvCxnSpPr>
            <p:nvPr/>
          </p:nvCxnSpPr>
          <p:spPr bwMode="auto">
            <a:xfrm flipV="1">
              <a:off x="6664572" y="3649219"/>
              <a:ext cx="307107" cy="32683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D0AB77F5-6F5D-43E1-BE06-1F7D26D0BAB9}"/>
                </a:ext>
              </a:extLst>
            </p:cNvPr>
            <p:cNvCxnSpPr>
              <a:stCxn id="70" idx="5"/>
              <a:endCxn id="69" idx="1"/>
            </p:cNvCxnSpPr>
            <p:nvPr/>
          </p:nvCxnSpPr>
          <p:spPr bwMode="auto">
            <a:xfrm>
              <a:off x="6564083" y="2938988"/>
              <a:ext cx="407596" cy="34431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EA2CB6DE-4D9B-48BC-B151-FD5C8BD7E4BA}"/>
                </a:ext>
              </a:extLst>
            </p:cNvPr>
            <p:cNvCxnSpPr>
              <a:stCxn id="73" idx="0"/>
              <a:endCxn id="78" idx="3"/>
            </p:cNvCxnSpPr>
            <p:nvPr/>
          </p:nvCxnSpPr>
          <p:spPr bwMode="auto">
            <a:xfrm flipV="1">
              <a:off x="7374235" y="4393219"/>
              <a:ext cx="385183" cy="48023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D691AD1D-34B5-43B0-B3CF-86719699A03B}"/>
                </a:ext>
              </a:extLst>
            </p:cNvPr>
            <p:cNvSpPr/>
            <p:nvPr/>
          </p:nvSpPr>
          <p:spPr bwMode="auto">
            <a:xfrm>
              <a:off x="7683633" y="3951513"/>
              <a:ext cx="517491" cy="517491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g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id="{49C8184F-567F-4B94-AA2E-773A8969A766}"/>
                </a:ext>
              </a:extLst>
            </p:cNvPr>
            <p:cNvSpPr/>
            <p:nvPr/>
          </p:nvSpPr>
          <p:spPr bwMode="auto">
            <a:xfrm>
              <a:off x="8277118" y="4936253"/>
              <a:ext cx="336620" cy="1055078"/>
            </a:xfrm>
            <a:prstGeom prst="triangl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648C178C-CCBB-46CE-8BD8-2019429E06D9}"/>
                </a:ext>
              </a:extLst>
            </p:cNvPr>
            <p:cNvCxnSpPr>
              <a:stCxn id="69" idx="5"/>
              <a:endCxn id="78" idx="1"/>
            </p:cNvCxnSpPr>
            <p:nvPr/>
          </p:nvCxnSpPr>
          <p:spPr bwMode="auto">
            <a:xfrm>
              <a:off x="7337600" y="3649219"/>
              <a:ext cx="421818" cy="37807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D09228C0-8410-4CF9-9942-07B98DF739AA}"/>
                </a:ext>
              </a:extLst>
            </p:cNvPr>
            <p:cNvCxnSpPr>
              <a:stCxn id="78" idx="5"/>
              <a:endCxn id="79" idx="0"/>
            </p:cNvCxnSpPr>
            <p:nvPr/>
          </p:nvCxnSpPr>
          <p:spPr bwMode="auto">
            <a:xfrm>
              <a:off x="8125339" y="4393219"/>
              <a:ext cx="320089" cy="54303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2" name="箭头: 右 81">
            <a:extLst>
              <a:ext uri="{FF2B5EF4-FFF2-40B4-BE49-F238E27FC236}">
                <a16:creationId xmlns:a16="http://schemas.microsoft.com/office/drawing/2014/main" id="{02B6C30B-4C53-455D-B679-827182DE9825}"/>
              </a:ext>
            </a:extLst>
          </p:cNvPr>
          <p:cNvSpPr>
            <a:spLocks noChangeAspect="1"/>
          </p:cNvSpPr>
          <p:nvPr/>
        </p:nvSpPr>
        <p:spPr bwMode="auto">
          <a:xfrm>
            <a:off x="2557739" y="5569509"/>
            <a:ext cx="378651" cy="273072"/>
          </a:xfrm>
          <a:prstGeom prst="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035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3" grpId="0" animBg="1"/>
      <p:bldP spid="82" grpId="0" animBg="1"/>
    </p:bldLst>
  </p:timing>
</p:sld>
</file>

<file path=ppt/theme/theme1.xml><?xml version="1.0" encoding="utf-8"?>
<a:theme xmlns:a="http://schemas.openxmlformats.org/drawingml/2006/main" name="1_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aiyun 2">
    <a:dk1>
      <a:srgbClr val="660066"/>
    </a:dk1>
    <a:lt1>
      <a:srgbClr val="FFFFFF"/>
    </a:lt1>
    <a:dk2>
      <a:srgbClr val="FF00FF"/>
    </a:dk2>
    <a:lt2>
      <a:srgbClr val="FFCC99"/>
    </a:lt2>
    <a:accent1>
      <a:srgbClr val="99FF99"/>
    </a:accent1>
    <a:accent2>
      <a:srgbClr val="CC66FF"/>
    </a:accent2>
    <a:accent3>
      <a:srgbClr val="FFFFFF"/>
    </a:accent3>
    <a:accent4>
      <a:srgbClr val="560056"/>
    </a:accent4>
    <a:accent5>
      <a:srgbClr val="CAFFCA"/>
    </a:accent5>
    <a:accent6>
      <a:srgbClr val="B95CE7"/>
    </a:accent6>
    <a:hlink>
      <a:srgbClr val="FF99CC"/>
    </a:hlink>
    <a:folHlink>
      <a:srgbClr val="00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3816</Words>
  <Application>Microsoft Office PowerPoint</Application>
  <PresentationFormat>全屏显示(4:3)</PresentationFormat>
  <Paragraphs>735</Paragraphs>
  <Slides>41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camb</vt:lpstr>
      <vt:lpstr>等线</vt:lpstr>
      <vt:lpstr>隶书</vt:lpstr>
      <vt:lpstr>Arial</vt:lpstr>
      <vt:lpstr>Calibri</vt:lpstr>
      <vt:lpstr>Cambria</vt:lpstr>
      <vt:lpstr>Impact</vt:lpstr>
      <vt:lpstr>Times New Roman</vt:lpstr>
      <vt:lpstr>Wingdings</vt:lpstr>
      <vt:lpstr>1_caiyun</vt:lpstr>
      <vt:lpstr>第九章 查找（3）  二叉查找树  伸展树（splay tree）  势函数分析法                  (potential method)</vt:lpstr>
      <vt:lpstr>伸展树介绍</vt:lpstr>
      <vt:lpstr>基本操作</vt:lpstr>
      <vt:lpstr>Splay(x)</vt:lpstr>
      <vt:lpstr>Splay(x): Case 1</vt:lpstr>
      <vt:lpstr>Splay(x): continue</vt:lpstr>
      <vt:lpstr>Splay(x): Case Zig-zig</vt:lpstr>
      <vt:lpstr>Splay(x): Case Zig-zag</vt:lpstr>
      <vt:lpstr>Splay(x)：总结</vt:lpstr>
      <vt:lpstr>伸展树的其他基本操作</vt:lpstr>
      <vt:lpstr>例子</vt:lpstr>
      <vt:lpstr>例子(continue)</vt:lpstr>
      <vt:lpstr>例子(continue)</vt:lpstr>
      <vt:lpstr>时间复杂度分析（总思路）</vt:lpstr>
      <vt:lpstr>势函数Φ(T)的定义。</vt:lpstr>
      <vt:lpstr>ci + ΔΦ较小?</vt:lpstr>
      <vt:lpstr>ci + ΔΦ较小?</vt:lpstr>
      <vt:lpstr>ci + ΔΦ较小?</vt:lpstr>
      <vt:lpstr>PowerPoint 演示文稿</vt:lpstr>
      <vt:lpstr>时间复杂度分析（总结）</vt:lpstr>
      <vt:lpstr>时间复杂度分析（总结）</vt:lpstr>
      <vt:lpstr>新增节点时ΔΦ=O(log n)</vt:lpstr>
      <vt:lpstr>小结</vt:lpstr>
      <vt:lpstr>ci很大但ci+ΔΦ依然很小(验证）</vt:lpstr>
      <vt:lpstr>导览</vt:lpstr>
      <vt:lpstr>势函数的第一个样例</vt:lpstr>
      <vt:lpstr>势函数的另一个样例</vt:lpstr>
      <vt:lpstr>Splay tree的一个经典应用</vt:lpstr>
      <vt:lpstr>带“翻转标志”</vt:lpstr>
      <vt:lpstr>带“翻转标志”和“全体翻转标志”</vt:lpstr>
      <vt:lpstr>PowerPoint 演示文稿</vt:lpstr>
      <vt:lpstr>PowerPoint 演示文稿</vt:lpstr>
      <vt:lpstr>在有rev_all标志的树中查找</vt:lpstr>
      <vt:lpstr>PowerPoint 演示文稿</vt:lpstr>
      <vt:lpstr>PowerPoint 演示文稿</vt:lpstr>
      <vt:lpstr>如何翻转a[L]…a[R]呢？</vt:lpstr>
      <vt:lpstr>如何解决？先考虑L&gt;1且R&lt;n。</vt:lpstr>
      <vt:lpstr>通用解法(分四种情况)</vt:lpstr>
      <vt:lpstr>时间复杂度分析</vt:lpstr>
      <vt:lpstr>Splay tree总结</vt:lpstr>
      <vt:lpstr>课后练习：势函数分析法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第九章 查找  二叉查找树 平衡二叉树</dc:title>
  <dc:creator>knight davion</dc:creator>
  <cp:lastModifiedBy>金 恺</cp:lastModifiedBy>
  <cp:revision>528</cp:revision>
  <dcterms:created xsi:type="dcterms:W3CDTF">2020-08-23T09:23:44Z</dcterms:created>
  <dcterms:modified xsi:type="dcterms:W3CDTF">2020-12-13T07:54:58Z</dcterms:modified>
</cp:coreProperties>
</file>