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359" r:id="rId2"/>
    <p:sldId id="364" r:id="rId3"/>
    <p:sldId id="260" r:id="rId4"/>
    <p:sldId id="369" r:id="rId5"/>
    <p:sldId id="280" r:id="rId6"/>
    <p:sldId id="287" r:id="rId7"/>
    <p:sldId id="292" r:id="rId8"/>
    <p:sldId id="358" r:id="rId9"/>
    <p:sldId id="293" r:id="rId10"/>
    <p:sldId id="294" r:id="rId11"/>
    <p:sldId id="262" r:id="rId12"/>
    <p:sldId id="263" r:id="rId13"/>
    <p:sldId id="281" r:id="rId14"/>
    <p:sldId id="288" r:id="rId15"/>
    <p:sldId id="372" r:id="rId16"/>
    <p:sldId id="264" r:id="rId17"/>
    <p:sldId id="374" r:id="rId18"/>
    <p:sldId id="360" r:id="rId19"/>
    <p:sldId id="377" r:id="rId20"/>
    <p:sldId id="361" r:id="rId21"/>
    <p:sldId id="267" r:id="rId22"/>
    <p:sldId id="367" r:id="rId23"/>
    <p:sldId id="368" r:id="rId24"/>
    <p:sldId id="334" r:id="rId25"/>
    <p:sldId id="335" r:id="rId26"/>
    <p:sldId id="337" r:id="rId27"/>
    <p:sldId id="338" r:id="rId28"/>
    <p:sldId id="366" r:id="rId29"/>
    <p:sldId id="378" r:id="rId30"/>
    <p:sldId id="270" r:id="rId31"/>
    <p:sldId id="271" r:id="rId32"/>
    <p:sldId id="342" r:id="rId33"/>
    <p:sldId id="347" r:id="rId34"/>
    <p:sldId id="348" r:id="rId35"/>
    <p:sldId id="354" r:id="rId36"/>
    <p:sldId id="355" r:id="rId37"/>
    <p:sldId id="356" r:id="rId38"/>
    <p:sldId id="282" r:id="rId39"/>
    <p:sldId id="379" r:id="rId40"/>
    <p:sldId id="466" r:id="rId41"/>
    <p:sldId id="464" r:id="rId42"/>
    <p:sldId id="278" r:id="rId43"/>
    <p:sldId id="465" r:id="rId44"/>
    <p:sldId id="291" r:id="rId45"/>
    <p:sldId id="28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FCDFF"/>
    <a:srgbClr val="00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70964" autoAdjust="0"/>
  </p:normalViewPr>
  <p:slideViewPr>
    <p:cSldViewPr snapToGrid="0">
      <p:cViewPr varScale="1">
        <p:scale>
          <a:sx n="81" d="100"/>
          <a:sy n="81" d="100"/>
        </p:scale>
        <p:origin x="24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31B74A-490B-4401-BFC7-631D0274EC1C}" type="datetimeFigureOut">
              <a:rPr lang="en-US" smtClean="0"/>
              <a:t>3/8/2021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030856-F3A5-40E8-B510-B7458E98B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707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D222A18D-3B2B-42AE-AF0F-6059813BE65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0E3E9CBA-7323-4CF8-919C-4B4EDBA573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/>
              <a:t>DATATYPE  library[M];  </a:t>
            </a:r>
            <a:r>
              <a:rPr lang="zh-CN" altLang="en-US" dirty="0"/>
              <a:t>结构体数组 通过结构体数组来定义线性表 静态的 最大长度是</a:t>
            </a:r>
            <a:r>
              <a:rPr lang="en-US" altLang="zh-CN" dirty="0"/>
              <a:t>M</a:t>
            </a:r>
          </a:p>
          <a:p>
            <a:endParaRPr lang="en-HK" altLang="en-US" dirty="0"/>
          </a:p>
          <a:p>
            <a:r>
              <a:rPr lang="zh-CN" altLang="en-US" dirty="0"/>
              <a:t>而</a:t>
            </a:r>
            <a:r>
              <a:rPr lang="en-US" altLang="zh-CN" dirty="0"/>
              <a:t>malloc</a:t>
            </a:r>
            <a:r>
              <a:rPr lang="zh-CN" altLang="en-US" dirty="0"/>
              <a:t>需要我们自己计算字节数，并且返回的时候要强转成指定类型的指针。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zh-CN" dirty="0"/>
              <a:t>malloc</a:t>
            </a:r>
            <a:r>
              <a:rPr lang="zh-CN" altLang="en-US" dirty="0"/>
              <a:t>所分配的内存是一块连续的空间（逻辑上连续，物理上不一定）。同时，</a:t>
            </a:r>
            <a:r>
              <a:rPr lang="en-US" altLang="zh-CN" dirty="0"/>
              <a:t>malloc</a:t>
            </a:r>
            <a:r>
              <a:rPr lang="zh-CN" altLang="en-US" dirty="0"/>
              <a:t>实际分配的内存空间可能会比你请求的多一点，但是这个行为只是由编译器定义的。</a:t>
            </a:r>
            <a:r>
              <a:rPr lang="en-US" altLang="zh-CN" dirty="0"/>
              <a:t>(</a:t>
            </a:r>
            <a:r>
              <a:rPr lang="zh-CN" altLang="en-US" dirty="0"/>
              <a:t>提高容错率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malloc</a:t>
            </a:r>
            <a:r>
              <a:rPr lang="zh-CN" altLang="en-US" dirty="0"/>
              <a:t>不知道用户所请求的内存需要存储的数据类型，所以</a:t>
            </a:r>
            <a:r>
              <a:rPr lang="en-US" altLang="zh-CN" dirty="0"/>
              <a:t>malloc</a:t>
            </a:r>
            <a:r>
              <a:rPr lang="zh-CN" altLang="en-US" dirty="0"/>
              <a:t>返回一个</a:t>
            </a:r>
            <a:r>
              <a:rPr lang="en-US" altLang="zh-CN" dirty="0"/>
              <a:t>void *</a:t>
            </a:r>
            <a:r>
              <a:rPr lang="zh-CN" altLang="en-US" dirty="0"/>
              <a:t>的指针</a:t>
            </a:r>
            <a:endParaRPr lang="en-US" altLang="zh-CN" dirty="0"/>
          </a:p>
          <a:p>
            <a:endParaRPr lang="en-US" altLang="en-US" dirty="0"/>
          </a:p>
          <a:p>
            <a:r>
              <a:rPr lang="en-US" altLang="zh-CN" dirty="0"/>
              <a:t>DATATYPE *</a:t>
            </a:r>
            <a:r>
              <a:rPr lang="en-US" altLang="zh-CN" dirty="0" err="1"/>
              <a:t>pData</a:t>
            </a:r>
            <a:r>
              <a:rPr lang="en-US" altLang="zh-CN" dirty="0"/>
              <a:t> = NULL;</a:t>
            </a:r>
          </a:p>
          <a:p>
            <a:r>
              <a:rPr lang="en-US" altLang="zh-CN" dirty="0" err="1"/>
              <a:t>pData</a:t>
            </a:r>
            <a:r>
              <a:rPr lang="en-US" altLang="zh-CN" dirty="0"/>
              <a:t> = (DATATYPE *)malloc(M*</a:t>
            </a:r>
            <a:r>
              <a:rPr lang="en-US" altLang="zh-CN" dirty="0" err="1"/>
              <a:t>sizeof</a:t>
            </a:r>
            <a:r>
              <a:rPr lang="en-US" altLang="zh-CN" dirty="0"/>
              <a:t>(DATATYPE));</a:t>
            </a:r>
          </a:p>
          <a:p>
            <a:endParaRPr lang="en-US" altLang="en-US" dirty="0"/>
          </a:p>
          <a:p>
            <a:pPr eaLnBrk="1" hangingPunct="1"/>
            <a:r>
              <a:rPr lang="zh-CN" altLang="en-US" dirty="0"/>
              <a:t> 全局变量分配在</a:t>
            </a:r>
            <a:r>
              <a:rPr lang="en-US" altLang="zh-CN" dirty="0"/>
              <a:t>【</a:t>
            </a:r>
            <a:r>
              <a:rPr lang="zh-CN" altLang="en-US" dirty="0"/>
              <a:t>静态存储区</a:t>
            </a:r>
            <a:r>
              <a:rPr lang="en-US" altLang="zh-CN" dirty="0"/>
              <a:t>】</a:t>
            </a:r>
            <a:r>
              <a:rPr lang="zh-CN" altLang="en-US" dirty="0"/>
              <a:t>，局部变量分配在</a:t>
            </a:r>
            <a:r>
              <a:rPr lang="en-US" altLang="zh-CN" dirty="0"/>
              <a:t>【</a:t>
            </a:r>
            <a:r>
              <a:rPr lang="zh-CN" altLang="en-US" dirty="0"/>
              <a:t>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（称之为栈区）。</a:t>
            </a:r>
          </a:p>
          <a:p>
            <a:pPr eaLnBrk="1" hangingPunct="1"/>
            <a:r>
              <a:rPr lang="en-US" altLang="zh-CN" dirty="0"/>
              <a:t>  【</a:t>
            </a:r>
            <a:r>
              <a:rPr lang="zh-CN" altLang="en-US" dirty="0"/>
              <a:t>自由存储区</a:t>
            </a:r>
            <a:r>
              <a:rPr lang="en-US" altLang="zh-CN" dirty="0"/>
              <a:t>】【</a:t>
            </a:r>
            <a:r>
              <a:rPr lang="zh-CN" altLang="en-US" dirty="0"/>
              <a:t>也是动态存储区</a:t>
            </a:r>
            <a:r>
              <a:rPr lang="en-US" altLang="zh-CN" dirty="0"/>
              <a:t>】</a:t>
            </a:r>
            <a:r>
              <a:rPr lang="zh-CN" altLang="en-US" dirty="0"/>
              <a:t>（称之为堆区），用于存放临时数据，不必声明为变量，随时开辟，不必随时释放。只能通过指针访问。</a:t>
            </a:r>
          </a:p>
          <a:p>
            <a:pPr eaLnBrk="1" hangingPunct="1"/>
            <a:r>
              <a:rPr lang="en-US" altLang="zh-CN" dirty="0"/>
              <a:t>  malloc</a:t>
            </a:r>
            <a:r>
              <a:rPr lang="zh-CN" altLang="en-US" dirty="0"/>
              <a:t>函数原型 </a:t>
            </a:r>
            <a:r>
              <a:rPr lang="en-US" altLang="zh-CN" dirty="0"/>
              <a:t>void * malloc(unsigned int size)  </a:t>
            </a:r>
            <a:r>
              <a:rPr lang="zh-CN" altLang="en-US" dirty="0"/>
              <a:t>返回一个无类型的具体地址。（须使用</a:t>
            </a:r>
            <a:r>
              <a:rPr lang="en-US" altLang="zh-CN" dirty="0" err="1"/>
              <a:t>stdlib.h</a:t>
            </a:r>
            <a:r>
              <a:rPr lang="zh-CN" altLang="en-US" dirty="0"/>
              <a:t>头文件）</a:t>
            </a:r>
            <a:endParaRPr lang="en-HK" altLang="en-US" dirty="0"/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64ED33E2-9315-4DBC-869E-3AA1754EB9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1BA60D-96A7-4289-82BE-8C0BA86634D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46D15F52-38F3-43F9-BF79-D63D1F3B5F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D6072988-2361-42B8-A512-C5411AD642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插入时候有</a:t>
            </a:r>
            <a:r>
              <a:rPr lang="en-US" altLang="zh-CN"/>
              <a:t>n+1</a:t>
            </a:r>
            <a:r>
              <a:rPr lang="zh-CN" altLang="en-US"/>
              <a:t>个位置 删除时候只有</a:t>
            </a:r>
            <a:r>
              <a:rPr lang="en-US" altLang="zh-CN"/>
              <a:t>n</a:t>
            </a:r>
            <a:r>
              <a:rPr lang="zh-CN" altLang="en-US"/>
              <a:t>个位置</a:t>
            </a:r>
            <a:endParaRPr lang="en-US" altLang="zh-CN"/>
          </a:p>
          <a:p>
            <a:r>
              <a:rPr lang="zh-CN" altLang="en-US"/>
              <a:t>插入时候是先移动后继元素 最后插入新元素</a:t>
            </a:r>
            <a:endParaRPr lang="en-US" altLang="zh-CN"/>
          </a:p>
          <a:p>
            <a:r>
              <a:rPr lang="zh-CN" altLang="en-US"/>
              <a:t>删除时候是先删除，再移动元素</a:t>
            </a:r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B5B160B4-CE69-4730-99F8-A6BC09F44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B4114B-D073-48F7-827C-BDF60360B4C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>
            <a:extLst>
              <a:ext uri="{FF2B5EF4-FFF2-40B4-BE49-F238E27FC236}">
                <a16:creationId xmlns:a16="http://schemas.microsoft.com/office/drawing/2014/main" id="{6035940E-02BB-465F-980C-9D3D5B54160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备注占位符 2">
            <a:extLst>
              <a:ext uri="{FF2B5EF4-FFF2-40B4-BE49-F238E27FC236}">
                <a16:creationId xmlns:a16="http://schemas.microsoft.com/office/drawing/2014/main" id="{2FBECB66-094C-4132-BA43-98D87BB0BB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3012" name="灯片编号占位符 3">
            <a:extLst>
              <a:ext uri="{FF2B5EF4-FFF2-40B4-BE49-F238E27FC236}">
                <a16:creationId xmlns:a16="http://schemas.microsoft.com/office/drawing/2014/main" id="{6543DF65-D945-4D01-9AC2-F90F2421DA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AF6E93-6004-46C1-BF6B-FFF94D27E3F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id="{5EDB0AC1-F318-4885-8B35-B80702EAFB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7CDE61-57B2-4083-AF38-D2036E08BD9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id="{253EE421-CA8D-45CA-98AA-979AE8F0BFC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id="{D75F84BE-DE81-4385-984C-8C59AF1A42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 dirty="0"/>
              <a:t>物理上乱序的元素变成逻辑上有序的元素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申明一个指针指向这个结构体，那么我们要用指针取出结构体中的数据，就要用到“</a:t>
            </a:r>
            <a:r>
              <a:rPr lang="en-US" altLang="zh-CN" dirty="0"/>
              <a:t>-&gt;”      *p</a:t>
            </a:r>
            <a:r>
              <a:rPr lang="zh-CN" altLang="en-US" dirty="0"/>
              <a:t>是指针指向的元素对象</a:t>
            </a:r>
            <a:endParaRPr lang="en-US" altLang="en-US" dirty="0"/>
          </a:p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970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08BB2A73-9DF3-415D-8A3A-9562DB0A2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E896AC47-1B75-46FE-86D9-0046F74FD7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000">
                <a:latin typeface="宋体" panose="02010600030101010101" pitchFamily="2" charset="-122"/>
              </a:rPr>
              <a:t>  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155B3BDD-263F-42E3-94B6-2B944C323F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023FAF59-F892-464A-89E2-BD89781037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8994F6F6-C8FA-484F-A4A6-DF830B2920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CDDF9E63-ACF5-47ED-9D3C-95539DC2E0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FEAA6A84-97FD-4198-B94F-1D128EBAEF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D78532FC-C774-4461-B4D9-27D94BBE3A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幻灯片图像占位符 1">
            <a:extLst>
              <a:ext uri="{FF2B5EF4-FFF2-40B4-BE49-F238E27FC236}">
                <a16:creationId xmlns:a16="http://schemas.microsoft.com/office/drawing/2014/main" id="{E29E592F-7B79-4537-8167-DBA5B57A5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备注占位符 2">
            <a:extLst>
              <a:ext uri="{FF2B5EF4-FFF2-40B4-BE49-F238E27FC236}">
                <a16:creationId xmlns:a16="http://schemas.microsoft.com/office/drawing/2014/main" id="{400EEE56-7EE8-436D-8FAD-01E33C0DDF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灯片编号占位符 3">
            <a:extLst>
              <a:ext uri="{FF2B5EF4-FFF2-40B4-BE49-F238E27FC236}">
                <a16:creationId xmlns:a16="http://schemas.microsoft.com/office/drawing/2014/main" id="{1AF13FBE-5BA6-41C4-9F3F-C418D5A132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7D965B3-76D6-494F-B765-BC360D55AEB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幻灯片图像占位符 1">
            <a:extLst>
              <a:ext uri="{FF2B5EF4-FFF2-40B4-BE49-F238E27FC236}">
                <a16:creationId xmlns:a16="http://schemas.microsoft.com/office/drawing/2014/main" id="{8D0A37A2-5172-4175-A384-E90E5A01A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备注占位符 2">
            <a:extLst>
              <a:ext uri="{FF2B5EF4-FFF2-40B4-BE49-F238E27FC236}">
                <a16:creationId xmlns:a16="http://schemas.microsoft.com/office/drawing/2014/main" id="{A052198C-4278-4754-9B72-036CCC2CEA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 dirty="0">
                <a:latin typeface="宋体" panose="02010600030101010101" pitchFamily="2" charset="-122"/>
              </a:rPr>
              <a:t>当</a:t>
            </a:r>
            <a:r>
              <a:rPr lang="en-US" altLang="zh-CN" b="1" dirty="0" err="1"/>
              <a:t>i</a:t>
            </a:r>
            <a:r>
              <a:rPr lang="en-US" altLang="zh-CN" b="1" dirty="0"/>
              <a:t>=n+1</a:t>
            </a:r>
            <a:r>
              <a:rPr lang="zh-CN" altLang="en-US" b="1" dirty="0">
                <a:latin typeface="宋体" panose="02010600030101010101" pitchFamily="2" charset="-122"/>
              </a:rPr>
              <a:t>时，虽然被删结点不存在，但其前趋结点却存在，是终端结点。故判断条件之一是</a:t>
            </a:r>
            <a:r>
              <a:rPr lang="en-US" altLang="zh-CN" b="1" dirty="0"/>
              <a:t>p–&gt;next!=NULL</a:t>
            </a:r>
            <a:r>
              <a:rPr lang="zh-CN" altLang="en-US" b="1" dirty="0">
                <a:latin typeface="宋体" panose="02010600030101010101" pitchFamily="2" charset="-122"/>
              </a:rPr>
              <a:t>。</a:t>
            </a:r>
            <a:endParaRPr lang="en-US" altLang="en-US" dirty="0"/>
          </a:p>
        </p:txBody>
      </p:sp>
      <p:sp>
        <p:nvSpPr>
          <p:cNvPr id="73732" name="灯片编号占位符 3">
            <a:extLst>
              <a:ext uri="{FF2B5EF4-FFF2-40B4-BE49-F238E27FC236}">
                <a16:creationId xmlns:a16="http://schemas.microsoft.com/office/drawing/2014/main" id="{AF35397F-1BB2-4741-922E-45F4E1CB5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51009AF-D9DA-4C6B-B31D-014406A66FA6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幻灯片图像占位符 1">
            <a:extLst>
              <a:ext uri="{FF2B5EF4-FFF2-40B4-BE49-F238E27FC236}">
                <a16:creationId xmlns:a16="http://schemas.microsoft.com/office/drawing/2014/main" id="{BC9587D7-6C59-4281-953E-8D26AA2C58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备注占位符 2">
            <a:extLst>
              <a:ext uri="{FF2B5EF4-FFF2-40B4-BE49-F238E27FC236}">
                <a16:creationId xmlns:a16="http://schemas.microsoft.com/office/drawing/2014/main" id="{8521FBB6-9D90-4CED-8115-FEC45DFAB9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3556" name="灯片编号占位符 3">
            <a:extLst>
              <a:ext uri="{FF2B5EF4-FFF2-40B4-BE49-F238E27FC236}">
                <a16:creationId xmlns:a16="http://schemas.microsoft.com/office/drawing/2014/main" id="{5DF08E24-44C4-4812-AA4E-809DF14920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7A646B8-56A8-4111-98BF-2290222B0BD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934FA6FB-51F1-4B7B-AF2D-3F8BC9DE3D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7587" name="Rectangle 3">
            <a:extLst>
              <a:ext uri="{FF2B5EF4-FFF2-40B4-BE49-F238E27FC236}">
                <a16:creationId xmlns:a16="http://schemas.microsoft.com/office/drawing/2014/main" id="{A71AFD1C-7076-473A-9C56-8FF8209E36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b="1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5CE58C3-83BB-4F81-A8B0-91067C7B33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id="{895B2770-A75C-40E1-A21E-005BB0C1EB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AD1D8052-35D4-4758-9DE5-ABD1CF8004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1" name="Rectangle 3">
            <a:extLst>
              <a:ext uri="{FF2B5EF4-FFF2-40B4-BE49-F238E27FC236}">
                <a16:creationId xmlns:a16="http://schemas.microsoft.com/office/drawing/2014/main" id="{9535F49E-9993-4176-B35C-5CB4E8C5F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en-HK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76D11331-4E75-46CE-9ABA-2A3E9CF3794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59445921-4625-4304-99B1-1FF0B799F0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A5F70ED4-36A3-4738-8C53-23141A91F7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7388"/>
            <a:ext cx="4568825" cy="3425825"/>
          </a:xfrm>
          <a:solidFill>
            <a:srgbClr val="FFFFFF"/>
          </a:solidFill>
          <a:ln w="12700" cap="flat"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0C9A81DE-C577-4816-BA1E-EC8AF062B9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00A883-3B1B-40AE-86C4-3A4352E1BD5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30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幻灯片图像占位符 1">
            <a:extLst>
              <a:ext uri="{FF2B5EF4-FFF2-40B4-BE49-F238E27FC236}">
                <a16:creationId xmlns:a16="http://schemas.microsoft.com/office/drawing/2014/main" id="{72565F0C-1157-4E77-9FD5-CC525B14295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备注占位符 2">
            <a:extLst>
              <a:ext uri="{FF2B5EF4-FFF2-40B4-BE49-F238E27FC236}">
                <a16:creationId xmlns:a16="http://schemas.microsoft.com/office/drawing/2014/main" id="{B4123F6A-3571-438E-86F4-ABD82A0933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黑板画图</a:t>
            </a:r>
            <a:endParaRPr lang="en-HK" altLang="en-US"/>
          </a:p>
        </p:txBody>
      </p:sp>
      <p:sp>
        <p:nvSpPr>
          <p:cNvPr id="102404" name="灯片编号占位符 3">
            <a:extLst>
              <a:ext uri="{FF2B5EF4-FFF2-40B4-BE49-F238E27FC236}">
                <a16:creationId xmlns:a16="http://schemas.microsoft.com/office/drawing/2014/main" id="{90377AA7-CE9C-4E6B-801F-2C4F6AC94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0144650-FF2D-4705-9885-68853DE7B51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id="{4C6E6F27-2286-4885-95E5-9A5CC353A2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2D79104-1FFB-4873-ACE5-637666FAFF0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id="{E992CBF3-938E-4497-968E-DBB32DCD883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id="{A06CEB21-E35A-429E-8304-398EA77EED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id="{33172C79-7F37-4FBD-97A5-D06CEE7DDA5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4A7E20-B5C4-4427-A25A-7099E2291B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id="{E02412C5-A364-4EF2-8C85-01062B736D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id="{53B576A1-659F-4289-BB93-FE129CA0F1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4E653DB1-6F20-463A-9044-C605EBB3CA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BF6284C2-DAFB-4BA0-AA8B-35A26EFF6B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用数组表示顺序表 *</a:t>
            </a:r>
            <a:r>
              <a:rPr lang="en-US" altLang="zh-CN"/>
              <a:t>p</a:t>
            </a:r>
            <a:r>
              <a:rPr lang="zh-CN" altLang="en-US"/>
              <a:t>为表长</a:t>
            </a:r>
            <a:endParaRPr lang="en-US" altLang="zh-CN"/>
          </a:p>
          <a:p>
            <a:endParaRPr lang="en-US" altLang="en-US"/>
          </a:p>
          <a:p>
            <a:r>
              <a:rPr lang="zh-CN" altLang="en-US"/>
              <a:t>插入当前位置后 原来的值往后移 相当于插在了当前位置前面一个空间</a:t>
            </a:r>
            <a:endParaRPr lang="en-US" altLang="zh-CN"/>
          </a:p>
          <a:p>
            <a:endParaRPr lang="en-US" altLang="en-US"/>
          </a:p>
          <a:p>
            <a:r>
              <a:rPr lang="zh-CN" altLang="en-US"/>
              <a:t>数组模拟静态表的弊端：预先设置长度不知道</a:t>
            </a:r>
            <a:endParaRPr lang="en-HK" altLang="en-US"/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751969DB-276F-4F31-A202-05366BCDC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7150D1D-433C-4A37-B276-FBC9A0874AF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>
            <a:extLst>
              <a:ext uri="{FF2B5EF4-FFF2-40B4-BE49-F238E27FC236}">
                <a16:creationId xmlns:a16="http://schemas.microsoft.com/office/drawing/2014/main" id="{CCBB67D3-4AAF-453A-9897-C411F2993F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备注占位符 2">
            <a:extLst>
              <a:ext uri="{FF2B5EF4-FFF2-40B4-BE49-F238E27FC236}">
                <a16:creationId xmlns:a16="http://schemas.microsoft.com/office/drawing/2014/main" id="{36F3258F-1A39-4585-95E0-4E6D61D5DB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C</a:t>
            </a:r>
            <a:r>
              <a:rPr lang="zh-CN" altLang="en-US"/>
              <a:t>语言的结构体描述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优势：长度可变 且所需最大存储空间随问题不同而不同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这个不全 这个结构体只提供了建表的信息 书上</a:t>
            </a:r>
            <a:r>
              <a:rPr lang="en-US" altLang="zh-CN"/>
              <a:t>23</a:t>
            </a:r>
            <a:r>
              <a:rPr lang="zh-CN" altLang="en-US"/>
              <a:t>页</a:t>
            </a:r>
            <a:endParaRPr lang="en-HK" altLang="en-US"/>
          </a:p>
        </p:txBody>
      </p:sp>
      <p:sp>
        <p:nvSpPr>
          <p:cNvPr id="27652" name="灯片编号占位符 3">
            <a:extLst>
              <a:ext uri="{FF2B5EF4-FFF2-40B4-BE49-F238E27FC236}">
                <a16:creationId xmlns:a16="http://schemas.microsoft.com/office/drawing/2014/main" id="{7D8C1D07-95A6-457C-87CD-30FD349230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2D20AC1-C384-42A6-B805-BCDAC75B85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5379C111-25DD-4C27-9E62-8675C76F1B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8CC66D9-6786-4E0E-A1AE-A38369CE946A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EE9F229F-5C3F-41AD-9207-F7FFA788AE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639567C6-6C09-481B-B42F-B804FDF21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800"/>
              <a:t>C</a:t>
            </a:r>
            <a:r>
              <a:rPr lang="zh-CN" altLang="en-US" sz="800"/>
              <a:t>语言中数组的下标是从</a:t>
            </a:r>
            <a:r>
              <a:rPr lang="en-US" altLang="zh-CN" sz="800"/>
              <a:t>0</a:t>
            </a:r>
            <a:r>
              <a:rPr lang="zh-CN" altLang="en-US" sz="800"/>
              <a:t>开始，如果</a:t>
            </a:r>
            <a:r>
              <a:rPr lang="en-US" altLang="zh-CN" sz="800"/>
              <a:t>L</a:t>
            </a:r>
            <a:r>
              <a:rPr lang="zh-CN" altLang="en-US" sz="800"/>
              <a:t>是</a:t>
            </a:r>
            <a:r>
              <a:rPr lang="en-US" altLang="zh-CN" sz="800"/>
              <a:t>SqList</a:t>
            </a:r>
            <a:r>
              <a:rPr lang="zh-CN" altLang="en-US" sz="800"/>
              <a:t>类型的顺序表，表中第</a:t>
            </a:r>
            <a:r>
              <a:rPr lang="en-US" altLang="zh-CN" sz="800"/>
              <a:t>i</a:t>
            </a:r>
            <a:r>
              <a:rPr lang="zh-CN" altLang="en-US" sz="800"/>
              <a:t>个数据元素的索引位置是</a:t>
            </a:r>
            <a:r>
              <a:rPr lang="en-US" altLang="zh-CN" sz="800"/>
              <a:t>L.elem[i-1]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>
            <a:extLst>
              <a:ext uri="{FF2B5EF4-FFF2-40B4-BE49-F238E27FC236}">
                <a16:creationId xmlns:a16="http://schemas.microsoft.com/office/drawing/2014/main" id="{F568EEFA-0D30-402B-B768-09E0AA9B6E1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备注占位符 2">
            <a:extLst>
              <a:ext uri="{FF2B5EF4-FFF2-40B4-BE49-F238E27FC236}">
                <a16:creationId xmlns:a16="http://schemas.microsoft.com/office/drawing/2014/main" id="{F5DD97DC-D09F-4E4D-8DF7-F2DCE3FF68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zh-CN" dirty="0" err="1"/>
              <a:t>realloc</a:t>
            </a:r>
            <a:r>
              <a:rPr lang="en-US" altLang="zh-CN" dirty="0"/>
              <a:t>(void *__</a:t>
            </a:r>
            <a:r>
              <a:rPr lang="en-US" altLang="zh-CN" dirty="0" err="1"/>
              <a:t>ptr</a:t>
            </a:r>
            <a:r>
              <a:rPr lang="en-US" altLang="zh-CN" dirty="0"/>
              <a:t>, </a:t>
            </a:r>
            <a:r>
              <a:rPr lang="en-US" altLang="zh-CN" dirty="0" err="1"/>
              <a:t>size_t</a:t>
            </a:r>
            <a:r>
              <a:rPr lang="en-US" altLang="zh-CN" dirty="0"/>
              <a:t> __size)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  如果申请失败，将返回</a:t>
            </a:r>
            <a:r>
              <a:rPr lang="en-US" altLang="zh-CN" dirty="0"/>
              <a:t>NULL</a:t>
            </a:r>
            <a:r>
              <a:rPr lang="zh-CN" altLang="en-US" dirty="0"/>
              <a:t>，此时，原来的指针仍然有效。</a:t>
            </a:r>
            <a:endParaRPr lang="en-US" altLang="zh-CN" dirty="0"/>
          </a:p>
          <a:p>
            <a:r>
              <a:rPr lang="zh-CN" altLang="en-US" dirty="0"/>
              <a:t>  注意：如果调用成功，不管当前内存段后面的空闲空间是否满足要求，都会释放掉原来的指针，重新返回一个指针，虽然返回的指针有可能和原来的指针一样，即不能再次释放掉原来的指针。</a:t>
            </a:r>
          </a:p>
        </p:txBody>
      </p:sp>
      <p:sp>
        <p:nvSpPr>
          <p:cNvPr id="32772" name="灯片编号占位符 3">
            <a:extLst>
              <a:ext uri="{FF2B5EF4-FFF2-40B4-BE49-F238E27FC236}">
                <a16:creationId xmlns:a16="http://schemas.microsoft.com/office/drawing/2014/main" id="{1A1CAE69-488E-4F05-999B-BCC2A47FB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C59CCD5-F00B-4A46-B870-1306C9715652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19A4DAD9-A864-4891-9444-5E2C42FF1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B5D137D1-06E3-4F81-BAED-7E42074B4A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每个位置等概率插入 算算法时间复杂度</a:t>
            </a:r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F8643FD4-BBF6-4E7C-9A16-774F208A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F2C2342-AA95-4F3A-82E4-2CFA2FE9A1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>
            <a:extLst>
              <a:ext uri="{FF2B5EF4-FFF2-40B4-BE49-F238E27FC236}">
                <a16:creationId xmlns:a16="http://schemas.microsoft.com/office/drawing/2014/main" id="{33112375-506E-40A3-BBDE-6B3280E0F3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备注占位符 2">
            <a:extLst>
              <a:ext uri="{FF2B5EF4-FFF2-40B4-BE49-F238E27FC236}">
                <a16:creationId xmlns:a16="http://schemas.microsoft.com/office/drawing/2014/main" id="{33FE3A79-7223-4D58-8435-8936BE08B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6868" name="灯片编号占位符 3">
            <a:extLst>
              <a:ext uri="{FF2B5EF4-FFF2-40B4-BE49-F238E27FC236}">
                <a16:creationId xmlns:a16="http://schemas.microsoft.com/office/drawing/2014/main" id="{BB8C6822-3FC6-4890-889D-BAB3FEF76A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2D9446-93B1-4A56-9E55-CAA82AF52ED9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51BD24A-54A6-4480-9049-B30346397F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C72F5CF2-744C-4B6C-8F5C-72F058336AE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8CB353C-CAD9-4AE2-9A85-EB037782D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BFC82FA-9215-49AC-A08A-3AF78A0D1E08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178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4745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8112328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2021/3/8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23062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43290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7279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211206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67469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418436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061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02224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55430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583326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13.wmf"/><Relationship Id="rId12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6.png"/><Relationship Id="rId5" Type="http://schemas.openxmlformats.org/officeDocument/2006/relationships/image" Target="../media/image12.wmf"/><Relationship Id="rId10" Type="http://schemas.openxmlformats.org/officeDocument/2006/relationships/image" Target="../media/image15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4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0.png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1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5" Type="http://schemas.openxmlformats.org/officeDocument/2006/relationships/slide" Target="slide42.xml"/><Relationship Id="rId4" Type="http://schemas.openxmlformats.org/officeDocument/2006/relationships/image" Target="../media/image1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2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4177" y="745066"/>
            <a:ext cx="7631069" cy="5461000"/>
          </a:xfrm>
        </p:spPr>
        <p:txBody>
          <a:bodyPr/>
          <a:lstStyle/>
          <a:p>
            <a:pPr>
              <a:lnSpc>
                <a:spcPct val="150000"/>
              </a:lnSpc>
              <a:spcAft>
                <a:spcPts val="1800"/>
              </a:spcAft>
            </a:pPr>
            <a:r>
              <a:rPr lang="zh-CN" altLang="en-US" sz="5400" dirty="0"/>
              <a:t>第二章 线性表</a:t>
            </a:r>
            <a:br>
              <a:rPr lang="en-US" altLang="zh-CN" dirty="0"/>
            </a:br>
            <a:r>
              <a:rPr lang="en-US" altLang="zh-CN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2.1 </a:t>
            </a:r>
            <a:r>
              <a:rPr lang="zh-CN" altLang="en-US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线性表的逻辑结构（上周内容）</a:t>
            </a:r>
            <a:br>
              <a:rPr lang="en-US" altLang="zh-CN" sz="3600" b="1" dirty="0">
                <a:solidFill>
                  <a:schemeClr val="accent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2.2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顺序表示方式（顺序表）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2.3 </a:t>
            </a: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链式表示方式（链表）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en-US" altLang="zh-CN" sz="4000" b="1" dirty="0">
                <a:latin typeface="幼圆" panose="02010509060101010101" pitchFamily="49" charset="-122"/>
                <a:ea typeface="幼圆" panose="02010509060101010101" pitchFamily="49" charset="-122"/>
              </a:rPr>
              <a:t>	</a:t>
            </a:r>
            <a:r>
              <a:rPr lang="zh-CN" altLang="en-US" sz="3600" b="1" dirty="0">
                <a:solidFill>
                  <a:schemeClr val="tx1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建表方法、基本操作、优缺点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>
            <a:extLst>
              <a:ext uri="{FF2B5EF4-FFF2-40B4-BE49-F238E27FC236}">
                <a16:creationId xmlns:a16="http://schemas.microsoft.com/office/drawing/2014/main" id="{E1E37254-344A-41DC-B5CB-BD3F67241B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267" y="1461032"/>
            <a:ext cx="8009466" cy="52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&gt;=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当前存储空间已满，增加分配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*)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realloc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,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L.listsize+LISTINCREMENT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)*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sizeof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));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// </a:t>
            </a:r>
            <a:r>
              <a:rPr lang="zh-CN" altLang="en-US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不要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free(</a:t>
            </a:r>
            <a:r>
              <a:rPr lang="en-US" altLang="zh-CN" sz="28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)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!!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(!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exit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(OVERFLOW);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存储分配失败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       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新基址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 += 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;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</a:rPr>
              <a:t>增加存储容量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4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BC03C173-7288-4BAB-8338-83CFACEC7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71467" y="6206069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" name="标题 3">
            <a:extLst>
              <a:ext uri="{FF2B5EF4-FFF2-40B4-BE49-F238E27FC236}">
                <a16:creationId xmlns:a16="http://schemas.microsoft.com/office/drawing/2014/main" id="{187264D3-4F72-4190-914C-EE31044166E5}"/>
              </a:ext>
            </a:extLst>
          </p:cNvPr>
          <p:cNvSpPr txBox="1">
            <a:spLocks/>
          </p:cNvSpPr>
          <p:nvPr/>
        </p:nvSpPr>
        <p:spPr>
          <a:xfrm>
            <a:off x="731838" y="522288"/>
            <a:ext cx="7772400" cy="82550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r>
              <a:rPr lang="zh-CN" altLang="en-US" kern="0" dirty="0"/>
              <a:t>空间用满时的处理方法</a:t>
            </a:r>
            <a:endParaRPr lang="zh-Hans-HK" altLang="en-US" kern="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61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/>
      <p:bldP spid="6144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1AB48121-952D-43CF-88AA-821507C12F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727076"/>
            <a:ext cx="8255529" cy="197485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3600" dirty="0"/>
              <a:t>  </a:t>
            </a:r>
            <a:r>
              <a:rPr lang="zh-CN" altLang="en-US" sz="3600" dirty="0">
                <a:solidFill>
                  <a:schemeClr val="tx2"/>
                </a:solidFill>
              </a:rPr>
              <a:t>算法分析</a:t>
            </a:r>
            <a:endParaRPr lang="en-US" altLang="zh-CN" sz="3600" dirty="0">
              <a:solidFill>
                <a:schemeClr val="tx2"/>
              </a:solidFill>
            </a:endParaRP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P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是在第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个元素之前插入一个元素的概率，则在长度为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</a:t>
            </a:r>
            <a:r>
              <a:rPr lang="zh-CN" altLang="zh-CN" sz="3200" dirty="0">
                <a:solidFill>
                  <a:schemeClr val="accent5">
                    <a:lumMod val="25000"/>
                  </a:schemeClr>
                </a:solidFill>
              </a:rPr>
              <a:t>插入一个元素时</a:t>
            </a:r>
            <a:r>
              <a:rPr lang="zh-CN" altLang="zh-CN" sz="3200" dirty="0"/>
              <a:t>，所需移动的元素次数的</a:t>
            </a:r>
            <a:r>
              <a:rPr lang="zh-CN" altLang="zh-CN" sz="3200" dirty="0">
                <a:solidFill>
                  <a:srgbClr val="00B0F0"/>
                </a:solidFill>
              </a:rPr>
              <a:t>平均次数</a:t>
            </a:r>
            <a:r>
              <a:rPr lang="zh-CN" altLang="zh-CN" sz="3200" dirty="0"/>
              <a:t>为：</a:t>
            </a:r>
            <a:endParaRPr lang="zh-CN" altLang="en-US" sz="3200" dirty="0"/>
          </a:p>
        </p:txBody>
      </p:sp>
      <p:graphicFrame>
        <p:nvGraphicFramePr>
          <p:cNvPr id="33795" name="Object 3">
            <a:extLst>
              <a:ext uri="{FF2B5EF4-FFF2-40B4-BE49-F238E27FC236}">
                <a16:creationId xmlns:a16="http://schemas.microsoft.com/office/drawing/2014/main" id="{5E778230-9509-4831-B750-C0FD720C5B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4249647"/>
              </p:ext>
            </p:extLst>
          </p:nvPr>
        </p:nvGraphicFramePr>
        <p:xfrm>
          <a:off x="2862263" y="2968625"/>
          <a:ext cx="4135437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4" name="Equation" r:id="rId4" imgW="1346200" imgH="457200" progId="Equation.DSMT4">
                  <p:embed/>
                </p:oleObj>
              </mc:Choice>
              <mc:Fallback>
                <p:oleObj name="Equation" r:id="rId4" imgW="1346200" imgH="457200" progId="Equation.DSMT4">
                  <p:embed/>
                  <p:pic>
                    <p:nvPicPr>
                      <p:cNvPr id="33795" name="Object 3">
                        <a:extLst>
                          <a:ext uri="{FF2B5EF4-FFF2-40B4-BE49-F238E27FC236}">
                            <a16:creationId xmlns:a16="http://schemas.microsoft.com/office/drawing/2014/main" id="{5E778230-9509-4831-B750-C0FD720C5B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2968625"/>
                        <a:ext cx="4135437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796" name="Object 4">
            <a:extLst>
              <a:ext uri="{FF2B5EF4-FFF2-40B4-BE49-F238E27FC236}">
                <a16:creationId xmlns:a16="http://schemas.microsoft.com/office/drawing/2014/main" id="{6A19D888-ACCD-4A02-B9DA-C94B6E2B9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4803543"/>
              </p:ext>
            </p:extLst>
          </p:nvPr>
        </p:nvGraphicFramePr>
        <p:xfrm>
          <a:off x="2862262" y="3969280"/>
          <a:ext cx="4938418" cy="21616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75" name="Microsoft 公式 3.0" r:id="rId6" imgW="1955800" imgH="1092200" progId="Equation.3">
                  <p:embed/>
                </p:oleObj>
              </mc:Choice>
              <mc:Fallback>
                <p:oleObj name="Microsoft 公式 3.0" r:id="rId6" imgW="1955800" imgH="1092200" progId="Equation.3">
                  <p:embed/>
                  <p:pic>
                    <p:nvPicPr>
                      <p:cNvPr id="33796" name="Object 4">
                        <a:extLst>
                          <a:ext uri="{FF2B5EF4-FFF2-40B4-BE49-F238E27FC236}">
                            <a16:creationId xmlns:a16="http://schemas.microsoft.com/office/drawing/2014/main" id="{6A19D888-ACCD-4A02-B9DA-C94B6E2B9C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2" y="3969280"/>
                        <a:ext cx="4938418" cy="21616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CE85A281-9F1F-4DFA-AEBD-6B9E47107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36588" y="1930400"/>
            <a:ext cx="8501062" cy="757238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定义：将第</a:t>
            </a:r>
            <a:r>
              <a:rPr lang="en-US" altLang="zh-CN" sz="3200" dirty="0" err="1"/>
              <a:t>i</a:t>
            </a:r>
            <a:r>
              <a:rPr lang="zh-CN" altLang="en-US" sz="3200" dirty="0"/>
              <a:t>（</a:t>
            </a:r>
            <a:r>
              <a:rPr lang="en-US" altLang="zh-CN" sz="3200" dirty="0">
                <a:solidFill>
                  <a:srgbClr val="0066FF"/>
                </a:solidFill>
              </a:rPr>
              <a:t>1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i </a:t>
            </a:r>
            <a:r>
              <a:rPr lang="en-US" altLang="zh-CN" sz="3200" dirty="0">
                <a:solidFill>
                  <a:srgbClr val="0066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dirty="0">
                <a:solidFill>
                  <a:srgbClr val="0066FF"/>
                </a:solidFill>
              </a:rPr>
              <a:t> n</a:t>
            </a:r>
            <a:r>
              <a:rPr lang="zh-CN" altLang="en-US" sz="3200" dirty="0"/>
              <a:t>）</a:t>
            </a:r>
            <a:r>
              <a:rPr lang="zh-CN" altLang="zh-CN" sz="3200" dirty="0"/>
              <a:t>个元素删除，使线性表</a:t>
            </a:r>
            <a:endParaRPr lang="zh-CN" altLang="en-US" sz="3200" dirty="0"/>
          </a:p>
        </p:txBody>
      </p:sp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F1920BCF-B91E-4F5A-8630-DFB7AAD662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4408760"/>
              </p:ext>
            </p:extLst>
          </p:nvPr>
        </p:nvGraphicFramePr>
        <p:xfrm>
          <a:off x="2445456" y="2741612"/>
          <a:ext cx="6157913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8" name="Microsoft 公式 3.0" r:id="rId4" imgW="1497950" imgH="241195" progId="Equation.3">
                  <p:embed/>
                </p:oleObj>
              </mc:Choice>
              <mc:Fallback>
                <p:oleObj name="Microsoft 公式 3.0" r:id="rId4" imgW="1497950" imgH="241195" progId="Equation.3">
                  <p:embed/>
                  <p:pic>
                    <p:nvPicPr>
                      <p:cNvPr id="35843" name="Object 3">
                        <a:extLst>
                          <a:ext uri="{FF2B5EF4-FFF2-40B4-BE49-F238E27FC236}">
                            <a16:creationId xmlns:a16="http://schemas.microsoft.com/office/drawing/2014/main" id="{F1920BCF-B91E-4F5A-8630-DFB7AAD662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5456" y="2741612"/>
                        <a:ext cx="6157913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4">
            <a:extLst>
              <a:ext uri="{FF2B5EF4-FFF2-40B4-BE49-F238E27FC236}">
                <a16:creationId xmlns:a16="http://schemas.microsoft.com/office/drawing/2014/main" id="{F762C516-E4BA-4070-AADB-91890BD7E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186" y="3463924"/>
            <a:ext cx="85010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graphicFrame>
        <p:nvGraphicFramePr>
          <p:cNvPr id="35845" name="Object 5">
            <a:extLst>
              <a:ext uri="{FF2B5EF4-FFF2-40B4-BE49-F238E27FC236}">
                <a16:creationId xmlns:a16="http://schemas.microsoft.com/office/drawing/2014/main" id="{911669E3-35F3-42EC-8CD3-44E50F1E0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4650049"/>
              </p:ext>
            </p:extLst>
          </p:nvPr>
        </p:nvGraphicFramePr>
        <p:xfrm>
          <a:off x="1773238" y="4107570"/>
          <a:ext cx="6521450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99" name="Microsoft 公式 3.0" r:id="rId6" imgW="1587500" imgH="241300" progId="Equation.3">
                  <p:embed/>
                </p:oleObj>
              </mc:Choice>
              <mc:Fallback>
                <p:oleObj name="Microsoft 公式 3.0" r:id="rId6" imgW="1587500" imgH="241300" progId="Equation.3">
                  <p:embed/>
                  <p:pic>
                    <p:nvPicPr>
                      <p:cNvPr id="35845" name="Object 5">
                        <a:extLst>
                          <a:ext uri="{FF2B5EF4-FFF2-40B4-BE49-F238E27FC236}">
                            <a16:creationId xmlns:a16="http://schemas.microsoft.com/office/drawing/2014/main" id="{911669E3-35F3-42EC-8CD3-44E50F1E03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3238" y="4107570"/>
                        <a:ext cx="6521450" cy="60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6" name="Rectangle 6">
            <a:extLst>
              <a:ext uri="{FF2B5EF4-FFF2-40B4-BE49-F238E27FC236}">
                <a16:creationId xmlns:a16="http://schemas.microsoft.com/office/drawing/2014/main" id="{41351811-2459-4A7D-BF32-7FCC3AF58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4748390"/>
            <a:ext cx="8501062" cy="75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个元素前移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08B92622-2BF6-4726-9041-DD8A79852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22288"/>
            <a:ext cx="7772400" cy="825500"/>
          </a:xfrm>
        </p:spPr>
        <p:txBody>
          <a:bodyPr/>
          <a:lstStyle/>
          <a:p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ListDelete(</a:t>
            </a:r>
            <a:r>
              <a:rPr kumimoji="1" lang="en-US" altLang="zh-CN" sz="40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&amp;e )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ea"/>
                <a:cs typeface=""/>
              </a:rPr>
              <a:t>的线性表实现</a:t>
            </a:r>
            <a:endParaRPr lang="zh-Hans-HK" altLang="en-US" sz="4000" dirty="0">
              <a:latin typeface="+mj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>
            <a:extLst>
              <a:ext uri="{FF2B5EF4-FFF2-40B4-BE49-F238E27FC236}">
                <a16:creationId xmlns:a16="http://schemas.microsoft.com/office/drawing/2014/main" id="{847402F6-D126-42CD-A3C4-7CE5F021133C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37934" name="Group 3">
              <a:extLst>
                <a:ext uri="{FF2B5EF4-FFF2-40B4-BE49-F238E27FC236}">
                  <a16:creationId xmlns:a16="http://schemas.microsoft.com/office/drawing/2014/main" id="{F2966BFC-9CFE-4CC7-BE08-7A080648E6A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37955" name="Text Box 4">
                <a:extLst>
                  <a:ext uri="{FF2B5EF4-FFF2-40B4-BE49-F238E27FC236}">
                    <a16:creationId xmlns:a16="http://schemas.microsoft.com/office/drawing/2014/main" id="{98105083-FE1F-41CD-BD87-64CF9CB4D4D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37956" name="Group 5">
                <a:extLst>
                  <a:ext uri="{FF2B5EF4-FFF2-40B4-BE49-F238E27FC236}">
                    <a16:creationId xmlns:a16="http://schemas.microsoft.com/office/drawing/2014/main" id="{B32A122C-2E64-4184-B34D-E9C22543B42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37957" name="Rectangle 6">
                  <a:extLst>
                    <a:ext uri="{FF2B5EF4-FFF2-40B4-BE49-F238E27FC236}">
                      <a16:creationId xmlns:a16="http://schemas.microsoft.com/office/drawing/2014/main" id="{8D0E0B4F-08D9-4A1B-86BF-23EF64B8BB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8" name="Line 7">
                  <a:extLst>
                    <a:ext uri="{FF2B5EF4-FFF2-40B4-BE49-F238E27FC236}">
                      <a16:creationId xmlns:a16="http://schemas.microsoft.com/office/drawing/2014/main" id="{3EB08980-3612-4AE7-A740-8F1900CC60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59" name="Text Box 8">
                  <a:extLst>
                    <a:ext uri="{FF2B5EF4-FFF2-40B4-BE49-F238E27FC236}">
                      <a16:creationId xmlns:a16="http://schemas.microsoft.com/office/drawing/2014/main" id="{060F95E4-89D0-49A3-B4F5-41EA50962F1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0" name="Line 9">
                  <a:extLst>
                    <a:ext uri="{FF2B5EF4-FFF2-40B4-BE49-F238E27FC236}">
                      <a16:creationId xmlns:a16="http://schemas.microsoft.com/office/drawing/2014/main" id="{F69F06CF-52B9-468E-A9FB-2408395A07F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1" name="Text Box 10">
                  <a:extLst>
                    <a:ext uri="{FF2B5EF4-FFF2-40B4-BE49-F238E27FC236}">
                      <a16:creationId xmlns:a16="http://schemas.microsoft.com/office/drawing/2014/main" id="{C2F18E73-FDD6-4F35-B40C-2AD89AC875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2" name="Line 11">
                  <a:extLst>
                    <a:ext uri="{FF2B5EF4-FFF2-40B4-BE49-F238E27FC236}">
                      <a16:creationId xmlns:a16="http://schemas.microsoft.com/office/drawing/2014/main" id="{978C676C-6EC8-405C-BD6E-DAE11FCE01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3" name="Line 12">
                  <a:extLst>
                    <a:ext uri="{FF2B5EF4-FFF2-40B4-BE49-F238E27FC236}">
                      <a16:creationId xmlns:a16="http://schemas.microsoft.com/office/drawing/2014/main" id="{383B634C-DF0B-4519-9257-4E5DC1BAED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4" name="Line 13">
                  <a:extLst>
                    <a:ext uri="{FF2B5EF4-FFF2-40B4-BE49-F238E27FC236}">
                      <a16:creationId xmlns:a16="http://schemas.microsoft.com/office/drawing/2014/main" id="{828B17D4-ACB9-4254-8DE9-000E821145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5" name="Text Box 14">
                  <a:extLst>
                    <a:ext uri="{FF2B5EF4-FFF2-40B4-BE49-F238E27FC236}">
                      <a16:creationId xmlns:a16="http://schemas.microsoft.com/office/drawing/2014/main" id="{9D25AE02-332E-43BA-BE30-9CA0531043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6" name="Line 15">
                  <a:extLst>
                    <a:ext uri="{FF2B5EF4-FFF2-40B4-BE49-F238E27FC236}">
                      <a16:creationId xmlns:a16="http://schemas.microsoft.com/office/drawing/2014/main" id="{F5F68B83-7DE4-4BD3-8EE0-5A04C18A92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7" name="Line 16">
                  <a:extLst>
                    <a:ext uri="{FF2B5EF4-FFF2-40B4-BE49-F238E27FC236}">
                      <a16:creationId xmlns:a16="http://schemas.microsoft.com/office/drawing/2014/main" id="{DC66D055-F9DB-462A-8DBF-4AA2035084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68" name="Text Box 17">
                  <a:extLst>
                    <a:ext uri="{FF2B5EF4-FFF2-40B4-BE49-F238E27FC236}">
                      <a16:creationId xmlns:a16="http://schemas.microsoft.com/office/drawing/2014/main" id="{96DE3B14-8781-4088-B72D-82748077E8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69" name="Line 18">
                  <a:extLst>
                    <a:ext uri="{FF2B5EF4-FFF2-40B4-BE49-F238E27FC236}">
                      <a16:creationId xmlns:a16="http://schemas.microsoft.com/office/drawing/2014/main" id="{73BC8DC4-943F-440D-A54D-0B2D9613F3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0" name="Text Box 19">
                  <a:extLst>
                    <a:ext uri="{FF2B5EF4-FFF2-40B4-BE49-F238E27FC236}">
                      <a16:creationId xmlns:a16="http://schemas.microsoft.com/office/drawing/2014/main" id="{F80CCEBA-A837-4381-9632-F78B98A09F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7971" name="Line 20">
                  <a:extLst>
                    <a:ext uri="{FF2B5EF4-FFF2-40B4-BE49-F238E27FC236}">
                      <a16:creationId xmlns:a16="http://schemas.microsoft.com/office/drawing/2014/main" id="{5E503177-DAFE-45C1-BF6E-D41B42862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2" name="Line 21">
                  <a:extLst>
                    <a:ext uri="{FF2B5EF4-FFF2-40B4-BE49-F238E27FC236}">
                      <a16:creationId xmlns:a16="http://schemas.microsoft.com/office/drawing/2014/main" id="{72855DFC-6539-416F-8BE3-870EDE24EF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973" name="Line 22">
                  <a:extLst>
                    <a:ext uri="{FF2B5EF4-FFF2-40B4-BE49-F238E27FC236}">
                      <a16:creationId xmlns:a16="http://schemas.microsoft.com/office/drawing/2014/main" id="{0B4F9398-FA9C-4A18-A7F8-ECC4B17613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37935" name="Group 23">
              <a:extLst>
                <a:ext uri="{FF2B5EF4-FFF2-40B4-BE49-F238E27FC236}">
                  <a16:creationId xmlns:a16="http://schemas.microsoft.com/office/drawing/2014/main" id="{349BCC01-1BE2-4DF9-82E2-CE6F72882E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37946" name="Text Box 24">
                <a:extLst>
                  <a:ext uri="{FF2B5EF4-FFF2-40B4-BE49-F238E27FC236}">
                    <a16:creationId xmlns:a16="http://schemas.microsoft.com/office/drawing/2014/main" id="{A388CB8C-9FD6-475B-B339-8465160839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7947" name="Text Box 25">
                <a:extLst>
                  <a:ext uri="{FF2B5EF4-FFF2-40B4-BE49-F238E27FC236}">
                    <a16:creationId xmlns:a16="http://schemas.microsoft.com/office/drawing/2014/main" id="{CBE1977B-79A9-4AEE-9B4B-93A799B054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48" name="Line 26">
                <a:extLst>
                  <a:ext uri="{FF2B5EF4-FFF2-40B4-BE49-F238E27FC236}">
                    <a16:creationId xmlns:a16="http://schemas.microsoft.com/office/drawing/2014/main" id="{F664A6E6-A2B6-44CC-86FD-F9E96E000B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9" name="Text Box 27">
                <a:extLst>
                  <a:ext uri="{FF2B5EF4-FFF2-40B4-BE49-F238E27FC236}">
                    <a16:creationId xmlns:a16="http://schemas.microsoft.com/office/drawing/2014/main" id="{371123EA-DEA3-4B5E-B40E-2917A7814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37950" name="Text Box 28">
                <a:extLst>
                  <a:ext uri="{FF2B5EF4-FFF2-40B4-BE49-F238E27FC236}">
                    <a16:creationId xmlns:a16="http://schemas.microsoft.com/office/drawing/2014/main" id="{824892DE-F39A-4E1A-BACF-29790DC13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7951" name="Text Box 29">
                <a:extLst>
                  <a:ext uri="{FF2B5EF4-FFF2-40B4-BE49-F238E27FC236}">
                    <a16:creationId xmlns:a16="http://schemas.microsoft.com/office/drawing/2014/main" id="{7B680604-FE2A-4BE3-8166-43F3682EE8A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37952" name="Text Box 30">
                <a:extLst>
                  <a:ext uri="{FF2B5EF4-FFF2-40B4-BE49-F238E27FC236}">
                    <a16:creationId xmlns:a16="http://schemas.microsoft.com/office/drawing/2014/main" id="{F70B2C4B-4B84-44E9-85F2-74786791D5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53" name="Line 31">
                <a:extLst>
                  <a:ext uri="{FF2B5EF4-FFF2-40B4-BE49-F238E27FC236}">
                    <a16:creationId xmlns:a16="http://schemas.microsoft.com/office/drawing/2014/main" id="{C5900E8B-3ABB-466B-9102-875A20C33C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54" name="Text Box 32">
                <a:extLst>
                  <a:ext uri="{FF2B5EF4-FFF2-40B4-BE49-F238E27FC236}">
                    <a16:creationId xmlns:a16="http://schemas.microsoft.com/office/drawing/2014/main" id="{98163A01-A3B3-47D0-906E-72BF24F51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37936" name="Group 33">
              <a:extLst>
                <a:ext uri="{FF2B5EF4-FFF2-40B4-BE49-F238E27FC236}">
                  <a16:creationId xmlns:a16="http://schemas.microsoft.com/office/drawing/2014/main" id="{1A3F8E6C-6BE6-41C5-99B2-23AF4687BA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37937" name="Text Box 34">
                <a:extLst>
                  <a:ext uri="{FF2B5EF4-FFF2-40B4-BE49-F238E27FC236}">
                    <a16:creationId xmlns:a16="http://schemas.microsoft.com/office/drawing/2014/main" id="{52B7E96E-9471-45FC-BD3C-5C218A4315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38" name="Text Box 35">
                <a:extLst>
                  <a:ext uri="{FF2B5EF4-FFF2-40B4-BE49-F238E27FC236}">
                    <a16:creationId xmlns:a16="http://schemas.microsoft.com/office/drawing/2014/main" id="{3D76F14F-AB68-4784-974B-62E8E97EC2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39" name="Line 36">
                <a:extLst>
                  <a:ext uri="{FF2B5EF4-FFF2-40B4-BE49-F238E27FC236}">
                    <a16:creationId xmlns:a16="http://schemas.microsoft.com/office/drawing/2014/main" id="{61D2CF9F-6154-46E6-B398-28F1FAB610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0" name="Text Box 37">
                <a:extLst>
                  <a:ext uri="{FF2B5EF4-FFF2-40B4-BE49-F238E27FC236}">
                    <a16:creationId xmlns:a16="http://schemas.microsoft.com/office/drawing/2014/main" id="{CFB02093-0C5F-4D28-9C53-9EF8E83D5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41" name="Text Box 38">
                <a:extLst>
                  <a:ext uri="{FF2B5EF4-FFF2-40B4-BE49-F238E27FC236}">
                    <a16:creationId xmlns:a16="http://schemas.microsoft.com/office/drawing/2014/main" id="{EFE09A61-563F-424D-913D-B7CABBEAD7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37942" name="Text Box 39">
                <a:extLst>
                  <a:ext uri="{FF2B5EF4-FFF2-40B4-BE49-F238E27FC236}">
                    <a16:creationId xmlns:a16="http://schemas.microsoft.com/office/drawing/2014/main" id="{343F687E-B4F5-463E-9978-5C0C54EE01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37943" name="Line 40">
                <a:extLst>
                  <a:ext uri="{FF2B5EF4-FFF2-40B4-BE49-F238E27FC236}">
                    <a16:creationId xmlns:a16="http://schemas.microsoft.com/office/drawing/2014/main" id="{89364831-0764-4117-A2D0-EF7A20223D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44" name="Text Box 41">
                <a:extLst>
                  <a:ext uri="{FF2B5EF4-FFF2-40B4-BE49-F238E27FC236}">
                    <a16:creationId xmlns:a16="http://schemas.microsoft.com/office/drawing/2014/main" id="{5B17DD6A-976A-4237-AE42-69FB8D1C4C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37945" name="Text Box 42">
                <a:extLst>
                  <a:ext uri="{FF2B5EF4-FFF2-40B4-BE49-F238E27FC236}">
                    <a16:creationId xmlns:a16="http://schemas.microsoft.com/office/drawing/2014/main" id="{3ABE3638-FF14-4A3D-BFDB-99C867F4C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grpSp>
        <p:nvGrpSpPr>
          <p:cNvPr id="36956" name="Group 92">
            <a:extLst>
              <a:ext uri="{FF2B5EF4-FFF2-40B4-BE49-F238E27FC236}">
                <a16:creationId xmlns:a16="http://schemas.microsoft.com/office/drawing/2014/main" id="{89ADC663-CE52-4FDE-80F4-A5716A30C6C2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457200"/>
            <a:ext cx="3486150" cy="6172200"/>
            <a:chOff x="2784" y="288"/>
            <a:chExt cx="2196" cy="3888"/>
          </a:xfrm>
        </p:grpSpPr>
        <p:sp>
          <p:nvSpPr>
            <p:cNvPr id="37896" name="Text Box 48">
              <a:extLst>
                <a:ext uri="{FF2B5EF4-FFF2-40B4-BE49-F238E27FC236}">
                  <a16:creationId xmlns:a16="http://schemas.microsoft.com/office/drawing/2014/main" id="{67B31C77-4F5F-4F0E-A093-B0E8AC674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37897" name="Rectangle 49">
              <a:extLst>
                <a:ext uri="{FF2B5EF4-FFF2-40B4-BE49-F238E27FC236}">
                  <a16:creationId xmlns:a16="http://schemas.microsoft.com/office/drawing/2014/main" id="{6790F52F-07A6-453E-AC34-7DE65D933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8" name="Line 50">
              <a:extLst>
                <a:ext uri="{FF2B5EF4-FFF2-40B4-BE49-F238E27FC236}">
                  <a16:creationId xmlns:a16="http://schemas.microsoft.com/office/drawing/2014/main" id="{631FB9B0-3717-4C94-921A-E28C63AFDA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899" name="Text Box 51">
              <a:extLst>
                <a:ext uri="{FF2B5EF4-FFF2-40B4-BE49-F238E27FC236}">
                  <a16:creationId xmlns:a16="http://schemas.microsoft.com/office/drawing/2014/main" id="{20E9C136-6348-4966-85F7-8DF1551500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0" name="Line 52">
              <a:extLst>
                <a:ext uri="{FF2B5EF4-FFF2-40B4-BE49-F238E27FC236}">
                  <a16:creationId xmlns:a16="http://schemas.microsoft.com/office/drawing/2014/main" id="{6588B35C-8F0B-412B-B60F-02AA1F443C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1" name="Text Box 53">
              <a:extLst>
                <a:ext uri="{FF2B5EF4-FFF2-40B4-BE49-F238E27FC236}">
                  <a16:creationId xmlns:a16="http://schemas.microsoft.com/office/drawing/2014/main" id="{5007ED91-12B2-477E-8454-B667464E3B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2" name="Line 54">
              <a:extLst>
                <a:ext uri="{FF2B5EF4-FFF2-40B4-BE49-F238E27FC236}">
                  <a16:creationId xmlns:a16="http://schemas.microsoft.com/office/drawing/2014/main" id="{6975F218-2B61-4C22-932A-2E2FACB106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3" name="Line 55">
              <a:extLst>
                <a:ext uri="{FF2B5EF4-FFF2-40B4-BE49-F238E27FC236}">
                  <a16:creationId xmlns:a16="http://schemas.microsoft.com/office/drawing/2014/main" id="{0E6EF1B2-9127-493E-9D13-E7BDD395A5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4" name="Line 56">
              <a:extLst>
                <a:ext uri="{FF2B5EF4-FFF2-40B4-BE49-F238E27FC236}">
                  <a16:creationId xmlns:a16="http://schemas.microsoft.com/office/drawing/2014/main" id="{48F86F72-047F-4C87-AA45-3F127DFD5C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5" name="Line 58">
              <a:extLst>
                <a:ext uri="{FF2B5EF4-FFF2-40B4-BE49-F238E27FC236}">
                  <a16:creationId xmlns:a16="http://schemas.microsoft.com/office/drawing/2014/main" id="{08B4DB67-08AD-4720-ADF1-E91809049C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6" name="Line 59">
              <a:extLst>
                <a:ext uri="{FF2B5EF4-FFF2-40B4-BE49-F238E27FC236}">
                  <a16:creationId xmlns:a16="http://schemas.microsoft.com/office/drawing/2014/main" id="{64FD668E-BB0F-4DA2-BBC0-1617334336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7" name="Text Box 60">
              <a:extLst>
                <a:ext uri="{FF2B5EF4-FFF2-40B4-BE49-F238E27FC236}">
                  <a16:creationId xmlns:a16="http://schemas.microsoft.com/office/drawing/2014/main" id="{884D4013-78C9-4EC7-AAFB-45380B108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9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08" name="Line 61">
              <a:extLst>
                <a:ext uri="{FF2B5EF4-FFF2-40B4-BE49-F238E27FC236}">
                  <a16:creationId xmlns:a16="http://schemas.microsoft.com/office/drawing/2014/main" id="{7C1C69C0-7FC1-4557-B2FD-EE4BBF8535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09" name="Line 63">
              <a:extLst>
                <a:ext uri="{FF2B5EF4-FFF2-40B4-BE49-F238E27FC236}">
                  <a16:creationId xmlns:a16="http://schemas.microsoft.com/office/drawing/2014/main" id="{C0323972-CC53-4257-89F2-B9A711177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0" name="Line 64">
              <a:extLst>
                <a:ext uri="{FF2B5EF4-FFF2-40B4-BE49-F238E27FC236}">
                  <a16:creationId xmlns:a16="http://schemas.microsoft.com/office/drawing/2014/main" id="{007C2D43-92FD-4FF9-8B1A-F0FB7D90F3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1" name="Line 65">
              <a:extLst>
                <a:ext uri="{FF2B5EF4-FFF2-40B4-BE49-F238E27FC236}">
                  <a16:creationId xmlns:a16="http://schemas.microsoft.com/office/drawing/2014/main" id="{E820C748-8A66-4B03-814C-EC30A0A0C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912" name="Text Box 71">
              <a:extLst>
                <a:ext uri="{FF2B5EF4-FFF2-40B4-BE49-F238E27FC236}">
                  <a16:creationId xmlns:a16="http://schemas.microsoft.com/office/drawing/2014/main" id="{1DB2AE43-A1A8-4286-9073-1B86ADEA0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88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37913" name="Group 91">
              <a:extLst>
                <a:ext uri="{FF2B5EF4-FFF2-40B4-BE49-F238E27FC236}">
                  <a16:creationId xmlns:a16="http://schemas.microsoft.com/office/drawing/2014/main" id="{7A766E71-5B57-40FC-A200-1B604E8DE4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10"/>
              <a:ext cx="375" cy="3044"/>
              <a:chOff x="3120" y="710"/>
              <a:chExt cx="375" cy="3044"/>
            </a:xfrm>
          </p:grpSpPr>
          <p:sp>
            <p:nvSpPr>
              <p:cNvPr id="37926" name="Text Box 67">
                <a:extLst>
                  <a:ext uri="{FF2B5EF4-FFF2-40B4-BE49-F238E27FC236}">
                    <a16:creationId xmlns:a16="http://schemas.microsoft.com/office/drawing/2014/main" id="{52ABA664-66A6-46DC-B91A-437999EAAC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37927" name="Text Box 68">
                <a:extLst>
                  <a:ext uri="{FF2B5EF4-FFF2-40B4-BE49-F238E27FC236}">
                    <a16:creationId xmlns:a16="http://schemas.microsoft.com/office/drawing/2014/main" id="{C65AFE65-27E6-43B7-A91B-BDF9DAF55A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28" name="Line 69">
                <a:extLst>
                  <a:ext uri="{FF2B5EF4-FFF2-40B4-BE49-F238E27FC236}">
                    <a16:creationId xmlns:a16="http://schemas.microsoft.com/office/drawing/2014/main" id="{BEBF3457-459B-418B-B64A-7EB65E06F4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9" name="Text Box 70">
                <a:extLst>
                  <a:ext uri="{FF2B5EF4-FFF2-40B4-BE49-F238E27FC236}">
                    <a16:creationId xmlns:a16="http://schemas.microsoft.com/office/drawing/2014/main" id="{411C23A3-A657-483A-9737-ABE766D42E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37930" name="Text Box 72">
                <a:extLst>
                  <a:ext uri="{FF2B5EF4-FFF2-40B4-BE49-F238E27FC236}">
                    <a16:creationId xmlns:a16="http://schemas.microsoft.com/office/drawing/2014/main" id="{6B1B16A6-5890-4FE3-A26B-61A49E8C41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n-2</a:t>
                </a:r>
              </a:p>
            </p:txBody>
          </p:sp>
          <p:sp>
            <p:nvSpPr>
              <p:cNvPr id="37931" name="Text Box 73">
                <a:extLst>
                  <a:ext uri="{FF2B5EF4-FFF2-40B4-BE49-F238E27FC236}">
                    <a16:creationId xmlns:a16="http://schemas.microsoft.com/office/drawing/2014/main" id="{8D12210E-5B1B-433E-8146-13AF3A3993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32" name="Line 74">
                <a:extLst>
                  <a:ext uri="{FF2B5EF4-FFF2-40B4-BE49-F238E27FC236}">
                    <a16:creationId xmlns:a16="http://schemas.microsoft.com/office/drawing/2014/main" id="{C38B9B50-B225-4F1D-AB96-6E3055BD7B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33" name="Text Box 75">
                <a:extLst>
                  <a:ext uri="{FF2B5EF4-FFF2-40B4-BE49-F238E27FC236}">
                    <a16:creationId xmlns:a16="http://schemas.microsoft.com/office/drawing/2014/main" id="{291792B1-0D5F-4A56-91A5-8FCEFF4DD1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</p:grpSp>
        <p:grpSp>
          <p:nvGrpSpPr>
            <p:cNvPr id="37914" name="Group 76">
              <a:extLst>
                <a:ext uri="{FF2B5EF4-FFF2-40B4-BE49-F238E27FC236}">
                  <a16:creationId xmlns:a16="http://schemas.microsoft.com/office/drawing/2014/main" id="{330CD0E3-A74F-475F-9359-6CFD52379D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37917" name="Text Box 77">
                <a:extLst>
                  <a:ext uri="{FF2B5EF4-FFF2-40B4-BE49-F238E27FC236}">
                    <a16:creationId xmlns:a16="http://schemas.microsoft.com/office/drawing/2014/main" id="{B398CCD6-5D19-4252-9617-74B67BEB23C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37918" name="Text Box 78">
                <a:extLst>
                  <a:ext uri="{FF2B5EF4-FFF2-40B4-BE49-F238E27FC236}">
                    <a16:creationId xmlns:a16="http://schemas.microsoft.com/office/drawing/2014/main" id="{B16371D3-EDCC-456F-A532-ECC2BABA23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37919" name="Line 79">
                <a:extLst>
                  <a:ext uri="{FF2B5EF4-FFF2-40B4-BE49-F238E27FC236}">
                    <a16:creationId xmlns:a16="http://schemas.microsoft.com/office/drawing/2014/main" id="{E7FB4E73-2C04-4DE4-A482-4A417E5D28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0" name="Text Box 80">
                <a:extLst>
                  <a:ext uri="{FF2B5EF4-FFF2-40B4-BE49-F238E27FC236}">
                    <a16:creationId xmlns:a16="http://schemas.microsoft.com/office/drawing/2014/main" id="{65BCD512-3E40-4969-AA93-ED7C76F5C2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37921" name="Text Box 81">
                <a:extLst>
                  <a:ext uri="{FF2B5EF4-FFF2-40B4-BE49-F238E27FC236}">
                    <a16:creationId xmlns:a16="http://schemas.microsoft.com/office/drawing/2014/main" id="{2A20DD2B-BFE9-4611-B729-D7D0E17DA3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37922" name="Text Box 82">
                <a:extLst>
                  <a:ext uri="{FF2B5EF4-FFF2-40B4-BE49-F238E27FC236}">
                    <a16:creationId xmlns:a16="http://schemas.microsoft.com/office/drawing/2014/main" id="{4FE59E93-C5E5-4563-9630-FFF4584909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37923" name="Line 83">
                <a:extLst>
                  <a:ext uri="{FF2B5EF4-FFF2-40B4-BE49-F238E27FC236}">
                    <a16:creationId xmlns:a16="http://schemas.microsoft.com/office/drawing/2014/main" id="{66FBCABB-B370-4C9E-9EC6-6700636EFB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7924" name="Text Box 84">
                <a:extLst>
                  <a:ext uri="{FF2B5EF4-FFF2-40B4-BE49-F238E27FC236}">
                    <a16:creationId xmlns:a16="http://schemas.microsoft.com/office/drawing/2014/main" id="{CE12CE92-8E49-4999-9EE8-AE0D863B6B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n-1</a:t>
                </a:r>
              </a:p>
            </p:txBody>
          </p:sp>
          <p:sp>
            <p:nvSpPr>
              <p:cNvPr id="37925" name="Text Box 85">
                <a:extLst>
                  <a:ext uri="{FF2B5EF4-FFF2-40B4-BE49-F238E27FC236}">
                    <a16:creationId xmlns:a16="http://schemas.microsoft.com/office/drawing/2014/main" id="{23C2DB2D-EAC0-46F3-AAE5-AD44CE4AAC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</p:grpSp>
        <p:sp>
          <p:nvSpPr>
            <p:cNvPr id="37915" name="Text Box 87">
              <a:extLst>
                <a:ext uri="{FF2B5EF4-FFF2-40B4-BE49-F238E27FC236}">
                  <a16:creationId xmlns:a16="http://schemas.microsoft.com/office/drawing/2014/main" id="{7348B82C-CBF7-4D2D-A8EF-C149336369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916" name="Text Box 90">
              <a:extLst>
                <a:ext uri="{FF2B5EF4-FFF2-40B4-BE49-F238E27FC236}">
                  <a16:creationId xmlns:a16="http://schemas.microsoft.com/office/drawing/2014/main" id="{09981556-9403-42E3-AB18-AD72CD165B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3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36908" name="AutoShape 44">
            <a:extLst>
              <a:ext uri="{FF2B5EF4-FFF2-40B4-BE49-F238E27FC236}">
                <a16:creationId xmlns:a16="http://schemas.microsoft.com/office/drawing/2014/main" id="{743AFFE6-A4B1-4DD3-833F-E05A4452082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4648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09" name="AutoShape 45">
            <a:extLst>
              <a:ext uri="{FF2B5EF4-FFF2-40B4-BE49-F238E27FC236}">
                <a16:creationId xmlns:a16="http://schemas.microsoft.com/office/drawing/2014/main" id="{2E1CF902-F429-4704-8FD0-6BEDC41D234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957" name="AutoShape 93">
            <a:extLst>
              <a:ext uri="{FF2B5EF4-FFF2-40B4-BE49-F238E27FC236}">
                <a16:creationId xmlns:a16="http://schemas.microsoft.com/office/drawing/2014/main" id="{5D193BFC-38C6-4DF6-A24C-D26AB0A5C21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886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69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69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69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69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C3E044D-FCC2-4E80-ADD1-1AACA74B2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37066" y="619478"/>
            <a:ext cx="8811931" cy="609282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Delete</a:t>
            </a:r>
            <a:r>
              <a:rPr lang="en-US" altLang="zh-CN" dirty="0">
                <a:solidFill>
                  <a:srgbClr val="0070C0"/>
                </a:solidFill>
              </a:rPr>
              <a:t>(int </a:t>
            </a:r>
            <a:r>
              <a:rPr lang="en-US" altLang="zh-CN" dirty="0" err="1">
                <a:solidFill>
                  <a:srgbClr val="0070C0"/>
                </a:solidFill>
              </a:rPr>
              <a:t>i,ElemType</a:t>
            </a:r>
            <a:r>
              <a:rPr lang="en-US" altLang="zh-CN" dirty="0">
                <a:solidFill>
                  <a:srgbClr val="0070C0"/>
                </a:solidFill>
              </a:rPr>
              <a:t> L[],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&amp;e, int *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7030A0"/>
                </a:solidFill>
              </a:rPr>
              <a:t> //N</a:t>
            </a:r>
            <a:r>
              <a:rPr lang="zh-CN" altLang="en-US" dirty="0">
                <a:solidFill>
                  <a:srgbClr val="7030A0"/>
                </a:solidFill>
              </a:rPr>
              <a:t>为表长</a:t>
            </a:r>
            <a:r>
              <a:rPr lang="en-US" altLang="zh-CN" dirty="0">
                <a:solidFill>
                  <a:srgbClr val="7030A0"/>
                </a:solidFill>
              </a:rPr>
              <a:t>, </a:t>
            </a:r>
            <a:r>
              <a:rPr lang="en-US" altLang="zh-CN" dirty="0" err="1">
                <a:solidFill>
                  <a:srgbClr val="7030A0"/>
                </a:solidFill>
              </a:rPr>
              <a:t>i</a:t>
            </a:r>
            <a:r>
              <a:rPr lang="zh-CN" altLang="en-US" dirty="0">
                <a:solidFill>
                  <a:srgbClr val="7030A0"/>
                </a:solidFill>
              </a:rPr>
              <a:t>为删除位置</a:t>
            </a:r>
            <a:r>
              <a:rPr lang="en-US" altLang="zh-CN" dirty="0">
                <a:solidFill>
                  <a:srgbClr val="7030A0"/>
                </a:solidFill>
              </a:rPr>
              <a:t>, e</a:t>
            </a:r>
            <a:r>
              <a:rPr lang="zh-CN" altLang="en-US" dirty="0">
                <a:solidFill>
                  <a:srgbClr val="7030A0"/>
                </a:solidFill>
              </a:rPr>
              <a:t>为返回值</a:t>
            </a:r>
            <a:endParaRPr lang="en-US" altLang="zh-CN" dirty="0">
              <a:solidFill>
                <a:srgbClr val="7030A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&gt;n))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e = L[</a:t>
            </a:r>
            <a:r>
              <a:rPr lang="en-US" altLang="zh-CN" dirty="0">
                <a:solidFill>
                  <a:srgbClr val="00B0F0"/>
                </a:solidFill>
              </a:rPr>
              <a:t>i-1</a:t>
            </a:r>
            <a:r>
              <a:rPr lang="en-US" altLang="zh-CN" dirty="0">
                <a:solidFill>
                  <a:srgbClr val="0070C0"/>
                </a:solidFill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j&lt;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j++</a:t>
            </a:r>
            <a:r>
              <a:rPr lang="en-US" altLang="zh-CN" dirty="0">
                <a:solidFill>
                  <a:srgbClr val="0070C0"/>
                </a:solidFill>
              </a:rPr>
              <a:t>) L[j-1] = L[j];  //</a:t>
            </a:r>
            <a:r>
              <a:rPr lang="zh-CN" altLang="en-US" dirty="0">
                <a:solidFill>
                  <a:srgbClr val="00B0F0"/>
                </a:solidFill>
              </a:rPr>
              <a:t>从前到后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 --n;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188566-51F2-4E2A-9385-EB07309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线性表的类</a:t>
            </a:r>
            <a:r>
              <a:rPr lang="en-US" altLang="zh-CN" dirty="0"/>
              <a:t>C</a:t>
            </a:r>
            <a:r>
              <a:rPr lang="zh-CN" altLang="en-US" dirty="0"/>
              <a:t>语言实现</a:t>
            </a:r>
            <a:r>
              <a:rPr lang="en-US" altLang="zh-CN" dirty="0"/>
              <a:t>-</a:t>
            </a:r>
            <a:r>
              <a:rPr lang="zh-CN" altLang="en-US" dirty="0"/>
              <a:t>删除</a:t>
            </a:r>
            <a:endParaRPr lang="zh-Hans-HK" altLang="en-US" dirty="0"/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D61D0CF2-A281-4546-8783-5B2AD4C0D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467" y="1431563"/>
            <a:ext cx="8331199" cy="5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&lt; 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))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ERROR;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[i-1]);      // p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为被删除元素的位置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e = *p;                      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被删除元素的值赋给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q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+(L.length-1);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表尾元素的位置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(++p; p &lt;= q; ++p)  *(p-1) = *p; 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元素左移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--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;       //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表长减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OK;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ListDelete_Sq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8257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A79CFD8-83F8-43AB-A673-A701A7D555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0321" y="312471"/>
            <a:ext cx="8501062" cy="1087438"/>
          </a:xfrm>
          <a:noFill/>
        </p:spPr>
        <p:txBody>
          <a:bodyPr/>
          <a:lstStyle/>
          <a:p>
            <a:pPr marL="457200" lvl="1" indent="0" eaLnBrk="1" hangingPunct="1">
              <a:buNone/>
            </a:pPr>
            <a:r>
              <a:rPr lang="zh-CN" altLang="en-US" sz="3200" dirty="0">
                <a:solidFill>
                  <a:schemeClr val="tx2"/>
                </a:solidFill>
              </a:rPr>
              <a:t>算法分析</a:t>
            </a:r>
          </a:p>
          <a:p>
            <a:pPr lvl="1" eaLnBrk="1" hangingPunct="1"/>
            <a:r>
              <a:rPr lang="zh-CN" altLang="en-US" sz="3200" dirty="0"/>
              <a:t>设</a:t>
            </a:r>
            <a:r>
              <a:rPr lang="en-US" altLang="zh-CN" sz="3200" dirty="0">
                <a:solidFill>
                  <a:srgbClr val="00B0F0"/>
                </a:solidFill>
              </a:rPr>
              <a:t>Q</a:t>
            </a:r>
            <a:r>
              <a:rPr lang="en-US" altLang="zh-CN" sz="3200" baseline="-25000" dirty="0">
                <a:solidFill>
                  <a:srgbClr val="00B0F0"/>
                </a:solidFill>
              </a:rPr>
              <a:t>i</a:t>
            </a:r>
            <a:r>
              <a:rPr lang="zh-CN" altLang="zh-CN" sz="3200" dirty="0"/>
              <a:t>是删除第</a:t>
            </a:r>
            <a:r>
              <a:rPr lang="en-US" altLang="zh-CN" sz="3200" dirty="0" err="1"/>
              <a:t>i</a:t>
            </a:r>
            <a:r>
              <a:rPr lang="zh-CN" altLang="zh-CN" sz="3200" dirty="0"/>
              <a:t>个元素的概率，则</a:t>
            </a:r>
            <a:r>
              <a:rPr lang="zh-CN" altLang="en-US" sz="3200" dirty="0"/>
              <a:t>，</a:t>
            </a:r>
            <a:r>
              <a:rPr lang="zh-CN" altLang="zh-CN" sz="3200" dirty="0"/>
              <a:t>在长度为</a:t>
            </a:r>
            <a:r>
              <a:rPr lang="en-US" altLang="zh-CN" sz="3200" dirty="0"/>
              <a:t>n</a:t>
            </a:r>
            <a:r>
              <a:rPr lang="zh-CN" altLang="zh-CN" sz="3200" dirty="0"/>
              <a:t>的线性表中删除一个元素</a:t>
            </a:r>
            <a:r>
              <a:rPr lang="zh-CN" altLang="en-US" sz="3200" dirty="0"/>
              <a:t>时，</a:t>
            </a:r>
            <a:r>
              <a:rPr lang="zh-CN" altLang="zh-CN" sz="3200" dirty="0"/>
              <a:t>所需移动的元素次数的平均次数为：</a:t>
            </a:r>
            <a:endParaRPr lang="zh-CN" altLang="en-US" sz="3200" dirty="0"/>
          </a:p>
        </p:txBody>
      </p:sp>
      <p:graphicFrame>
        <p:nvGraphicFramePr>
          <p:cNvPr id="41987" name="Object 3">
            <a:extLst>
              <a:ext uri="{FF2B5EF4-FFF2-40B4-BE49-F238E27FC236}">
                <a16:creationId xmlns:a16="http://schemas.microsoft.com/office/drawing/2014/main" id="{BA98EF18-8990-4DFA-8BF7-6E35873ED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3196246"/>
              </p:ext>
            </p:extLst>
          </p:nvPr>
        </p:nvGraphicFramePr>
        <p:xfrm>
          <a:off x="2523066" y="2601912"/>
          <a:ext cx="3274878" cy="9027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2" name="Microsoft 公式 3.0" r:id="rId4" imgW="1181100" imgH="457200" progId="Equation.3">
                  <p:embed/>
                </p:oleObj>
              </mc:Choice>
              <mc:Fallback>
                <p:oleObj name="Microsoft 公式 3.0" r:id="rId4" imgW="1181100" imgH="457200" progId="Equation.3">
                  <p:embed/>
                  <p:pic>
                    <p:nvPicPr>
                      <p:cNvPr id="41987" name="Object 3">
                        <a:extLst>
                          <a:ext uri="{FF2B5EF4-FFF2-40B4-BE49-F238E27FC236}">
                            <a16:creationId xmlns:a16="http://schemas.microsoft.com/office/drawing/2014/main" id="{BA98EF18-8990-4DFA-8BF7-6E35873ED6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6" y="2601912"/>
                        <a:ext cx="3274878" cy="9027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8" name="Object 4">
            <a:extLst>
              <a:ext uri="{FF2B5EF4-FFF2-40B4-BE49-F238E27FC236}">
                <a16:creationId xmlns:a16="http://schemas.microsoft.com/office/drawing/2014/main" id="{3E6453D2-2813-4144-AB10-26E8DF50856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1535902"/>
              </p:ext>
            </p:extLst>
          </p:nvPr>
        </p:nvGraphicFramePr>
        <p:xfrm>
          <a:off x="2523065" y="3504670"/>
          <a:ext cx="4295613" cy="2083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23" name="Microsoft 公式 3.0" r:id="rId6" imgW="1765300" imgH="1092200" progId="Equation.3">
                  <p:embed/>
                </p:oleObj>
              </mc:Choice>
              <mc:Fallback>
                <p:oleObj name="Microsoft 公式 3.0" r:id="rId6" imgW="1765300" imgH="1092200" progId="Equation.3">
                  <p:embed/>
                  <p:pic>
                    <p:nvPicPr>
                      <p:cNvPr id="41988" name="Object 4">
                        <a:extLst>
                          <a:ext uri="{FF2B5EF4-FFF2-40B4-BE49-F238E27FC236}">
                            <a16:creationId xmlns:a16="http://schemas.microsoft.com/office/drawing/2014/main" id="{3E6453D2-2813-4144-AB10-26E8DF5085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5" y="3504670"/>
                        <a:ext cx="4295613" cy="20833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>
            <a:extLst>
              <a:ext uri="{FF2B5EF4-FFF2-40B4-BE49-F238E27FC236}">
                <a16:creationId xmlns:a16="http://schemas.microsoft.com/office/drawing/2014/main" id="{3151F7D3-7AFC-4018-AC2A-D3B719A9A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158" y="1913462"/>
            <a:ext cx="8501062" cy="292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故在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顺序表中插入或删除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一个元素时，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隶书" panose="02010509060101010101" pitchFamily="49" charset="-122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平均移动表的一半元素</a:t>
            </a:r>
            <a:r>
              <a:rPr lang="zh-CN" altLang="en-US" sz="2800" dirty="0">
                <a:solidFill>
                  <a:srgbClr val="660066"/>
                </a:solidFill>
                <a:latin typeface="隶书" panose="02010509060101010101" pitchFamily="49" charset="-122"/>
              </a:rPr>
              <a:t>。</a:t>
            </a:r>
            <a:endParaRPr lang="en-US" altLang="zh-CN" sz="2800" dirty="0">
              <a:solidFill>
                <a:srgbClr val="660066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很大时，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效率很低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！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solidFill>
                <a:srgbClr val="FF3300"/>
              </a:solidFill>
              <a:latin typeface="隶书" panose="02010509060101010101" pitchFamily="49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隶书" panose="02010509060101010101" pitchFamily="49" charset="-122"/>
                <a:ea typeface="宋体" panose="02010600030101010101" pitchFamily="2" charset="-122"/>
              </a:rPr>
              <a:t>接下来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将看到 “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链表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”的插入删除更有效率。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隶书" panose="02010509060101010101" pitchFamily="49" charset="-122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dirty="0">
              <a:latin typeface="隶书" panose="02010509060101010101" pitchFamily="49" charset="-122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800" dirty="0">
                <a:latin typeface="隶书" panose="02010509060101010101" pitchFamily="49" charset="-122"/>
                <a:ea typeface="宋体" panose="02010600030101010101" pitchFamily="2" charset="-122"/>
              </a:rPr>
              <a:t>下半学期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将学习优先队列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（用树型结构描述线性关系）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，可以达到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O(log n)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隶书" panose="02010509060101010101" pitchFamily="49" charset="-122"/>
                <a:ea typeface="宋体" panose="02010600030101010101" pitchFamily="2" charset="-122"/>
                <a:cs typeface="+mn-cs"/>
              </a:rPr>
              <a:t>的插入和删除。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90032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D1F6-269E-4868-9E6A-463ABF7D2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小节：顺序表的优缺点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02D2B-AB6C-4321-A8D6-ACFAE321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867" y="1452563"/>
            <a:ext cx="8856133" cy="4567237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优点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逻辑相邻，物理相邻</a:t>
            </a: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可随机存取任一元素</a:t>
            </a:r>
            <a:r>
              <a:rPr lang="en-US" altLang="zh-CN" sz="2800" dirty="0">
                <a:solidFill>
                  <a:srgbClr val="00B0F0"/>
                </a:solidFill>
              </a:rPr>
              <a:t>(random access)</a:t>
            </a:r>
            <a:endParaRPr lang="zh-CN" altLang="en-US" sz="28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1" eaLnBrk="1" hangingPunct="1"/>
            <a:r>
              <a:rPr lang="zh-CN" altLang="en-US" sz="3200" dirty="0"/>
              <a:t>缺点</a:t>
            </a:r>
          </a:p>
          <a:p>
            <a:pPr lvl="2" eaLnBrk="1" hangingPunct="1"/>
            <a:r>
              <a:rPr lang="zh-CN" altLang="en-US" sz="3600" dirty="0"/>
              <a:t>插入、删除需</a:t>
            </a:r>
            <a:r>
              <a:rPr lang="zh-CN" altLang="en-US" sz="3600" dirty="0">
                <a:solidFill>
                  <a:srgbClr val="00B0F0"/>
                </a:solidFill>
              </a:rPr>
              <a:t>移动大量的元素</a:t>
            </a: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预先分配空间需按最大空间分配，利用不充分！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Hans-HK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209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1757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157BB6-65B0-4A4E-AF77-17FFA09E6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</a:t>
            </a:r>
            <a:r>
              <a:rPr lang="zh-CN" altLang="en-US" dirty="0"/>
              <a:t>线性表的顺序存储结构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24D469-3B5B-4AA2-A359-807128291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52564"/>
            <a:ext cx="8288867" cy="4643436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用一组地址连续的存储单元存放（叫</a:t>
            </a:r>
            <a:r>
              <a:rPr lang="zh-CN" altLang="en-US" dirty="0">
                <a:solidFill>
                  <a:srgbClr val="00B0F0"/>
                </a:solidFill>
              </a:rPr>
              <a:t>顺序表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元素地址计算方法：</a:t>
            </a:r>
          </a:p>
          <a:p>
            <a:pPr lvl="2" eaLnBrk="1" hangingPunct="1"/>
            <a:r>
              <a:rPr lang="en-US" altLang="zh-CN" dirty="0">
                <a:solidFill>
                  <a:srgbClr val="00B0F0"/>
                </a:solidFill>
              </a:rPr>
              <a:t>LOC(a</a:t>
            </a:r>
            <a:r>
              <a:rPr lang="en-US" altLang="zh-CN" sz="2200" baseline="-25000" dirty="0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B0F0"/>
                </a:solidFill>
              </a:rPr>
              <a:t>) = LOC(a</a:t>
            </a:r>
            <a:r>
              <a:rPr lang="en-US" altLang="zh-CN" baseline="-25000" dirty="0">
                <a:solidFill>
                  <a:srgbClr val="00B0F0"/>
                </a:solidFill>
              </a:rPr>
              <a:t>1</a:t>
            </a:r>
            <a:r>
              <a:rPr lang="en-US" altLang="zh-CN" dirty="0">
                <a:solidFill>
                  <a:srgbClr val="00B0F0"/>
                </a:solidFill>
              </a:rPr>
              <a:t>) + (i-1)*L</a:t>
            </a:r>
            <a:r>
              <a:rPr lang="zh-CN" altLang="en-US" dirty="0"/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2" eaLnBrk="1" hangingPunct="1"/>
            <a:r>
              <a:rPr lang="en-US" altLang="zh-CN" dirty="0"/>
              <a:t>L</a:t>
            </a:r>
            <a:r>
              <a:rPr lang="zh-CN" altLang="en-US" dirty="0"/>
              <a:t>： </a:t>
            </a:r>
            <a:r>
              <a:rPr lang="en-US" altLang="zh-CN" dirty="0"/>
              <a:t>		</a:t>
            </a:r>
            <a:r>
              <a:rPr lang="zh-CN" altLang="zh-CN" dirty="0"/>
              <a:t>一个元素占用的</a:t>
            </a:r>
            <a:r>
              <a:rPr lang="zh-CN" altLang="zh-CN" dirty="0">
                <a:solidFill>
                  <a:srgbClr val="00B0F0"/>
                </a:solidFill>
              </a:rPr>
              <a:t>存储单元</a:t>
            </a:r>
            <a:r>
              <a:rPr lang="zh-CN" altLang="zh-CN" dirty="0"/>
              <a:t>个数</a:t>
            </a:r>
          </a:p>
          <a:p>
            <a:pPr lvl="2" eaLnBrk="1" hangingPunct="1"/>
            <a:r>
              <a:rPr lang="en-US" altLang="zh-CN" dirty="0"/>
              <a:t>LOC(a</a:t>
            </a:r>
            <a:r>
              <a:rPr lang="en-US" altLang="zh-CN" baseline="-25000" dirty="0"/>
              <a:t>i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/>
              <a:t>	</a:t>
            </a:r>
            <a:r>
              <a:rPr lang="zh-CN" altLang="zh-CN" dirty="0"/>
              <a:t>线性表第</a:t>
            </a:r>
            <a:r>
              <a:rPr lang="en-US" altLang="zh-CN" dirty="0" err="1"/>
              <a:t>i</a:t>
            </a:r>
            <a:r>
              <a:rPr lang="zh-CN" altLang="zh-CN" dirty="0"/>
              <a:t>个元素的地址</a:t>
            </a:r>
          </a:p>
          <a:p>
            <a:pPr lvl="1" eaLnBrk="1" hangingPunct="1"/>
            <a:r>
              <a:rPr lang="zh-CN" altLang="zh-CN" dirty="0"/>
              <a:t>特点：</a:t>
            </a:r>
          </a:p>
          <a:p>
            <a:pPr lvl="2" eaLnBrk="1" hangingPunct="1"/>
            <a:r>
              <a:rPr lang="zh-CN" altLang="en-US" dirty="0">
                <a:solidFill>
                  <a:schemeClr val="folHlink"/>
                </a:solidFill>
              </a:rPr>
              <a:t>逻辑上相邻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3300"/>
                </a:solidFill>
              </a:rPr>
              <a:t>物理地址相邻：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i+1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)=LOC(a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)+L</a:t>
            </a:r>
            <a:endParaRPr lang="zh-CN" altLang="en-US" dirty="0"/>
          </a:p>
          <a:p>
            <a:pPr lvl="2" eaLnBrk="1" hangingPunct="1"/>
            <a:r>
              <a:rPr lang="zh-CN" altLang="en-US" dirty="0"/>
              <a:t>实现</a:t>
            </a:r>
            <a:r>
              <a:rPr lang="zh-CN" altLang="en-US" dirty="0">
                <a:solidFill>
                  <a:srgbClr val="00B0F0"/>
                </a:solidFill>
              </a:rPr>
              <a:t>随机存取 （</a:t>
            </a:r>
            <a:r>
              <a:rPr lang="en-US" altLang="zh-CN" dirty="0">
                <a:solidFill>
                  <a:srgbClr val="00B0F0"/>
                </a:solidFill>
              </a:rPr>
              <a:t>random access)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dirty="0"/>
              <a:t>可</a:t>
            </a:r>
            <a:r>
              <a:rPr lang="zh-CN" altLang="zh-CN" dirty="0"/>
              <a:t>用</a:t>
            </a:r>
            <a:r>
              <a:rPr lang="en-US" altLang="zh-CN" dirty="0"/>
              <a:t>C</a:t>
            </a:r>
            <a:r>
              <a:rPr lang="zh-CN" altLang="zh-CN" dirty="0"/>
              <a:t>语言的</a:t>
            </a:r>
            <a:r>
              <a:rPr lang="zh-CN" altLang="zh-CN" dirty="0">
                <a:solidFill>
                  <a:srgbClr val="00B0F0"/>
                </a:solidFill>
              </a:rPr>
              <a:t>一维数组</a:t>
            </a:r>
            <a:r>
              <a:rPr lang="zh-CN" altLang="zh-CN" dirty="0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28395853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95AF6-B966-4D9D-BB1E-76BDFB85B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</a:t>
            </a:r>
            <a:r>
              <a:rPr lang="zh-CN" altLang="en-US" dirty="0"/>
              <a:t>线性表的链式存储结构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594B04-3766-4A96-A88E-0443633FC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507" y="1593056"/>
            <a:ext cx="8501062" cy="4616675"/>
          </a:xfrm>
        </p:spPr>
        <p:txBody>
          <a:bodyPr/>
          <a:lstStyle/>
          <a:p>
            <a:pPr lvl="1" eaLnBrk="1" hangingPunct="1"/>
            <a:r>
              <a:rPr lang="zh-CN" altLang="en-US" sz="3200" dirty="0"/>
              <a:t>一组</a:t>
            </a:r>
            <a:r>
              <a:rPr lang="zh-CN" altLang="en-US" sz="3200" dirty="0">
                <a:solidFill>
                  <a:srgbClr val="00B0F0"/>
                </a:solidFill>
              </a:rPr>
              <a:t>任意</a:t>
            </a:r>
            <a:r>
              <a:rPr lang="zh-CN" altLang="en-US" sz="3200" dirty="0"/>
              <a:t>的存储单元存储线性表数据元素</a:t>
            </a:r>
          </a:p>
          <a:p>
            <a:pPr lvl="1" eaLnBrk="1" hangingPunct="1"/>
            <a:r>
              <a:rPr lang="zh-CN" altLang="en-US" sz="3200" dirty="0"/>
              <a:t>利用</a:t>
            </a:r>
            <a:r>
              <a:rPr lang="zh-CN" altLang="en-US" sz="3200" dirty="0">
                <a:solidFill>
                  <a:srgbClr val="00B0F0"/>
                </a:solidFill>
              </a:rPr>
              <a:t>指针</a:t>
            </a:r>
            <a:r>
              <a:rPr lang="zh-CN" altLang="en-US" sz="3200" dirty="0"/>
              <a:t>实现逻辑关系。每个数据元素</a:t>
            </a:r>
            <a:r>
              <a:rPr lang="en-US" altLang="zh-CN" sz="3200" dirty="0"/>
              <a:t>a</a:t>
            </a:r>
            <a:r>
              <a:rPr lang="en-US" altLang="zh-CN" sz="3200" baseline="-25000" dirty="0"/>
              <a:t>i</a:t>
            </a:r>
            <a:r>
              <a:rPr lang="zh-CN" altLang="en-US" sz="3200" dirty="0"/>
              <a:t>，</a:t>
            </a:r>
            <a:r>
              <a:rPr lang="zh-CN" altLang="zh-CN" sz="3200" dirty="0"/>
              <a:t>除存储本身信息外，还需存储</a:t>
            </a:r>
            <a:br>
              <a:rPr lang="en-US" altLang="zh-CN" sz="3200" dirty="0"/>
            </a:br>
            <a:r>
              <a:rPr lang="en-US" altLang="zh-CN" sz="3600" dirty="0"/>
              <a:t>  </a:t>
            </a:r>
            <a:r>
              <a:rPr lang="zh-CN" altLang="zh-CN" sz="4400" dirty="0"/>
              <a:t>其</a:t>
            </a:r>
            <a:r>
              <a:rPr lang="zh-CN" altLang="zh-CN" sz="4400" dirty="0">
                <a:solidFill>
                  <a:srgbClr val="00B050"/>
                </a:solidFill>
              </a:rPr>
              <a:t>直接后继</a:t>
            </a:r>
            <a:r>
              <a:rPr lang="zh-CN" altLang="zh-CN" sz="4400" dirty="0"/>
              <a:t>的</a:t>
            </a:r>
            <a:r>
              <a:rPr lang="zh-CN" altLang="en-US" sz="4400" dirty="0"/>
              <a:t>（地址</a:t>
            </a:r>
            <a:r>
              <a:rPr lang="en-US" altLang="zh-CN" sz="4400" dirty="0"/>
              <a:t>)</a:t>
            </a:r>
            <a:r>
              <a:rPr lang="zh-CN" altLang="zh-CN" sz="4400" dirty="0"/>
              <a:t>信息</a:t>
            </a:r>
          </a:p>
          <a:p>
            <a:pPr lvl="1" eaLnBrk="1" hangingPunct="1"/>
            <a:r>
              <a:rPr lang="zh-CN" altLang="zh-CN" sz="3200" dirty="0"/>
              <a:t>结点</a:t>
            </a:r>
            <a:r>
              <a:rPr lang="zh-CN" altLang="en-US" sz="3200" dirty="0"/>
              <a:t>	</a:t>
            </a:r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数据域</a:t>
            </a:r>
            <a:r>
              <a:rPr lang="zh-CN" altLang="zh-CN" sz="2800" dirty="0"/>
              <a:t>：元素本身信息</a:t>
            </a:r>
          </a:p>
          <a:p>
            <a:pPr lvl="2" eaLnBrk="1" hangingPunct="1"/>
            <a:r>
              <a:rPr lang="zh-CN" altLang="zh-CN" sz="2800" dirty="0">
                <a:solidFill>
                  <a:srgbClr val="00B0F0"/>
                </a:solidFill>
              </a:rPr>
              <a:t>指针域</a:t>
            </a:r>
            <a:r>
              <a:rPr lang="zh-CN" altLang="zh-CN" sz="2800" dirty="0"/>
              <a:t>：指示直接后继的存储位置</a:t>
            </a:r>
            <a:endParaRPr lang="zh-CN" altLang="en-US" sz="2800" dirty="0"/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1D7E0589-5AFA-41E5-A5EB-ACBFC6241358}"/>
              </a:ext>
            </a:extLst>
          </p:cNvPr>
          <p:cNvGrpSpPr>
            <a:grpSpLocks/>
          </p:cNvGrpSpPr>
          <p:nvPr/>
        </p:nvGrpSpPr>
        <p:grpSpPr bwMode="auto">
          <a:xfrm>
            <a:off x="6523018" y="4027245"/>
            <a:ext cx="1873250" cy="852487"/>
            <a:chOff x="3934" y="2017"/>
            <a:chExt cx="1180" cy="537"/>
          </a:xfrm>
        </p:grpSpPr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F0FF3475-5825-4CE9-9CB9-FCD3E0F0A5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78"/>
              <a:ext cx="0" cy="26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0A71994-B6D7-4F00-8A98-F9A6EE319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80"/>
              <a:ext cx="1180" cy="274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  指针域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1412E715-AB99-412E-9606-37799409BD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201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559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71" name="Rectangle 3">
            <a:extLst>
              <a:ext uri="{FF2B5EF4-FFF2-40B4-BE49-F238E27FC236}">
                <a16:creationId xmlns:a16="http://schemas.microsoft.com/office/drawing/2014/main" id="{58EC5A08-F628-4BED-9E18-D29563B37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64830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2" name="Line 4">
            <a:extLst>
              <a:ext uri="{FF2B5EF4-FFF2-40B4-BE49-F238E27FC236}">
                <a16:creationId xmlns:a16="http://schemas.microsoft.com/office/drawing/2014/main" id="{573AB073-053F-44A4-BE98-43AD5A7312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65306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3" name="Text Box 5">
            <a:extLst>
              <a:ext uri="{FF2B5EF4-FFF2-40B4-BE49-F238E27FC236}">
                <a16:creationId xmlns:a16="http://schemas.microsoft.com/office/drawing/2014/main" id="{32187768-DBB1-4A11-B5BE-6B35E2FCE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1488" y="667355"/>
            <a:ext cx="892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</a:p>
        </p:txBody>
      </p:sp>
      <p:sp>
        <p:nvSpPr>
          <p:cNvPr id="48174" name="Rectangle 6">
            <a:extLst>
              <a:ext uri="{FF2B5EF4-FFF2-40B4-BE49-F238E27FC236}">
                <a16:creationId xmlns:a16="http://schemas.microsoft.com/office/drawing/2014/main" id="{7A0BC8B8-1FB9-4642-82BE-32E51738AD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8870" y="142514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5" name="Line 7">
            <a:extLst>
              <a:ext uri="{FF2B5EF4-FFF2-40B4-BE49-F238E27FC236}">
                <a16:creationId xmlns:a16="http://schemas.microsoft.com/office/drawing/2014/main" id="{D90A953B-A259-46CA-A412-CD65C323F39F}"/>
              </a:ext>
            </a:extLst>
          </p:cNvPr>
          <p:cNvSpPr>
            <a:spLocks noChangeShapeType="1"/>
          </p:cNvSpPr>
          <p:nvPr/>
        </p:nvSpPr>
        <p:spPr bwMode="auto">
          <a:xfrm>
            <a:off x="7870445" y="142990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6" name="Text Box 8">
            <a:extLst>
              <a:ext uri="{FF2B5EF4-FFF2-40B4-BE49-F238E27FC236}">
                <a16:creationId xmlns:a16="http://schemas.microsoft.com/office/drawing/2014/main" id="{84353A00-62A9-4C4B-BDA3-CF0CE87B14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0795" y="1444194"/>
            <a:ext cx="820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</a:p>
        </p:txBody>
      </p:sp>
      <p:sp>
        <p:nvSpPr>
          <p:cNvPr id="48177" name="Rectangle 9">
            <a:extLst>
              <a:ext uri="{FF2B5EF4-FFF2-40B4-BE49-F238E27FC236}">
                <a16:creationId xmlns:a16="http://schemas.microsoft.com/office/drawing/2014/main" id="{CB932318-56E8-4DC9-88BD-54F0E7C60C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222803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8" name="Line 10">
            <a:extLst>
              <a:ext uri="{FF2B5EF4-FFF2-40B4-BE49-F238E27FC236}">
                <a16:creationId xmlns:a16="http://schemas.microsoft.com/office/drawing/2014/main" id="{2FD3CC55-A930-46EC-AE7B-1D2826736DFB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223279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79" name="Text Box 11">
            <a:extLst>
              <a:ext uri="{FF2B5EF4-FFF2-40B4-BE49-F238E27FC236}">
                <a16:creationId xmlns:a16="http://schemas.microsoft.com/office/drawing/2014/main" id="{B19E580F-38C4-4618-80E1-E45AB1367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1" y="2247080"/>
            <a:ext cx="693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</a:p>
        </p:txBody>
      </p:sp>
      <p:sp>
        <p:nvSpPr>
          <p:cNvPr id="48180" name="Rectangle 12">
            <a:extLst>
              <a:ext uri="{FF2B5EF4-FFF2-40B4-BE49-F238E27FC236}">
                <a16:creationId xmlns:a16="http://schemas.microsoft.com/office/drawing/2014/main" id="{B6B9153E-135D-443B-BF88-30A045F4F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3006549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1" name="Line 13">
            <a:extLst>
              <a:ext uri="{FF2B5EF4-FFF2-40B4-BE49-F238E27FC236}">
                <a16:creationId xmlns:a16="http://schemas.microsoft.com/office/drawing/2014/main" id="{5607173C-D1D0-41B9-A0A2-1C5BCD20F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301131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82" name="Text Box 14">
            <a:extLst>
              <a:ext uri="{FF2B5EF4-FFF2-40B4-BE49-F238E27FC236}">
                <a16:creationId xmlns:a16="http://schemas.microsoft.com/office/drawing/2014/main" id="{3A643A69-64FB-4E01-92EC-28116189CD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56438" y="3025599"/>
            <a:ext cx="423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</a:p>
        </p:txBody>
      </p:sp>
      <p:sp>
        <p:nvSpPr>
          <p:cNvPr id="48189" name="Rectangle 21">
            <a:extLst>
              <a:ext uri="{FF2B5EF4-FFF2-40B4-BE49-F238E27FC236}">
                <a16:creationId xmlns:a16="http://schemas.microsoft.com/office/drawing/2014/main" id="{7B11D707-09FE-40D7-A198-1F8FCB3A92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6324" y="5251614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0" name="Line 22">
            <a:extLst>
              <a:ext uri="{FF2B5EF4-FFF2-40B4-BE49-F238E27FC236}">
                <a16:creationId xmlns:a16="http://schemas.microsoft.com/office/drawing/2014/main" id="{4929A4C0-9CD5-478C-BE66-411BD8005824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7899" y="5256376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1" name="Text Box 23">
            <a:extLst>
              <a:ext uri="{FF2B5EF4-FFF2-40B4-BE49-F238E27FC236}">
                <a16:creationId xmlns:a16="http://schemas.microsoft.com/office/drawing/2014/main" id="{02963F78-52CA-4986-B2A8-067854E87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3949" y="5270664"/>
            <a:ext cx="10477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</a:p>
        </p:txBody>
      </p:sp>
      <p:sp>
        <p:nvSpPr>
          <p:cNvPr id="48192" name="Rectangle 24">
            <a:extLst>
              <a:ext uri="{FF2B5EF4-FFF2-40B4-BE49-F238E27FC236}">
                <a16:creationId xmlns:a16="http://schemas.microsoft.com/office/drawing/2014/main" id="{C99590FD-7918-4E3C-984D-CE446CB3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8618" y="6006940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3" name="Line 25">
            <a:extLst>
              <a:ext uri="{FF2B5EF4-FFF2-40B4-BE49-F238E27FC236}">
                <a16:creationId xmlns:a16="http://schemas.microsoft.com/office/drawing/2014/main" id="{19ECD410-102F-44E7-A1D6-C35CBE694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0193" y="6011702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194" name="Text Box 26">
            <a:extLst>
              <a:ext uri="{FF2B5EF4-FFF2-40B4-BE49-F238E27FC236}">
                <a16:creationId xmlns:a16="http://schemas.microsoft.com/office/drawing/2014/main" id="{C2E53958-B226-49ED-A3AC-BDCBBA632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42755" y="6025990"/>
            <a:ext cx="9763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</a:p>
        </p:txBody>
      </p:sp>
      <p:sp>
        <p:nvSpPr>
          <p:cNvPr id="48196" name="Line 28">
            <a:extLst>
              <a:ext uri="{FF2B5EF4-FFF2-40B4-BE49-F238E27FC236}">
                <a16:creationId xmlns:a16="http://schemas.microsoft.com/office/drawing/2014/main" id="{D995B143-6C0C-4007-BA32-1B1F601B87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39889" y="853603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8207" name="Text Box 39">
            <a:extLst>
              <a:ext uri="{FF2B5EF4-FFF2-40B4-BE49-F238E27FC236}">
                <a16:creationId xmlns:a16="http://schemas.microsoft.com/office/drawing/2014/main" id="{16CC4758-CF5F-4BF0-A98F-3AAA498BCA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405" y="6049802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48208" name="Text Box 40">
            <a:extLst>
              <a:ext uri="{FF2B5EF4-FFF2-40B4-BE49-F238E27FC236}">
                <a16:creationId xmlns:a16="http://schemas.microsoft.com/office/drawing/2014/main" id="{2AD15471-63AB-4E7A-89FA-940CC89C17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8994" y="62869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H</a:t>
            </a:r>
          </a:p>
        </p:txBody>
      </p:sp>
      <p:sp>
        <p:nvSpPr>
          <p:cNvPr id="20553" name="Text Box 73">
            <a:extLst>
              <a:ext uri="{FF2B5EF4-FFF2-40B4-BE49-F238E27FC236}">
                <a16:creationId xmlns:a16="http://schemas.microsoft.com/office/drawing/2014/main" id="{0DBB0D54-32BB-4AD1-A1B1-DC362F90C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474" y="323639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9" name="Text Box 49">
            <a:extLst>
              <a:ext uri="{FF2B5EF4-FFF2-40B4-BE49-F238E27FC236}">
                <a16:creationId xmlns:a16="http://schemas.microsoft.com/office/drawing/2014/main" id="{5473A5F1-BBF9-40CD-A5F2-821078E27E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3373" y="114828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sp>
        <p:nvSpPr>
          <p:cNvPr id="20532" name="Text Box 52">
            <a:extLst>
              <a:ext uri="{FF2B5EF4-FFF2-40B4-BE49-F238E27FC236}">
                <a16:creationId xmlns:a16="http://schemas.microsoft.com/office/drawing/2014/main" id="{EB59446D-EACE-4324-8729-23FFBA51BA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0373" y="1629359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20535" name="Text Box 55">
            <a:extLst>
              <a:ext uri="{FF2B5EF4-FFF2-40B4-BE49-F238E27FC236}">
                <a16:creationId xmlns:a16="http://schemas.microsoft.com/office/drawing/2014/main" id="{A2A4F16F-913F-4370-9C5D-A864FBDA0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0673" y="2143366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0538" name="Text Box 58">
            <a:extLst>
              <a:ext uri="{FF2B5EF4-FFF2-40B4-BE49-F238E27FC236}">
                <a16:creationId xmlns:a16="http://schemas.microsoft.com/office/drawing/2014/main" id="{D80EF8ED-0FFC-4EEA-B921-47ACEEC25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543" y="2641524"/>
            <a:ext cx="863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NULL</a:t>
            </a:r>
          </a:p>
        </p:txBody>
      </p:sp>
      <p:sp>
        <p:nvSpPr>
          <p:cNvPr id="20541" name="Text Box 61">
            <a:extLst>
              <a:ext uri="{FF2B5EF4-FFF2-40B4-BE49-F238E27FC236}">
                <a16:creationId xmlns:a16="http://schemas.microsoft.com/office/drawing/2014/main" id="{8AF3D420-DE44-4A0F-A29F-6E38C05C6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7897" y="3587589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</a:p>
        </p:txBody>
      </p:sp>
      <p:sp>
        <p:nvSpPr>
          <p:cNvPr id="20544" name="Text Box 64">
            <a:extLst>
              <a:ext uri="{FF2B5EF4-FFF2-40B4-BE49-F238E27FC236}">
                <a16:creationId xmlns:a16="http://schemas.microsoft.com/office/drawing/2014/main" id="{77A42C75-155A-4C72-A763-C0CCD2FB2B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8297" y="4068312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20547" name="Text Box 67">
            <a:extLst>
              <a:ext uri="{FF2B5EF4-FFF2-40B4-BE49-F238E27FC236}">
                <a16:creationId xmlns:a16="http://schemas.microsoft.com/office/drawing/2014/main" id="{6AF8FCD0-FB62-401B-B446-7F4039DD37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4511" y="45517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20550" name="Text Box 70">
            <a:extLst>
              <a:ext uri="{FF2B5EF4-FFF2-40B4-BE49-F238E27FC236}">
                <a16:creationId xmlns:a16="http://schemas.microsoft.com/office/drawing/2014/main" id="{00C0011B-6F43-4C83-913F-63C4666EB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5283" y="5058152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grpSp>
        <p:nvGrpSpPr>
          <p:cNvPr id="20565" name="Group 85">
            <a:extLst>
              <a:ext uri="{FF2B5EF4-FFF2-40B4-BE49-F238E27FC236}">
                <a16:creationId xmlns:a16="http://schemas.microsoft.com/office/drawing/2014/main" id="{6148E114-1DA7-4598-B610-CD1EFA12440B}"/>
              </a:ext>
            </a:extLst>
          </p:cNvPr>
          <p:cNvGrpSpPr>
            <a:grpSpLocks/>
          </p:cNvGrpSpPr>
          <p:nvPr/>
        </p:nvGrpSpPr>
        <p:grpSpPr bwMode="auto">
          <a:xfrm>
            <a:off x="2957255" y="394145"/>
            <a:ext cx="2911475" cy="5105527"/>
            <a:chOff x="1548" y="480"/>
            <a:chExt cx="1834" cy="2144"/>
          </a:xfrm>
        </p:grpSpPr>
        <p:sp>
          <p:nvSpPr>
            <p:cNvPr id="48165" name="Rectangle 42">
              <a:extLst>
                <a:ext uri="{FF2B5EF4-FFF2-40B4-BE49-F238E27FC236}">
                  <a16:creationId xmlns:a16="http://schemas.microsoft.com/office/drawing/2014/main" id="{E7775718-9FFE-40BF-97E8-7DA676042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80"/>
              <a:ext cx="1834" cy="2144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6" name="Line 44">
              <a:extLst>
                <a:ext uri="{FF2B5EF4-FFF2-40B4-BE49-F238E27FC236}">
                  <a16:creationId xmlns:a16="http://schemas.microsoft.com/office/drawing/2014/main" id="{647FB085-845A-4CCD-BA14-C1C7D6118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48" y="780"/>
              <a:ext cx="183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8167" name="Text Box 45">
              <a:extLst>
                <a:ext uri="{FF2B5EF4-FFF2-40B4-BE49-F238E27FC236}">
                  <a16:creationId xmlns:a16="http://schemas.microsoft.com/office/drawing/2014/main" id="{D08C381F-E915-484B-A323-705578E2F2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8" y="510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8" name="Text Box 46">
              <a:extLst>
                <a:ext uri="{FF2B5EF4-FFF2-40B4-BE49-F238E27FC236}">
                  <a16:creationId xmlns:a16="http://schemas.microsoft.com/office/drawing/2014/main" id="{BFA34AA9-A99A-4A62-9FEF-6985B99D79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12" y="517"/>
              <a:ext cx="5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指针域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169" name="Line 43">
              <a:extLst>
                <a:ext uri="{FF2B5EF4-FFF2-40B4-BE49-F238E27FC236}">
                  <a16:creationId xmlns:a16="http://schemas.microsoft.com/office/drawing/2014/main" id="{7CB8F3FC-89DC-40E6-AD5C-6C67D3FAC3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480"/>
              <a:ext cx="0" cy="2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48157" name="Text Box 48">
            <a:extLst>
              <a:ext uri="{FF2B5EF4-FFF2-40B4-BE49-F238E27FC236}">
                <a16:creationId xmlns:a16="http://schemas.microsoft.com/office/drawing/2014/main" id="{48A41355-D2A6-4FD6-857F-1AC85B4C75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6111" y="1171434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</a:t>
            </a:r>
          </a:p>
        </p:txBody>
      </p:sp>
      <p:sp>
        <p:nvSpPr>
          <p:cNvPr id="48158" name="Text Box 51">
            <a:extLst>
              <a:ext uri="{FF2B5EF4-FFF2-40B4-BE49-F238E27FC236}">
                <a16:creationId xmlns:a16="http://schemas.microsoft.com/office/drawing/2014/main" id="{5BF43BB6-9028-4407-8BA3-C92028410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748" y="1629359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QIAN</a:t>
            </a:r>
          </a:p>
        </p:txBody>
      </p:sp>
      <p:sp>
        <p:nvSpPr>
          <p:cNvPr id="48159" name="Text Box 54">
            <a:extLst>
              <a:ext uri="{FF2B5EF4-FFF2-40B4-BE49-F238E27FC236}">
                <a16:creationId xmlns:a16="http://schemas.microsoft.com/office/drawing/2014/main" id="{1905BCCA-D9C4-42E1-812A-C5E2E93F7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648" y="2143366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SUN</a:t>
            </a:r>
          </a:p>
        </p:txBody>
      </p:sp>
      <p:sp>
        <p:nvSpPr>
          <p:cNvPr id="48160" name="Text Box 57">
            <a:extLst>
              <a:ext uri="{FF2B5EF4-FFF2-40B4-BE49-F238E27FC236}">
                <a16:creationId xmlns:a16="http://schemas.microsoft.com/office/drawing/2014/main" id="{C2CD5664-AAE9-4019-B0C5-0865A0363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0381" y="2641524"/>
            <a:ext cx="125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WANG</a:t>
            </a:r>
          </a:p>
        </p:txBody>
      </p:sp>
      <p:sp>
        <p:nvSpPr>
          <p:cNvPr id="48161" name="Text Box 60">
            <a:extLst>
              <a:ext uri="{FF2B5EF4-FFF2-40B4-BE49-F238E27FC236}">
                <a16:creationId xmlns:a16="http://schemas.microsoft.com/office/drawing/2014/main" id="{AF93EEDC-5C50-46E0-8ACE-E3D0E21C4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3732" y="3589206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WU</a:t>
            </a:r>
          </a:p>
        </p:txBody>
      </p:sp>
      <p:sp>
        <p:nvSpPr>
          <p:cNvPr id="48162" name="Text Box 63">
            <a:extLst>
              <a:ext uri="{FF2B5EF4-FFF2-40B4-BE49-F238E27FC236}">
                <a16:creationId xmlns:a16="http://schemas.microsoft.com/office/drawing/2014/main" id="{1372FBBD-7955-488C-9D93-F3A0041FCA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7561" y="4068312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ZHAO</a:t>
            </a:r>
          </a:p>
        </p:txBody>
      </p:sp>
      <p:sp>
        <p:nvSpPr>
          <p:cNvPr id="48163" name="Text Box 66">
            <a:extLst>
              <a:ext uri="{FF2B5EF4-FFF2-40B4-BE49-F238E27FC236}">
                <a16:creationId xmlns:a16="http://schemas.microsoft.com/office/drawing/2014/main" id="{2FA07E57-7510-4F8A-8106-52A01409F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1411" y="4551751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ZHENG</a:t>
            </a:r>
          </a:p>
        </p:txBody>
      </p:sp>
      <p:sp>
        <p:nvSpPr>
          <p:cNvPr id="48164" name="Text Box 69">
            <a:extLst>
              <a:ext uri="{FF2B5EF4-FFF2-40B4-BE49-F238E27FC236}">
                <a16:creationId xmlns:a16="http://schemas.microsoft.com/office/drawing/2014/main" id="{20E5270A-790B-4D0F-9BFC-DBACE21F8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18" y="5059769"/>
            <a:ext cx="114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</a:p>
        </p:txBody>
      </p:sp>
      <p:sp>
        <p:nvSpPr>
          <p:cNvPr id="48148" name="Text Box 47">
            <a:extLst>
              <a:ext uri="{FF2B5EF4-FFF2-40B4-BE49-F238E27FC236}">
                <a16:creationId xmlns:a16="http://schemas.microsoft.com/office/drawing/2014/main" id="{9618AE18-D1D1-4DBE-9EE0-A0A387C4B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6899" y="510634"/>
            <a:ext cx="1200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存储地址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8149" name="Text Box 50">
            <a:extLst>
              <a:ext uri="{FF2B5EF4-FFF2-40B4-BE49-F238E27FC236}">
                <a16:creationId xmlns:a16="http://schemas.microsoft.com/office/drawing/2014/main" id="{54C6F1E5-AF8A-45C2-9C8C-01AF6986DB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99" y="1053029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48150" name="Text Box 53">
            <a:extLst>
              <a:ext uri="{FF2B5EF4-FFF2-40B4-BE49-F238E27FC236}">
                <a16:creationId xmlns:a16="http://schemas.microsoft.com/office/drawing/2014/main" id="{52DD9356-1D64-4187-AA9E-F335A3AA47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499" y="1549733"/>
            <a:ext cx="311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48151" name="Text Box 56">
            <a:extLst>
              <a:ext uri="{FF2B5EF4-FFF2-40B4-BE49-F238E27FC236}">
                <a16:creationId xmlns:a16="http://schemas.microsoft.com/office/drawing/2014/main" id="{B37058CD-3B0B-43FE-BE66-5572AE0B79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1074" y="2034868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13</a:t>
            </a:r>
          </a:p>
        </p:txBody>
      </p:sp>
      <p:sp>
        <p:nvSpPr>
          <p:cNvPr id="48152" name="Text Box 59">
            <a:extLst>
              <a:ext uri="{FF2B5EF4-FFF2-40B4-BE49-F238E27FC236}">
                <a16:creationId xmlns:a16="http://schemas.microsoft.com/office/drawing/2014/main" id="{D97FFAE2-FF9F-439D-BE1B-25627F2C71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499" y="2531575"/>
            <a:ext cx="438150" cy="580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19</a:t>
            </a:r>
          </a:p>
        </p:txBody>
      </p:sp>
      <p:sp>
        <p:nvSpPr>
          <p:cNvPr id="48153" name="Text Box 62">
            <a:extLst>
              <a:ext uri="{FF2B5EF4-FFF2-40B4-BE49-F238E27FC236}">
                <a16:creationId xmlns:a16="http://schemas.microsoft.com/office/drawing/2014/main" id="{4C965D80-D381-4F88-88B9-A810636FD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3573446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31</a:t>
            </a:r>
          </a:p>
        </p:txBody>
      </p:sp>
      <p:sp>
        <p:nvSpPr>
          <p:cNvPr id="48154" name="Text Box 65">
            <a:extLst>
              <a:ext uri="{FF2B5EF4-FFF2-40B4-BE49-F238E27FC236}">
                <a16:creationId xmlns:a16="http://schemas.microsoft.com/office/drawing/2014/main" id="{EA77D271-C2E9-40A3-9CA8-25F7519A90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4058577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37</a:t>
            </a:r>
          </a:p>
        </p:txBody>
      </p:sp>
      <p:sp>
        <p:nvSpPr>
          <p:cNvPr id="48155" name="Text Box 68">
            <a:extLst>
              <a:ext uri="{FF2B5EF4-FFF2-40B4-BE49-F238E27FC236}">
                <a16:creationId xmlns:a16="http://schemas.microsoft.com/office/drawing/2014/main" id="{025F17F7-6596-467C-BD3D-C663F36F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454371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43</a:t>
            </a:r>
          </a:p>
        </p:txBody>
      </p:sp>
      <p:sp>
        <p:nvSpPr>
          <p:cNvPr id="48156" name="Text Box 71">
            <a:extLst>
              <a:ext uri="{FF2B5EF4-FFF2-40B4-BE49-F238E27FC236}">
                <a16:creationId xmlns:a16="http://schemas.microsoft.com/office/drawing/2014/main" id="{0822ECAA-13A1-4FDC-B3CC-002E38358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8" y="5058996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49</a:t>
            </a:r>
          </a:p>
        </p:txBody>
      </p:sp>
      <p:grpSp>
        <p:nvGrpSpPr>
          <p:cNvPr id="20563" name="Group 83">
            <a:extLst>
              <a:ext uri="{FF2B5EF4-FFF2-40B4-BE49-F238E27FC236}">
                <a16:creationId xmlns:a16="http://schemas.microsoft.com/office/drawing/2014/main" id="{455DFBFA-F759-47F4-88B0-64B5DA9E63ED}"/>
              </a:ext>
            </a:extLst>
          </p:cNvPr>
          <p:cNvGrpSpPr>
            <a:grpSpLocks/>
          </p:cNvGrpSpPr>
          <p:nvPr/>
        </p:nvGrpSpPr>
        <p:grpSpPr bwMode="auto">
          <a:xfrm>
            <a:off x="989922" y="3791811"/>
            <a:ext cx="441325" cy="742950"/>
            <a:chOff x="482" y="1479"/>
            <a:chExt cx="278" cy="468"/>
          </a:xfrm>
        </p:grpSpPr>
        <p:sp>
          <p:nvSpPr>
            <p:cNvPr id="48144" name="Rectangle 74">
              <a:extLst>
                <a:ext uri="{FF2B5EF4-FFF2-40B4-BE49-F238E27FC236}">
                  <a16:creationId xmlns:a16="http://schemas.microsoft.com/office/drawing/2014/main" id="{D3B54AF1-6130-401F-B00C-F1F01D69A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695"/>
              <a:ext cx="2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37</a:t>
              </a:r>
            </a:p>
          </p:txBody>
        </p:sp>
        <p:sp>
          <p:nvSpPr>
            <p:cNvPr id="48145" name="Text Box 75">
              <a:extLst>
                <a:ext uri="{FF2B5EF4-FFF2-40B4-BE49-F238E27FC236}">
                  <a16:creationId xmlns:a16="http://schemas.microsoft.com/office/drawing/2014/main" id="{83830484-3A2E-4734-B7D0-6245A608AD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1" y="1479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</p:grpSp>
      <p:sp>
        <p:nvSpPr>
          <p:cNvPr id="20567" name="AutoShape 87">
            <a:extLst>
              <a:ext uri="{FF2B5EF4-FFF2-40B4-BE49-F238E27FC236}">
                <a16:creationId xmlns:a16="http://schemas.microsoft.com/office/drawing/2014/main" id="{11841DE4-632D-4CDB-AA1A-A1DA40510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59" y="3125061"/>
            <a:ext cx="1298575" cy="561975"/>
          </a:xfrm>
          <a:prstGeom prst="wedgeEllipseCallout">
            <a:avLst>
              <a:gd name="adj1" fmla="val -7093"/>
              <a:gd name="adj2" fmla="val 80227"/>
            </a:avLst>
          </a:prstGeom>
          <a:noFill/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头指针</a:t>
            </a:r>
          </a:p>
        </p:txBody>
      </p:sp>
      <p:sp>
        <p:nvSpPr>
          <p:cNvPr id="2" name="Rectangle 12">
            <a:extLst>
              <a:ext uri="{FF2B5EF4-FFF2-40B4-BE49-F238E27FC236}">
                <a16:creationId xmlns:a16="http://schemas.microsoft.com/office/drawing/2014/main" id="{0EC2A0F1-EFC0-4480-89CF-A076D3969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96076" y="3749437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3" name="Line 13">
            <a:extLst>
              <a:ext uri="{FF2B5EF4-FFF2-40B4-BE49-F238E27FC236}">
                <a16:creationId xmlns:a16="http://schemas.microsoft.com/office/drawing/2014/main" id="{B9CAB2BF-90D1-4CCF-9D78-E50E3D457AEE}"/>
              </a:ext>
            </a:extLst>
          </p:cNvPr>
          <p:cNvSpPr>
            <a:spLocks noChangeShapeType="1"/>
          </p:cNvSpPr>
          <p:nvPr/>
        </p:nvSpPr>
        <p:spPr bwMode="auto">
          <a:xfrm>
            <a:off x="7867651" y="3754200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" name="Text Box 14">
            <a:extLst>
              <a:ext uri="{FF2B5EF4-FFF2-40B4-BE49-F238E27FC236}">
                <a16:creationId xmlns:a16="http://schemas.microsoft.com/office/drawing/2014/main" id="{86CC7F62-1C5F-466D-86A4-6112A6566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8567" y="3766870"/>
            <a:ext cx="89960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ZHOU</a:t>
            </a: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E69D32F7-B1A2-4F87-997C-8222DD203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2263" y="4493825"/>
            <a:ext cx="1657350" cy="4238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Line 13">
            <a:extLst>
              <a:ext uri="{FF2B5EF4-FFF2-40B4-BE49-F238E27FC236}">
                <a16:creationId xmlns:a16="http://schemas.microsoft.com/office/drawing/2014/main" id="{DD7F6E99-DEA5-4026-80EA-4678C0321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843838" y="44985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7" name="Text Box 14">
            <a:extLst>
              <a:ext uri="{FF2B5EF4-FFF2-40B4-BE49-F238E27FC236}">
                <a16:creationId xmlns:a16="http://schemas.microsoft.com/office/drawing/2014/main" id="{6604BA1C-F884-49BA-8FDB-4C85A9753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222" y="4511258"/>
            <a:ext cx="612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0FAC3FA-0520-4AD4-9C32-E1243BC480B7}"/>
              </a:ext>
            </a:extLst>
          </p:cNvPr>
          <p:cNvGrpSpPr/>
          <p:nvPr/>
        </p:nvGrpSpPr>
        <p:grpSpPr>
          <a:xfrm>
            <a:off x="6437646" y="818599"/>
            <a:ext cx="1657349" cy="816095"/>
            <a:chOff x="6437646" y="795769"/>
            <a:chExt cx="1657349" cy="816095"/>
          </a:xfrm>
        </p:grpSpPr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75B5D1EF-220E-4439-B1BE-7250679899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CC93C939-FED9-4145-ABB9-7BABCC152A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5" name="Line 37">
              <a:extLst>
                <a:ext uri="{FF2B5EF4-FFF2-40B4-BE49-F238E27FC236}">
                  <a16:creationId xmlns:a16="http://schemas.microsoft.com/office/drawing/2014/main" id="{717AE569-F8E6-4564-8DF4-6D4123AD27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6" name="Line 28">
              <a:extLst>
                <a:ext uri="{FF2B5EF4-FFF2-40B4-BE49-F238E27FC236}">
                  <a16:creationId xmlns:a16="http://schemas.microsoft.com/office/drawing/2014/main" id="{E1636C72-0A5C-4409-8709-D28AD09F0D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60BECF5C-64C8-4CD2-BAEB-B8088B650D3B}"/>
              </a:ext>
            </a:extLst>
          </p:cNvPr>
          <p:cNvGrpSpPr/>
          <p:nvPr/>
        </p:nvGrpSpPr>
        <p:grpSpPr>
          <a:xfrm>
            <a:off x="6421542" y="1643135"/>
            <a:ext cx="1657349" cy="816095"/>
            <a:chOff x="6437646" y="795769"/>
            <a:chExt cx="1657349" cy="816095"/>
          </a:xfrm>
        </p:grpSpPr>
        <p:sp>
          <p:nvSpPr>
            <p:cNvPr id="99" name="Line 37">
              <a:extLst>
                <a:ext uri="{FF2B5EF4-FFF2-40B4-BE49-F238E27FC236}">
                  <a16:creationId xmlns:a16="http://schemas.microsoft.com/office/drawing/2014/main" id="{58F254AE-23E3-4ACA-9115-CA83734A2F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0" name="Line 37">
              <a:extLst>
                <a:ext uri="{FF2B5EF4-FFF2-40B4-BE49-F238E27FC236}">
                  <a16:creationId xmlns:a16="http://schemas.microsoft.com/office/drawing/2014/main" id="{C04678D4-76D8-4B68-819A-FD240D592F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1" name="Line 37">
              <a:extLst>
                <a:ext uri="{FF2B5EF4-FFF2-40B4-BE49-F238E27FC236}">
                  <a16:creationId xmlns:a16="http://schemas.microsoft.com/office/drawing/2014/main" id="{0F27C406-FF9E-48A7-8ACC-229F2EEAB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2" name="Line 28">
              <a:extLst>
                <a:ext uri="{FF2B5EF4-FFF2-40B4-BE49-F238E27FC236}">
                  <a16:creationId xmlns:a16="http://schemas.microsoft.com/office/drawing/2014/main" id="{B3C013A3-6878-4CB2-A9B3-CDB09D04FF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3" name="组合 102">
            <a:extLst>
              <a:ext uri="{FF2B5EF4-FFF2-40B4-BE49-F238E27FC236}">
                <a16:creationId xmlns:a16="http://schemas.microsoft.com/office/drawing/2014/main" id="{2B992261-B283-441E-BC25-033B30E09812}"/>
              </a:ext>
            </a:extLst>
          </p:cNvPr>
          <p:cNvGrpSpPr/>
          <p:nvPr/>
        </p:nvGrpSpPr>
        <p:grpSpPr>
          <a:xfrm>
            <a:off x="6419869" y="2430198"/>
            <a:ext cx="1657349" cy="816095"/>
            <a:chOff x="6437646" y="795769"/>
            <a:chExt cx="1657349" cy="816095"/>
          </a:xfrm>
        </p:grpSpPr>
        <p:sp>
          <p:nvSpPr>
            <p:cNvPr id="104" name="Line 37">
              <a:extLst>
                <a:ext uri="{FF2B5EF4-FFF2-40B4-BE49-F238E27FC236}">
                  <a16:creationId xmlns:a16="http://schemas.microsoft.com/office/drawing/2014/main" id="{FDA27662-E280-489A-ACB1-DC5B6F7858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795E62B8-175A-43FE-9AFC-D15E7E844B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6" name="Line 37">
              <a:extLst>
                <a:ext uri="{FF2B5EF4-FFF2-40B4-BE49-F238E27FC236}">
                  <a16:creationId xmlns:a16="http://schemas.microsoft.com/office/drawing/2014/main" id="{A3D1C85E-F16C-4BEB-B0F8-6D3C11865C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7" name="Line 28">
              <a:extLst>
                <a:ext uri="{FF2B5EF4-FFF2-40B4-BE49-F238E27FC236}">
                  <a16:creationId xmlns:a16="http://schemas.microsoft.com/office/drawing/2014/main" id="{C49597CC-8554-4651-BFDC-A3D9E6C9B3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08" name="组合 107">
            <a:extLst>
              <a:ext uri="{FF2B5EF4-FFF2-40B4-BE49-F238E27FC236}">
                <a16:creationId xmlns:a16="http://schemas.microsoft.com/office/drawing/2014/main" id="{EC142897-6B2C-4950-A986-16E501E56E73}"/>
              </a:ext>
            </a:extLst>
          </p:cNvPr>
          <p:cNvGrpSpPr/>
          <p:nvPr/>
        </p:nvGrpSpPr>
        <p:grpSpPr>
          <a:xfrm>
            <a:off x="6419869" y="3207071"/>
            <a:ext cx="1669752" cy="748944"/>
            <a:chOff x="6437646" y="795769"/>
            <a:chExt cx="1657349" cy="816095"/>
          </a:xfrm>
        </p:grpSpPr>
        <p:sp>
          <p:nvSpPr>
            <p:cNvPr id="109" name="Line 37">
              <a:extLst>
                <a:ext uri="{FF2B5EF4-FFF2-40B4-BE49-F238E27FC236}">
                  <a16:creationId xmlns:a16="http://schemas.microsoft.com/office/drawing/2014/main" id="{E61C942F-8BBE-4643-B242-CA798522EF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0" name="Line 37">
              <a:extLst>
                <a:ext uri="{FF2B5EF4-FFF2-40B4-BE49-F238E27FC236}">
                  <a16:creationId xmlns:a16="http://schemas.microsoft.com/office/drawing/2014/main" id="{802682C4-8643-4432-A6B7-ACAD07F78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1" name="Line 37">
              <a:extLst>
                <a:ext uri="{FF2B5EF4-FFF2-40B4-BE49-F238E27FC236}">
                  <a16:creationId xmlns:a16="http://schemas.microsoft.com/office/drawing/2014/main" id="{378C05C9-0A45-450D-848B-9F333CB81B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2" name="Line 28">
              <a:extLst>
                <a:ext uri="{FF2B5EF4-FFF2-40B4-BE49-F238E27FC236}">
                  <a16:creationId xmlns:a16="http://schemas.microsoft.com/office/drawing/2014/main" id="{3C49E985-6179-4E1F-8C5E-66845E54CE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3" name="组合 112">
            <a:extLst>
              <a:ext uri="{FF2B5EF4-FFF2-40B4-BE49-F238E27FC236}">
                <a16:creationId xmlns:a16="http://schemas.microsoft.com/office/drawing/2014/main" id="{58704E85-5F6D-4599-81DF-2CDA37AB994C}"/>
              </a:ext>
            </a:extLst>
          </p:cNvPr>
          <p:cNvGrpSpPr/>
          <p:nvPr/>
        </p:nvGrpSpPr>
        <p:grpSpPr>
          <a:xfrm>
            <a:off x="6419869" y="3980749"/>
            <a:ext cx="1657350" cy="709394"/>
            <a:chOff x="6437646" y="795769"/>
            <a:chExt cx="1657349" cy="816095"/>
          </a:xfrm>
        </p:grpSpPr>
        <p:sp>
          <p:nvSpPr>
            <p:cNvPr id="114" name="Line 37">
              <a:extLst>
                <a:ext uri="{FF2B5EF4-FFF2-40B4-BE49-F238E27FC236}">
                  <a16:creationId xmlns:a16="http://schemas.microsoft.com/office/drawing/2014/main" id="{288D8F20-50D6-4437-B4AD-7DEFE253D1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5" name="Line 37">
              <a:extLst>
                <a:ext uri="{FF2B5EF4-FFF2-40B4-BE49-F238E27FC236}">
                  <a16:creationId xmlns:a16="http://schemas.microsoft.com/office/drawing/2014/main" id="{6B842359-C6EB-4A8F-B858-42FEBE1C8B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6" name="Line 37">
              <a:extLst>
                <a:ext uri="{FF2B5EF4-FFF2-40B4-BE49-F238E27FC236}">
                  <a16:creationId xmlns:a16="http://schemas.microsoft.com/office/drawing/2014/main" id="{8DA3DE12-80DE-4661-ADE0-8ADF8C3C2B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7" name="Line 28">
              <a:extLst>
                <a:ext uri="{FF2B5EF4-FFF2-40B4-BE49-F238E27FC236}">
                  <a16:creationId xmlns:a16="http://schemas.microsoft.com/office/drawing/2014/main" id="{80B42454-645C-4B1C-A9D9-CC548DBFC3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18" name="组合 117">
            <a:extLst>
              <a:ext uri="{FF2B5EF4-FFF2-40B4-BE49-F238E27FC236}">
                <a16:creationId xmlns:a16="http://schemas.microsoft.com/office/drawing/2014/main" id="{F997691E-96A9-40F7-95A7-42B62063C570}"/>
              </a:ext>
            </a:extLst>
          </p:cNvPr>
          <p:cNvGrpSpPr/>
          <p:nvPr/>
        </p:nvGrpSpPr>
        <p:grpSpPr>
          <a:xfrm>
            <a:off x="6421990" y="4767593"/>
            <a:ext cx="1657350" cy="709394"/>
            <a:chOff x="6437646" y="795769"/>
            <a:chExt cx="1657349" cy="816095"/>
          </a:xfrm>
        </p:grpSpPr>
        <p:sp>
          <p:nvSpPr>
            <p:cNvPr id="119" name="Line 37">
              <a:extLst>
                <a:ext uri="{FF2B5EF4-FFF2-40B4-BE49-F238E27FC236}">
                  <a16:creationId xmlns:a16="http://schemas.microsoft.com/office/drawing/2014/main" id="{CD81F488-45DE-41ED-934D-30717EA808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0" name="Line 37">
              <a:extLst>
                <a:ext uri="{FF2B5EF4-FFF2-40B4-BE49-F238E27FC236}">
                  <a16:creationId xmlns:a16="http://schemas.microsoft.com/office/drawing/2014/main" id="{49C67BDA-241F-4306-86B8-E61E1EBED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1" name="Line 37">
              <a:extLst>
                <a:ext uri="{FF2B5EF4-FFF2-40B4-BE49-F238E27FC236}">
                  <a16:creationId xmlns:a16="http://schemas.microsoft.com/office/drawing/2014/main" id="{1BB01B06-7070-4688-84D9-1DB5B9C3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2" name="Line 28">
              <a:extLst>
                <a:ext uri="{FF2B5EF4-FFF2-40B4-BE49-F238E27FC236}">
                  <a16:creationId xmlns:a16="http://schemas.microsoft.com/office/drawing/2014/main" id="{1D71CDF4-7E74-4D34-BFD1-52EBA148AB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1C8CAC7C-7594-404B-B2DB-F2F98985BD64}"/>
              </a:ext>
            </a:extLst>
          </p:cNvPr>
          <p:cNvGrpSpPr/>
          <p:nvPr/>
        </p:nvGrpSpPr>
        <p:grpSpPr>
          <a:xfrm>
            <a:off x="6425917" y="5499672"/>
            <a:ext cx="1657350" cy="709394"/>
            <a:chOff x="6437646" y="795769"/>
            <a:chExt cx="1657349" cy="816095"/>
          </a:xfrm>
        </p:grpSpPr>
        <p:sp>
          <p:nvSpPr>
            <p:cNvPr id="124" name="Line 37">
              <a:extLst>
                <a:ext uri="{FF2B5EF4-FFF2-40B4-BE49-F238E27FC236}">
                  <a16:creationId xmlns:a16="http://schemas.microsoft.com/office/drawing/2014/main" id="{806C2D97-3CB5-47A8-BC94-5E4E794B7E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5" name="Line 37">
              <a:extLst>
                <a:ext uri="{FF2B5EF4-FFF2-40B4-BE49-F238E27FC236}">
                  <a16:creationId xmlns:a16="http://schemas.microsoft.com/office/drawing/2014/main" id="{7A12D428-5FA8-48EB-BFE9-2E6A481BF6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6" name="Line 37">
              <a:extLst>
                <a:ext uri="{FF2B5EF4-FFF2-40B4-BE49-F238E27FC236}">
                  <a16:creationId xmlns:a16="http://schemas.microsoft.com/office/drawing/2014/main" id="{C9E211FC-F025-4B5D-851D-DA87C8DED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7" name="Line 28">
              <a:extLst>
                <a:ext uri="{FF2B5EF4-FFF2-40B4-BE49-F238E27FC236}">
                  <a16:creationId xmlns:a16="http://schemas.microsoft.com/office/drawing/2014/main" id="{64B9AAD4-4488-47BB-8722-9FF1C46A91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9" name="Text Box 59">
            <a:extLst>
              <a:ext uri="{FF2B5EF4-FFF2-40B4-BE49-F238E27FC236}">
                <a16:creationId xmlns:a16="http://schemas.microsoft.com/office/drawing/2014/main" id="{E0EA0909-1308-40AF-9E02-2949340FB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467" y="3090421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7E7E3CA-5AC3-48DD-AE2D-A8839119013B}"/>
              </a:ext>
            </a:extLst>
          </p:cNvPr>
          <p:cNvSpPr txBox="1"/>
          <p:nvPr/>
        </p:nvSpPr>
        <p:spPr>
          <a:xfrm>
            <a:off x="683349" y="5645776"/>
            <a:ext cx="492052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指针也称作</a:t>
            </a:r>
            <a:r>
              <a:rPr lang="zh-CN" altLang="en-US" sz="2400" dirty="0">
                <a:solidFill>
                  <a:srgbClr val="00B0F0"/>
                </a:solidFill>
              </a:rPr>
              <a:t>链</a:t>
            </a:r>
            <a:r>
              <a:rPr lang="zh-CN" altLang="en-US" sz="2400" dirty="0">
                <a:solidFill>
                  <a:srgbClr val="660066"/>
                </a:solidFill>
              </a:rPr>
              <a:t>。</a:t>
            </a:r>
            <a:endParaRPr lang="en-US" altLang="zh-CN" sz="2400" dirty="0">
              <a:solidFill>
                <a:srgbClr val="660066"/>
              </a:solidFill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</a:rPr>
              <a:t>由指针连起来的线性表称作</a:t>
            </a:r>
            <a:r>
              <a:rPr lang="zh-CN" altLang="en-US" sz="2400" dirty="0">
                <a:solidFill>
                  <a:srgbClr val="00B0F0"/>
                </a:solidFill>
              </a:rPr>
              <a:t>链表。</a:t>
            </a:r>
            <a:endParaRPr lang="en-US" altLang="zh-CN" sz="2400" dirty="0">
              <a:solidFill>
                <a:srgbClr val="660066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003D90-3782-4994-84A2-B432978CA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单链表</a:t>
            </a:r>
            <a:endParaRPr lang="zh-Hans-HK" alt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7BCD3F2-6913-495A-BD78-77F46577D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779590"/>
            <a:ext cx="85010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2" indent="0" eaLnBrk="1" hangingPunct="1">
              <a:buNone/>
            </a:pPr>
            <a:r>
              <a:rPr lang="zh-CN" altLang="en-US" kern="0" dirty="0"/>
              <a:t>实现</a:t>
            </a:r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2F6D9E9D-61BC-4080-AC77-B0847397F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8078" y="1756756"/>
            <a:ext cx="67204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datatype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指向相同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类型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结点的指针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BB9FA289-9552-40EB-8BA8-2D77E6B17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638" y="3363039"/>
            <a:ext cx="7210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*p;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0AB912B-198F-4BB5-9FF4-E83B7A1094E0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4047595"/>
            <a:ext cx="2495550" cy="946150"/>
            <a:chOff x="1278" y="2274"/>
            <a:chExt cx="1572" cy="59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4B5D992-D1B3-431C-9D75-6D21A75AB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288"/>
              <a:ext cx="222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DBAA19F-9284-4D09-B7FE-4221B7DDE8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274"/>
              <a:ext cx="1044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F55DBA2A-8F35-41B3-9A2A-D3002384A2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91CAE4F3-B13E-442F-89B1-D09579EB04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3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12" name="Line 11">
              <a:extLst>
                <a:ext uri="{FF2B5EF4-FFF2-40B4-BE49-F238E27FC236}">
                  <a16:creationId xmlns:a16="http://schemas.microsoft.com/office/drawing/2014/main" id="{2DD98DC2-D64C-45C4-821F-282E7B628C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22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0BB989FC-ED31-44D6-91F9-81045EF7AE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5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4899AC05-326E-4E05-A2DC-9346AA0083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62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结点（*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）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2330939C-6EDB-4291-BBDF-9890AFF057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4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6" name="Text Box 15">
            <a:extLst>
              <a:ext uri="{FF2B5EF4-FFF2-40B4-BE49-F238E27FC236}">
                <a16:creationId xmlns:a16="http://schemas.microsoft.com/office/drawing/2014/main" id="{4DD8D7F6-8821-4C54-9063-8565A39164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790312"/>
            <a:ext cx="5784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所指向的结点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指向结点的数据域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(*p).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p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指向结点的指针域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2E9B3A9-7455-4C7E-95AC-840A7847B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145558"/>
            <a:ext cx="77196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生成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新结点：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p=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wavyHeavy" strike="noStrike" kern="120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回收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结点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p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free(p)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0A23DF-BC11-4125-B628-8B47E8D2C0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425" y="1320270"/>
            <a:ext cx="8839200" cy="6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只含一个指针域的链表叫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单链表。</a:t>
            </a:r>
          </a:p>
        </p:txBody>
      </p:sp>
    </p:spTree>
    <p:extLst>
      <p:ext uri="{BB962C8B-B14F-4D97-AF65-F5344CB8AC3E}">
        <p14:creationId xmlns:p14="http://schemas.microsoft.com/office/powerpoint/2010/main" val="1634202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F15DB-B1FE-4B41-AB4F-D3C112934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‘带头节点’  的单链表</a:t>
            </a:r>
            <a:endParaRPr lang="zh-Hans-HK" alt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F17C2AC-D246-4F04-8C36-946B9B5D5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950" y="1482982"/>
            <a:ext cx="7725192" cy="95410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有时，在单链表第一个结点前附设一个结点</a:t>
            </a:r>
            <a:b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</a:b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叫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头节点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。头结点指针域为空表示线性表为空。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FB537495-1987-4388-B425-AEECF8A82CDF}"/>
              </a:ext>
            </a:extLst>
          </p:cNvPr>
          <p:cNvGrpSpPr>
            <a:grpSpLocks/>
          </p:cNvGrpSpPr>
          <p:nvPr/>
        </p:nvGrpSpPr>
        <p:grpSpPr bwMode="auto">
          <a:xfrm>
            <a:off x="817034" y="2785534"/>
            <a:ext cx="7699375" cy="820738"/>
            <a:chOff x="776" y="1376"/>
            <a:chExt cx="4850" cy="517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9F550FBE-51CF-494F-A26B-F6F7394FA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1629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AC477615-520E-4FB4-8523-D69B08CD4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1753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Rectangle 6">
              <a:extLst>
                <a:ext uri="{FF2B5EF4-FFF2-40B4-BE49-F238E27FC236}">
                  <a16:creationId xmlns:a16="http://schemas.microsoft.com/office/drawing/2014/main" id="{CEF17628-6537-4F9B-BA22-DBC168FB86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627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FCF69A8C-6E77-4C8E-89EB-8592BDADE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638"/>
              <a:ext cx="0" cy="24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6E437BF8-B4CA-4B17-B38C-04E6A38D3D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633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Rectangle 9">
              <a:extLst>
                <a:ext uri="{FF2B5EF4-FFF2-40B4-BE49-F238E27FC236}">
                  <a16:creationId xmlns:a16="http://schemas.microsoft.com/office/drawing/2014/main" id="{6BAA1CB3-D0A6-428E-85EE-81C7A6FA64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471D916E-9B50-4735-A71F-FC7D1A2EB8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645"/>
              <a:ext cx="0" cy="244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35C13152-6114-47D3-BB56-5608AADB31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640"/>
              <a:ext cx="2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6A7B36B-943B-4050-93A2-C85A9703EF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751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123C7C64-9787-4052-A02C-F0A539BFE3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175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6" name="Group 14">
              <a:extLst>
                <a:ext uri="{FF2B5EF4-FFF2-40B4-BE49-F238E27FC236}">
                  <a16:creationId xmlns:a16="http://schemas.microsoft.com/office/drawing/2014/main" id="{C8DDF523-81B6-4963-8A15-FAE4310FF9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8" y="1631"/>
              <a:ext cx="681" cy="262"/>
              <a:chOff x="1780" y="2219"/>
              <a:chExt cx="681" cy="262"/>
            </a:xfrm>
          </p:grpSpPr>
          <p:sp>
            <p:nvSpPr>
              <p:cNvPr id="23" name="Rectangle 15" descr="宽上对角线">
                <a:extLst>
                  <a:ext uri="{FF2B5EF4-FFF2-40B4-BE49-F238E27FC236}">
                    <a16:creationId xmlns:a16="http://schemas.microsoft.com/office/drawing/2014/main" id="{D720B4FF-4FA1-463A-B1DD-E4937C459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" name="Rectangle 16" descr="浅色上对角线">
                <a:extLst>
                  <a:ext uri="{FF2B5EF4-FFF2-40B4-BE49-F238E27FC236}">
                    <a16:creationId xmlns:a16="http://schemas.microsoft.com/office/drawing/2014/main" id="{9C267357-582A-41D9-A41D-BC682E519A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BB03CC35-259C-4583-AE55-FA572A0D6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376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头结点</a:t>
              </a:r>
            </a:p>
          </p:txBody>
        </p:sp>
        <p:sp>
          <p:nvSpPr>
            <p:cNvPr id="18" name="Rectangle 18">
              <a:extLst>
                <a:ext uri="{FF2B5EF4-FFF2-40B4-BE49-F238E27FC236}">
                  <a16:creationId xmlns:a16="http://schemas.microsoft.com/office/drawing/2014/main" id="{5408B940-99AE-46A7-BCDE-AE0930B1C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1630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^</a:t>
              </a:r>
            </a:p>
          </p:txBody>
        </p:sp>
        <p:sp>
          <p:nvSpPr>
            <p:cNvPr id="19" name="Line 19">
              <a:extLst>
                <a:ext uri="{FF2B5EF4-FFF2-40B4-BE49-F238E27FC236}">
                  <a16:creationId xmlns:a16="http://schemas.microsoft.com/office/drawing/2014/main" id="{F35343B5-C96A-4C3D-A3D8-0441790AC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67"/>
              <a:ext cx="389" cy="0"/>
            </a:xfrm>
            <a:prstGeom prst="line">
              <a:avLst/>
            </a:prstGeom>
            <a:ln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Text Box 20">
              <a:extLst>
                <a:ext uri="{FF2B5EF4-FFF2-40B4-BE49-F238E27FC236}">
                  <a16:creationId xmlns:a16="http://schemas.microsoft.com/office/drawing/2014/main" id="{966DF0AD-556A-4443-ADCC-4D8AC48D14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1614"/>
              <a:ext cx="396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21" name="Line 21">
              <a:extLst>
                <a:ext uri="{FF2B5EF4-FFF2-40B4-BE49-F238E27FC236}">
                  <a16:creationId xmlns:a16="http://schemas.microsoft.com/office/drawing/2014/main" id="{D43E6CC7-6F58-4C5A-A861-FF05FAC2E7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755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" name="Line 22">
              <a:extLst>
                <a:ext uri="{FF2B5EF4-FFF2-40B4-BE49-F238E27FC236}">
                  <a16:creationId xmlns:a16="http://schemas.microsoft.com/office/drawing/2014/main" id="{65F4EFD1-5046-40F7-91E1-72A35A3B07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" y="1633"/>
              <a:ext cx="0" cy="256"/>
            </a:xfrm>
            <a:prstGeom prst="line">
              <a:avLst/>
            </a:prstGeom>
            <a:ln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5" name="Group 23">
            <a:extLst>
              <a:ext uri="{FF2B5EF4-FFF2-40B4-BE49-F238E27FC236}">
                <a16:creationId xmlns:a16="http://schemas.microsoft.com/office/drawing/2014/main" id="{7B2720F3-E24B-466C-B76D-5932F4D02EED}"/>
              </a:ext>
            </a:extLst>
          </p:cNvPr>
          <p:cNvGrpSpPr>
            <a:grpSpLocks/>
          </p:cNvGrpSpPr>
          <p:nvPr/>
        </p:nvGrpSpPr>
        <p:grpSpPr bwMode="auto">
          <a:xfrm>
            <a:off x="821797" y="4093634"/>
            <a:ext cx="2833687" cy="447675"/>
            <a:chOff x="779" y="2200"/>
            <a:chExt cx="1785" cy="282"/>
          </a:xfrm>
        </p:grpSpPr>
        <p:sp>
          <p:nvSpPr>
            <p:cNvPr id="26" name="Text Box 24">
              <a:extLst>
                <a:ext uri="{FF2B5EF4-FFF2-40B4-BE49-F238E27FC236}">
                  <a16:creationId xmlns:a16="http://schemas.microsoft.com/office/drawing/2014/main" id="{37C2FFBD-F395-4612-9995-C7E99F162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200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34632CCF-092D-4021-96EE-A77A296847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2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8" name="Text Box 26">
              <a:extLst>
                <a:ext uri="{FF2B5EF4-FFF2-40B4-BE49-F238E27FC236}">
                  <a16:creationId xmlns:a16="http://schemas.microsoft.com/office/drawing/2014/main" id="{1DF0ECB7-659D-4CAF-A55D-55EC437107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" y="22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空表</a:t>
              </a:r>
            </a:p>
          </p:txBody>
        </p:sp>
        <p:grpSp>
          <p:nvGrpSpPr>
            <p:cNvPr id="29" name="Group 27">
              <a:extLst>
                <a:ext uri="{FF2B5EF4-FFF2-40B4-BE49-F238E27FC236}">
                  <a16:creationId xmlns:a16="http://schemas.microsoft.com/office/drawing/2014/main" id="{DA88A34D-6E45-4454-81B5-7E8CC957F1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4" y="2205"/>
              <a:ext cx="681" cy="255"/>
              <a:chOff x="1786" y="2793"/>
              <a:chExt cx="681" cy="255"/>
            </a:xfrm>
          </p:grpSpPr>
          <p:sp>
            <p:nvSpPr>
              <p:cNvPr id="31" name="Rectangle 28" descr="宽上对角线">
                <a:extLst>
                  <a:ext uri="{FF2B5EF4-FFF2-40B4-BE49-F238E27FC236}">
                    <a16:creationId xmlns:a16="http://schemas.microsoft.com/office/drawing/2014/main" id="{D1A0A67B-712C-4389-AB0C-8D37DDEAA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32" name="Rectangle 29" descr="浅色上对角线">
                <a:extLst>
                  <a:ext uri="{FF2B5EF4-FFF2-40B4-BE49-F238E27FC236}">
                    <a16:creationId xmlns:a16="http://schemas.microsoft.com/office/drawing/2014/main" id="{C1082FB7-B9CE-4BD6-AEAD-93C8172A4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30" name="Text Box 30">
              <a:extLst>
                <a:ext uri="{FF2B5EF4-FFF2-40B4-BE49-F238E27FC236}">
                  <a16:creationId xmlns:a16="http://schemas.microsoft.com/office/drawing/2014/main" id="{1EF4ECD0-3119-465E-AB83-BA12FE3D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2219"/>
              <a:ext cx="191" cy="2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 val="1"/>
              </a:ext>
            </a:ex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33" name="Text Box 31">
            <a:extLst>
              <a:ext uri="{FF2B5EF4-FFF2-40B4-BE49-F238E27FC236}">
                <a16:creationId xmlns:a16="http://schemas.microsoft.com/office/drawing/2014/main" id="{CC9C08D6-73BF-4495-9CC6-D2AAF36761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137" y="4787996"/>
            <a:ext cx="7527393" cy="138499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引入头结点的主要作用：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800" dirty="0">
                <a:solidFill>
                  <a:srgbClr val="660066"/>
                </a:solidFill>
                <a:latin typeface="+mn-ea"/>
                <a:ea typeface="+mn-ea"/>
              </a:rPr>
              <a:t>    </a:t>
            </a:r>
            <a:r>
              <a:rPr lang="zh-CN" altLang="en-US" sz="2800" dirty="0">
                <a:solidFill>
                  <a:srgbClr val="00B0F0"/>
                </a:solidFill>
                <a:latin typeface="+mn-ea"/>
                <a:ea typeface="+mn-ea"/>
              </a:rPr>
              <a:t>其数据域可以用来存储链表的长度。</a:t>
            </a:r>
            <a:endParaRPr lang="en-US" altLang="zh-CN" sz="2800" dirty="0">
              <a:solidFill>
                <a:srgbClr val="00B0F0"/>
              </a:solidFill>
              <a:latin typeface="+mn-ea"/>
              <a:ea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  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ea"/>
                <a:ea typeface="+mn-ea"/>
              </a:rPr>
              <a:t>使得某些代码稍微更容易一点。</a:t>
            </a:r>
          </a:p>
        </p:txBody>
      </p:sp>
    </p:spTree>
    <p:extLst>
      <p:ext uri="{BB962C8B-B14F-4D97-AF65-F5344CB8AC3E}">
        <p14:creationId xmlns:p14="http://schemas.microsoft.com/office/powerpoint/2010/main" val="4120656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B36BCCA7-B61A-4605-BE7D-F8E2CEB0ADE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620000" cy="838200"/>
          </a:xfrm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dirty="0"/>
              <a:t>建立单链表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CC30F8EE-2201-4B57-824A-CD478A357162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762002" y="1168402"/>
            <a:ext cx="8043332" cy="4478866"/>
          </a:xfrm>
        </p:spPr>
        <p:txBody>
          <a:bodyPr/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两个方法：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头插入法</a:t>
            </a:r>
            <a:r>
              <a:rPr lang="zh-CN" altLang="en-US" sz="2800" b="1" dirty="0">
                <a:latin typeface="宋体" panose="02010600030101010101" pitchFamily="2" charset="-122"/>
              </a:rPr>
              <a:t>，</a:t>
            </a:r>
            <a:r>
              <a:rPr lang="zh-CN" altLang="en-US" sz="2800" b="1" dirty="0">
                <a:solidFill>
                  <a:schemeClr val="tx2"/>
                </a:solidFill>
                <a:latin typeface="宋体" panose="02010600030101010101" pitchFamily="2" charset="-122"/>
              </a:rPr>
              <a:t>尾插入法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  <a:latin typeface="宋体" panose="02010600030101010101" pitchFamily="2" charset="-122"/>
              </a:rPr>
              <a:t>头插入法建表</a:t>
            </a:r>
            <a:endParaRPr lang="en-US" altLang="zh-CN" sz="2800" b="1" dirty="0">
              <a:solidFill>
                <a:schemeClr val="folHlink"/>
              </a:solidFill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chemeClr val="folHlink"/>
                </a:solidFill>
                <a:latin typeface="宋体" panose="02010600030101010101" pitchFamily="2" charset="-122"/>
              </a:rPr>
              <a:t>    </a:t>
            </a:r>
            <a:r>
              <a:rPr lang="en-US" altLang="zh-CN" sz="2400" b="1" dirty="0">
                <a:latin typeface="宋体" panose="02010600030101010101" pitchFamily="2" charset="-122"/>
              </a:rPr>
              <a:t>(</a:t>
            </a:r>
            <a:r>
              <a:rPr lang="zh-CN" altLang="en-US" sz="2400" b="1" dirty="0">
                <a:latin typeface="宋体" panose="02010600030101010101" pitchFamily="2" charset="-122"/>
              </a:rPr>
              <a:t>从空表开始</a:t>
            </a:r>
            <a:r>
              <a:rPr lang="en-US" altLang="zh-CN" sz="2400" b="1" dirty="0">
                <a:latin typeface="宋体" panose="02010600030101010101" pitchFamily="2" charset="-122"/>
              </a:rPr>
              <a:t>) </a:t>
            </a:r>
            <a:r>
              <a:rPr lang="zh-CN" altLang="en-US" sz="2400" b="1" dirty="0">
                <a:latin typeface="宋体" panose="02010600030101010101" pitchFamily="2" charset="-122"/>
              </a:rPr>
              <a:t>读入数据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后 生成新结点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并将</a:t>
            </a:r>
            <a:r>
              <a:rPr lang="en-US" altLang="zh-CN" sz="2400" b="1" dirty="0">
                <a:latin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</a:rPr>
              <a:t>存放</a:t>
            </a:r>
            <a:br>
              <a:rPr lang="en-US" altLang="zh-CN" sz="2400" b="1" dirty="0">
                <a:latin typeface="宋体" panose="02010600030101010101" pitchFamily="2" charset="-122"/>
              </a:rPr>
            </a:br>
            <a:r>
              <a:rPr lang="en-US" altLang="zh-CN" sz="2400" b="1" dirty="0">
                <a:latin typeface="宋体" panose="02010600030101010101" pitchFamily="2" charset="-122"/>
              </a:rPr>
              <a:t>  </a:t>
            </a:r>
            <a:r>
              <a:rPr lang="zh-CN" altLang="en-US" sz="2400" b="1" dirty="0">
                <a:latin typeface="宋体" panose="02010600030101010101" pitchFamily="2" charset="-122"/>
              </a:rPr>
              <a:t>到</a:t>
            </a:r>
            <a:r>
              <a:rPr lang="en-US" altLang="zh-CN" sz="2400" b="1" dirty="0">
                <a:latin typeface="宋体" panose="02010600030101010101" pitchFamily="2" charset="-122"/>
              </a:rPr>
              <a:t>p</a:t>
            </a:r>
            <a:r>
              <a:rPr lang="zh-CN" altLang="en-US" sz="2400" b="1" dirty="0">
                <a:latin typeface="宋体" panose="02010600030101010101" pitchFamily="2" charset="-122"/>
              </a:rPr>
              <a:t>的数据域中，然后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+mn-ea"/>
              </a:rPr>
              <a:t>插</a:t>
            </a:r>
            <a:r>
              <a:rPr lang="zh-CN" altLang="en-US" sz="2400" b="1" u="sng" dirty="0">
                <a:solidFill>
                  <a:srgbClr val="00B0F0"/>
                </a:solidFill>
                <a:latin typeface="宋体" panose="02010600030101010101" pitchFamily="2" charset="-122"/>
              </a:rPr>
              <a:t>入</a:t>
            </a:r>
            <a:r>
              <a:rPr lang="zh-CN" altLang="en-US" sz="2400" b="1" dirty="0">
                <a:solidFill>
                  <a:srgbClr val="00B0F0"/>
                </a:solidFill>
                <a:latin typeface="宋体" panose="02010600030101010101" pitchFamily="2" charset="-122"/>
              </a:rPr>
              <a:t>到当前链表的表头上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b="1" dirty="0">
                <a:latin typeface="宋体" panose="02010600030101010101" pitchFamily="2" charset="-122"/>
              </a:rPr>
              <a:t>    </a:t>
            </a:r>
            <a:r>
              <a:rPr lang="zh-CN" altLang="en-US" sz="2400" b="1" dirty="0">
                <a:latin typeface="宋体" panose="02010600030101010101" pitchFamily="2" charset="-122"/>
              </a:rPr>
              <a:t>即每次插入的结点都作为链表的第一个结点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算法简单；生成的链表中结点次序和输入顺序相反</a:t>
            </a:r>
            <a:endParaRPr lang="en-US" altLang="zh-CN" sz="2400" b="1" dirty="0">
              <a:latin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chemeClr val="folHlink"/>
                </a:solidFill>
              </a:rPr>
              <a:t>尾插入法建表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dirty="0">
                <a:latin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将</a:t>
            </a:r>
            <a:r>
              <a:rPr lang="en-US" altLang="zh-CN" sz="2400" b="1" dirty="0">
                <a:solidFill>
                  <a:srgbClr val="00B0F0"/>
                </a:solidFill>
                <a:latin typeface="+mn-ea"/>
              </a:rPr>
              <a:t>p</a:t>
            </a:r>
            <a:r>
              <a:rPr lang="zh-CN" altLang="en-US" sz="2400" b="1" u="sng" dirty="0">
                <a:solidFill>
                  <a:srgbClr val="00B0F0"/>
                </a:solidFill>
                <a:latin typeface="楷体_GB2312" pitchFamily="49" charset="-122"/>
              </a:rPr>
              <a:t>插入</a:t>
            </a:r>
            <a:r>
              <a:rPr lang="zh-CN" altLang="en-US" sz="2400" b="1" dirty="0">
                <a:solidFill>
                  <a:srgbClr val="00B0F0"/>
                </a:solidFill>
                <a:latin typeface="楷体_GB2312" pitchFamily="49" charset="-122"/>
              </a:rPr>
              <a:t>到当前链表的尾部</a:t>
            </a:r>
            <a:r>
              <a:rPr lang="zh-CN" altLang="en-US" sz="2400" b="1" dirty="0">
                <a:solidFill>
                  <a:schemeClr val="folHlink"/>
                </a:solidFill>
                <a:latin typeface="楷体_GB2312" pitchFamily="49" charset="-122"/>
              </a:rPr>
              <a:t>，使其成为链表的尾结点</a:t>
            </a:r>
            <a:endParaRPr lang="zh-CN" altLang="en-US" sz="2400" b="1" dirty="0">
              <a:latin typeface="楷体_GB2312" pitchFamily="49" charset="-122"/>
            </a:endParaRPr>
          </a:p>
        </p:txBody>
      </p:sp>
    </p:spTree>
  </p:cSld>
  <p:clrMapOvr>
    <a:masterClrMapping/>
  </p:clrMapOvr>
  <p:transition spd="slow">
    <p:blinds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DC1A8371-A7DE-468A-AA46-C2F944F22B38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93940" y="1099366"/>
            <a:ext cx="8318175" cy="5444066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(){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 head, *p;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head= 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 malloc( 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head-&gt;next=NULL;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 &amp;a) 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p–&gt;next=head–&gt;next ;  head–&gt;next=p ;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720725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FD97CF92-690D-4716-AC81-8947BDDA5D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头插入法的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A9B7E4EB-3BE7-480F-A5B1-80A1FF0F864D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864581" y="934917"/>
            <a:ext cx="8033238" cy="5448300"/>
          </a:xfrm>
        </p:spPr>
        <p:txBody>
          <a:bodyPr/>
          <a:lstStyle/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 </a:t>
            </a:r>
            <a:r>
              <a:rPr lang="en-US" altLang="zh-CN" sz="2400" dirty="0" err="1">
                <a:solidFill>
                  <a:srgbClr val="0070C0"/>
                </a:solidFill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</a:rPr>
              <a:t>() {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 *head, *tail, *p;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head=tail=(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  *)malloc(</a:t>
            </a:r>
            <a:r>
              <a:rPr lang="en-US" altLang="zh-CN" dirty="0" err="1">
                <a:solidFill>
                  <a:srgbClr val="0070C0"/>
                </a:solidFill>
              </a:rPr>
              <a:t>sizeof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LNode</a:t>
            </a:r>
            <a:r>
              <a:rPr lang="en-US" altLang="zh-CN" dirty="0">
                <a:solidFill>
                  <a:srgbClr val="0070C0"/>
                </a:solidFill>
              </a:rPr>
              <a:t>));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tail-&gt;next=NULL;  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dirty="0">
                <a:solidFill>
                  <a:schemeClr val="accent2">
                    <a:lumMod val="50000"/>
                  </a:schemeClr>
                </a:solidFill>
              </a:rPr>
              <a:t>创建单链表的表头结点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 &lt; 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++){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</a:rPr>
              <a:t>(“%d”,&amp; a);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)); 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p–&gt;data=a;    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 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数据域赋值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p–&gt;next=NULL;  tail–&gt;next=q; 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//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钩链</a:t>
            </a:r>
            <a:endParaRPr lang="en-US" altLang="zh-CN" sz="2400" dirty="0">
              <a:solidFill>
                <a:schemeClr val="accent2">
                  <a:lumMod val="50000"/>
                </a:schemeClr>
              </a:solidFill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</a:rPr>
              <a:t>tail=p;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</a:p>
          <a:p>
            <a:pPr marL="723900" lvl="2" indent="0"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 head;   </a:t>
            </a:r>
            <a:r>
              <a:rPr lang="en-US" altLang="zh-CN" dirty="0">
                <a:solidFill>
                  <a:schemeClr val="accent2">
                    <a:lumMod val="50000"/>
                  </a:schemeClr>
                </a:solidFill>
              </a:rPr>
              <a:t>// </a:t>
            </a:r>
            <a:r>
              <a:rPr lang="zh-CN" altLang="en-US" sz="2400" dirty="0">
                <a:solidFill>
                  <a:schemeClr val="accent2">
                    <a:lumMod val="50000"/>
                  </a:schemeClr>
                </a:solidFill>
              </a:rPr>
              <a:t>返回</a:t>
            </a:r>
            <a:r>
              <a:rPr lang="en-US" altLang="zh-CN" sz="2400" dirty="0">
                <a:solidFill>
                  <a:schemeClr val="accent2">
                    <a:lumMod val="50000"/>
                  </a:schemeClr>
                </a:solidFill>
              </a:rPr>
              <a:t>head</a:t>
            </a:r>
            <a:endParaRPr lang="en-US" altLang="zh-CN" dirty="0">
              <a:solidFill>
                <a:schemeClr val="accent2">
                  <a:lumMod val="50000"/>
                </a:schemeClr>
              </a:solidFill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</a:t>
            </a:r>
            <a:r>
              <a:rPr lang="zh-CN" altLang="en-US" sz="240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70C0"/>
              </a:solidFill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BB41C7-5C19-474F-9D8C-38EAB786F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52400"/>
            <a:ext cx="76200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 marL="342900" indent="-342900" eaLnBrk="1" hangingPunct="1">
              <a:lnSpc>
                <a:spcPct val="90000"/>
              </a:lnSpc>
            </a:pPr>
            <a:r>
              <a:rPr lang="zh-CN" altLang="en-US" kern="0" dirty="0"/>
              <a:t>尾插入法的</a:t>
            </a:r>
            <a:r>
              <a:rPr lang="en-US" altLang="zh-CN" kern="0" dirty="0"/>
              <a:t>C</a:t>
            </a:r>
            <a:r>
              <a:rPr lang="zh-CN" altLang="en-US" kern="0" dirty="0"/>
              <a:t>语言实现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FDC1CEA-6B59-49DB-AF78-347DD704B539}"/>
              </a:ext>
            </a:extLst>
          </p:cNvPr>
          <p:cNvSpPr txBox="1"/>
          <p:nvPr/>
        </p:nvSpPr>
        <p:spPr>
          <a:xfrm>
            <a:off x="1972733" y="1769533"/>
            <a:ext cx="4927600" cy="2224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lvl="1" indent="0">
              <a:buFontTx/>
              <a:buNone/>
            </a:pPr>
            <a:endParaRPr lang="en-US" altLang="zh-CN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无论是哪种建表方法（头插入</a:t>
            </a:r>
            <a:r>
              <a:rPr lang="en-US" altLang="zh-CN" sz="2800" b="1" dirty="0">
                <a:latin typeface="宋体" panose="02010600030101010101" pitchFamily="2" charset="-122"/>
              </a:rPr>
              <a:t>/</a:t>
            </a:r>
            <a:r>
              <a:rPr lang="zh-CN" altLang="en-US" sz="2800" b="1" dirty="0">
                <a:latin typeface="宋体" panose="02010600030101010101" pitchFamily="2" charset="-122"/>
              </a:rPr>
              <a:t>尾插入），如果要建立的单线性链表的结点是</a:t>
            </a:r>
            <a:r>
              <a:rPr lang="en-US" altLang="zh-CN" sz="2800" b="1" dirty="0">
                <a:solidFill>
                  <a:srgbClr val="00B0F0"/>
                </a:solidFill>
              </a:rPr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个，算法的时间复杂度为</a:t>
            </a:r>
            <a:r>
              <a:rPr lang="en-US" altLang="zh-CN" sz="2800" b="1" dirty="0">
                <a:solidFill>
                  <a:srgbClr val="00B0F0"/>
                </a:solidFill>
              </a:rPr>
              <a:t>O(n)</a:t>
            </a:r>
            <a:r>
              <a:rPr lang="zh-CN" altLang="en-US" sz="2800" b="1" dirty="0">
                <a:latin typeface="宋体" panose="02010600030101010101" pitchFamily="2" charset="-122"/>
              </a:rPr>
              <a:t>。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F19AEA-1D7B-49EC-B34C-CDBA1EAD7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基本操作回顾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4CB64B-C0F6-40C8-B050-7F3344840A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3205" y="1808166"/>
            <a:ext cx="4166129" cy="5100637"/>
          </a:xfrm>
        </p:spPr>
        <p:txBody>
          <a:bodyPr/>
          <a:lstStyle/>
          <a:p>
            <a:pPr marL="0" indent="0">
              <a:spcAft>
                <a:spcPts val="1800"/>
              </a:spcAft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ListEmpty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ListLength</a:t>
            </a:r>
            <a:endParaRPr lang="en-US" altLang="zh-CN" sz="2800" b="1" kern="1200" dirty="0">
              <a:solidFill>
                <a:srgbClr val="FFC000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PriorElem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NextElem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GetElem</a:t>
            </a:r>
            <a:endParaRPr lang="en-US" altLang="zh-CN" sz="2800" b="1" dirty="0">
              <a:solidFill>
                <a:srgbClr val="CC3300"/>
              </a:solidFill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LocateElem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ListTraverse</a:t>
            </a:r>
            <a:endParaRPr lang="en-US" altLang="zh-Hans-HK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3EB8547-0B3A-4C89-8A9E-9FFFEEDFFBAD}"/>
              </a:ext>
            </a:extLst>
          </p:cNvPr>
          <p:cNvSpPr txBox="1"/>
          <p:nvPr/>
        </p:nvSpPr>
        <p:spPr>
          <a:xfrm>
            <a:off x="5435600" y="3112722"/>
            <a:ext cx="3318933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ClearList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清空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PutElem</a:t>
            </a:r>
            <a:r>
              <a:rPr kumimoji="1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修改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插入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删除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ListDelete</a:t>
            </a:r>
            <a:endParaRPr lang="en-US" altLang="zh-CN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"/>
              <a:cs typeface="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5266F55-E20B-4E50-B401-B6CEA4308B46}"/>
              </a:ext>
            </a:extLst>
          </p:cNvPr>
          <p:cNvSpPr txBox="1"/>
          <p:nvPr/>
        </p:nvSpPr>
        <p:spPr>
          <a:xfrm>
            <a:off x="5435600" y="1220641"/>
            <a:ext cx="299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创建（初始化）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InitList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销毁</a:t>
            </a:r>
            <a:b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</a:b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DestroyList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"/>
              <a:cs typeface="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78679813-0059-45DF-B446-B2A7284F9505}"/>
              </a:ext>
            </a:extLst>
          </p:cNvPr>
          <p:cNvCxnSpPr/>
          <p:nvPr/>
        </p:nvCxnSpPr>
        <p:spPr bwMode="auto">
          <a:xfrm>
            <a:off x="3767141" y="4097866"/>
            <a:ext cx="17192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3B906F97-2D23-423A-929E-E11B830C10F0}"/>
              </a:ext>
            </a:extLst>
          </p:cNvPr>
          <p:cNvCxnSpPr/>
          <p:nvPr/>
        </p:nvCxnSpPr>
        <p:spPr bwMode="auto">
          <a:xfrm>
            <a:off x="6414385" y="2850444"/>
            <a:ext cx="0" cy="3187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2733097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970C7-9755-48AA-BA74-6A6A0BDA3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cs typeface=""/>
              </a:rPr>
              <a:t>GetElem</a:t>
            </a:r>
            <a:endParaRPr lang="zh-Hans-HK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700EDF-6C05-44AF-BA9C-B3946C184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452564"/>
            <a:ext cx="6672262" cy="1088413"/>
          </a:xfrm>
        </p:spPr>
        <p:txBody>
          <a:bodyPr/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Arial" panose="020B0604020202020204" pitchFamily="34" charset="0"/>
              <a:ea typeface=""/>
              <a:cs typeface="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6699FF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个数据元素的值到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Arial" panose="020B0604020202020204" pitchFamily="34" charset="0"/>
                <a:ea typeface=""/>
                <a:cs typeface=""/>
              </a:rPr>
              <a:t>e</a:t>
            </a:r>
          </a:p>
        </p:txBody>
      </p:sp>
      <p:sp>
        <p:nvSpPr>
          <p:cNvPr id="5" name="Rectangle 40">
            <a:extLst>
              <a:ext uri="{FF2B5EF4-FFF2-40B4-BE49-F238E27FC236}">
                <a16:creationId xmlns:a16="http://schemas.microsoft.com/office/drawing/2014/main" id="{2D8192E2-E667-46D3-8F2B-410C801651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379" y="2593010"/>
            <a:ext cx="7381875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Get_Elem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int j ;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p=L-&gt;next;  j=1;      /*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指向第一个结点  *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(p!=NULL 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{   p=p–&gt;next;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}     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B0F0"/>
                </a:solidFill>
                <a:latin typeface="+mn-lt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避免在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时访问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p-&gt;next.</a:t>
            </a:r>
            <a:endParaRPr lang="en-US" altLang="zh-CN" sz="2400" dirty="0">
              <a:solidFill>
                <a:srgbClr val="00B0F0"/>
              </a:solidFill>
              <a:latin typeface="+mn-lt"/>
              <a:cs typeface="Times New Roman" panose="02020603050405020304" pitchFamily="18" charset="0"/>
            </a:endParaRPr>
          </a:p>
          <a:p>
            <a:pPr marL="7239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  return fail;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 return(p-&gt;data);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graphicFrame>
        <p:nvGraphicFramePr>
          <p:cNvPr id="4" name="Object 9">
            <a:extLst>
              <a:ext uri="{FF2B5EF4-FFF2-40B4-BE49-F238E27FC236}">
                <a16:creationId xmlns:a16="http://schemas.microsoft.com/office/drawing/2014/main" id="{79508B65-131A-4F29-8712-31D322A4418E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6066448" y="5768975"/>
          <a:ext cx="24114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Microsoft 公式 3.0" r:id="rId3" imgW="875920" imgH="215806" progId="Equation.3">
                  <p:embed/>
                </p:oleObj>
              </mc:Choice>
              <mc:Fallback>
                <p:oleObj name="Microsoft 公式 3.0" r:id="rId3" imgW="875920" imgH="215806" progId="Equation.3">
                  <p:embed/>
                  <p:pic>
                    <p:nvPicPr>
                      <p:cNvPr id="4" name="Object 9">
                        <a:extLst>
                          <a:ext uri="{FF2B5EF4-FFF2-40B4-BE49-F238E27FC236}">
                            <a16:creationId xmlns:a16="http://schemas.microsoft.com/office/drawing/2014/main" id="{79508B65-131A-4F29-8712-31D322A441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6448" y="5768975"/>
                        <a:ext cx="24114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2592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>
            <a:extLst>
              <a:ext uri="{FF2B5EF4-FFF2-40B4-BE49-F238E27FC236}">
                <a16:creationId xmlns:a16="http://schemas.microsoft.com/office/drawing/2014/main" id="{D0301797-A178-4C70-9F89-D1E8B86C7717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271463"/>
            <a:ext cx="4808538" cy="5094287"/>
            <a:chOff x="1212" y="324"/>
            <a:chExt cx="3029" cy="3209"/>
          </a:xfrm>
        </p:grpSpPr>
        <p:sp>
          <p:nvSpPr>
            <p:cNvPr id="18442" name="Rectangle 3">
              <a:extLst>
                <a:ext uri="{FF2B5EF4-FFF2-40B4-BE49-F238E27FC236}">
                  <a16:creationId xmlns:a16="http://schemas.microsoft.com/office/drawing/2014/main" id="{536F1B43-E801-4BD5-8D50-1F3E2D1DE6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677"/>
              <a:ext cx="1267" cy="2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3" name="Line 4">
              <a:extLst>
                <a:ext uri="{FF2B5EF4-FFF2-40B4-BE49-F238E27FC236}">
                  <a16:creationId xmlns:a16="http://schemas.microsoft.com/office/drawing/2014/main" id="{4EBA9300-5925-439C-B3FE-6FB624D272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022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4" name="Text Box 5">
              <a:extLst>
                <a:ext uri="{FF2B5EF4-FFF2-40B4-BE49-F238E27FC236}">
                  <a16:creationId xmlns:a16="http://schemas.microsoft.com/office/drawing/2014/main" id="{B95AC48D-364E-432B-B23F-B49375CAFD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7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5" name="Line 6">
              <a:extLst>
                <a:ext uri="{FF2B5EF4-FFF2-40B4-BE49-F238E27FC236}">
                  <a16:creationId xmlns:a16="http://schemas.microsoft.com/office/drawing/2014/main" id="{F217C2E4-143B-440A-9B3E-FBD4D91A82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1351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6" name="Text Box 7">
              <a:extLst>
                <a:ext uri="{FF2B5EF4-FFF2-40B4-BE49-F238E27FC236}">
                  <a16:creationId xmlns:a16="http://schemas.microsoft.com/office/drawing/2014/main" id="{C7CF2720-CA5B-42B7-BE68-CC1A226FE6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1021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47" name="Line 8">
              <a:extLst>
                <a:ext uri="{FF2B5EF4-FFF2-40B4-BE49-F238E27FC236}">
                  <a16:creationId xmlns:a16="http://schemas.microsoft.com/office/drawing/2014/main" id="{C7E37080-B24A-4F31-8E7B-95DB46E0F0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422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8" name="Line 9">
              <a:extLst>
                <a:ext uri="{FF2B5EF4-FFF2-40B4-BE49-F238E27FC236}">
                  <a16:creationId xmlns:a16="http://schemas.microsoft.com/office/drawing/2014/main" id="{65B8CC1D-9852-4336-8A9F-330289DCC6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977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9" name="Line 10">
              <a:extLst>
                <a:ext uri="{FF2B5EF4-FFF2-40B4-BE49-F238E27FC236}">
                  <a16:creationId xmlns:a16="http://schemas.microsoft.com/office/drawing/2014/main" id="{706F5114-9F0C-4AA9-932A-B0D26F9FA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306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0" name="Text Box 11">
              <a:extLst>
                <a:ext uri="{FF2B5EF4-FFF2-40B4-BE49-F238E27FC236}">
                  <a16:creationId xmlns:a16="http://schemas.microsoft.com/office/drawing/2014/main" id="{0C2D38A2-FACC-4658-9C2A-F04A295223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20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8451" name="Text Box 12">
              <a:extLst>
                <a:ext uri="{FF2B5EF4-FFF2-40B4-BE49-F238E27FC236}">
                  <a16:creationId xmlns:a16="http://schemas.microsoft.com/office/drawing/2014/main" id="{97CF204F-CB2C-49ED-9FEE-E101339942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8452" name="Text Box 13">
              <a:extLst>
                <a:ext uri="{FF2B5EF4-FFF2-40B4-BE49-F238E27FC236}">
                  <a16:creationId xmlns:a16="http://schemas.microsoft.com/office/drawing/2014/main" id="{14C7FFEC-69CC-4F9C-9D0D-E6E64E3573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0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453" name="Line 14">
              <a:extLst>
                <a:ext uri="{FF2B5EF4-FFF2-40B4-BE49-F238E27FC236}">
                  <a16:creationId xmlns:a16="http://schemas.microsoft.com/office/drawing/2014/main" id="{E0324621-7C31-4528-AF34-CBDEDA62CC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4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4" name="Text Box 15">
              <a:extLst>
                <a:ext uri="{FF2B5EF4-FFF2-40B4-BE49-F238E27FC236}">
                  <a16:creationId xmlns:a16="http://schemas.microsoft.com/office/drawing/2014/main" id="{7FA2DCBC-0BD2-41A7-8504-55C26883DE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2026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</a:p>
          </p:txBody>
        </p:sp>
        <p:sp>
          <p:nvSpPr>
            <p:cNvPr id="18455" name="Text Box 16">
              <a:extLst>
                <a:ext uri="{FF2B5EF4-FFF2-40B4-BE49-F238E27FC236}">
                  <a16:creationId xmlns:a16="http://schemas.microsoft.com/office/drawing/2014/main" id="{17E01C81-188F-46DD-846F-D726BED4F7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456" name="Text Box 17">
              <a:extLst>
                <a:ext uri="{FF2B5EF4-FFF2-40B4-BE49-F238E27FC236}">
                  <a16:creationId xmlns:a16="http://schemas.microsoft.com/office/drawing/2014/main" id="{4CBECE4D-58B6-4EFD-8E91-065CCBD903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8457" name="Line 18">
              <a:extLst>
                <a:ext uri="{FF2B5EF4-FFF2-40B4-BE49-F238E27FC236}">
                  <a16:creationId xmlns:a16="http://schemas.microsoft.com/office/drawing/2014/main" id="{E166C880-BBFF-4047-8201-38E9350068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425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58" name="Text Box 19">
              <a:extLst>
                <a:ext uri="{FF2B5EF4-FFF2-40B4-BE49-F238E27FC236}">
                  <a16:creationId xmlns:a16="http://schemas.microsoft.com/office/drawing/2014/main" id="{3AD84509-AC09-4BD1-8302-E84DB92D7A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2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8459" name="Text Box 20">
              <a:extLst>
                <a:ext uri="{FF2B5EF4-FFF2-40B4-BE49-F238E27FC236}">
                  <a16:creationId xmlns:a16="http://schemas.microsoft.com/office/drawing/2014/main" id="{07349276-21CD-4B6B-B200-F29525B25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18460" name="Text Box 21">
              <a:extLst>
                <a:ext uri="{FF2B5EF4-FFF2-40B4-BE49-F238E27FC236}">
                  <a16:creationId xmlns:a16="http://schemas.microsoft.com/office/drawing/2014/main" id="{AD6B0872-0ECD-47FD-A4A5-324D55F498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24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461" name="Text Box 22">
              <a:extLst>
                <a:ext uri="{FF2B5EF4-FFF2-40B4-BE49-F238E27FC236}">
                  <a16:creationId xmlns:a16="http://schemas.microsoft.com/office/drawing/2014/main" id="{5073DBFD-CD01-4EA0-8F2D-926DF9C44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24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元素序号</a:t>
              </a:r>
            </a:p>
          </p:txBody>
        </p:sp>
        <p:sp>
          <p:nvSpPr>
            <p:cNvPr id="18462" name="Text Box 23">
              <a:extLst>
                <a:ext uri="{FF2B5EF4-FFF2-40B4-BE49-F238E27FC236}">
                  <a16:creationId xmlns:a16="http://schemas.microsoft.com/office/drawing/2014/main" id="{BCC7A88A-6052-40FF-9387-C4B52F7D463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25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18463" name="Line 24">
              <a:extLst>
                <a:ext uri="{FF2B5EF4-FFF2-40B4-BE49-F238E27FC236}">
                  <a16:creationId xmlns:a16="http://schemas.microsoft.com/office/drawing/2014/main" id="{D52DE84E-AAAA-4E09-9076-7938E26FF4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213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13337" name="AutoShape 25">
            <a:extLst>
              <a:ext uri="{FF2B5EF4-FFF2-40B4-BE49-F238E27FC236}">
                <a16:creationId xmlns:a16="http://schemas.microsoft.com/office/drawing/2014/main" id="{E8C209C3-6DE0-4CCE-905B-0F6847B9E0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46125"/>
            <a:ext cx="3506788" cy="1225550"/>
          </a:xfrm>
          <a:prstGeom prst="wedgeRectCallout">
            <a:avLst>
              <a:gd name="adj1" fmla="val -86979"/>
              <a:gd name="adj2" fmla="val 7559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#define M 1000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data[M];</a:t>
            </a:r>
          </a:p>
        </p:txBody>
      </p:sp>
      <p:sp>
        <p:nvSpPr>
          <p:cNvPr id="13338" name="Text Box 26">
            <a:extLst>
              <a:ext uri="{FF2B5EF4-FFF2-40B4-BE49-F238E27FC236}">
                <a16:creationId xmlns:a16="http://schemas.microsoft.com/office/drawing/2014/main" id="{39CA6528-4ACC-4FE9-ACCC-AD0BD5FA22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9" y="2205542"/>
            <a:ext cx="32159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 card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   int num;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author[10];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 publisher[30];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float  price;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library[M]; </a:t>
            </a:r>
          </a:p>
        </p:txBody>
      </p:sp>
      <p:grpSp>
        <p:nvGrpSpPr>
          <p:cNvPr id="13342" name="Group 30">
            <a:extLst>
              <a:ext uri="{FF2B5EF4-FFF2-40B4-BE49-F238E27FC236}">
                <a16:creationId xmlns:a16="http://schemas.microsoft.com/office/drawing/2014/main" id="{370F3875-4D66-41C5-A3A5-4C016B3459FC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409950"/>
            <a:ext cx="854075" cy="1905000"/>
            <a:chOff x="2640" y="2256"/>
            <a:chExt cx="538" cy="1200"/>
          </a:xfrm>
        </p:grpSpPr>
        <p:sp>
          <p:nvSpPr>
            <p:cNvPr id="18440" name="AutoShape 27">
              <a:extLst>
                <a:ext uri="{FF2B5EF4-FFF2-40B4-BE49-F238E27FC236}">
                  <a16:creationId xmlns:a16="http://schemas.microsoft.com/office/drawing/2014/main" id="{8C65BFC5-3538-410F-84B8-7408CE560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256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8441" name="Text Box 29">
              <a:extLst>
                <a:ext uri="{FF2B5EF4-FFF2-40B4-BE49-F238E27FC236}">
                  <a16:creationId xmlns:a16="http://schemas.microsoft.com/office/drawing/2014/main" id="{3F066C10-1FB4-4F41-AE3B-8BC45D2D4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2496"/>
              <a:ext cx="346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rPr>
                <a:t>备用空间</a:t>
              </a:r>
            </a:p>
          </p:txBody>
        </p:sp>
      </p:grpSp>
      <p:sp>
        <p:nvSpPr>
          <p:cNvPr id="13343" name="AutoShape 31">
            <a:extLst>
              <a:ext uri="{FF2B5EF4-FFF2-40B4-BE49-F238E27FC236}">
                <a16:creationId xmlns:a16="http://schemas.microsoft.com/office/drawing/2014/main" id="{EAA548AC-C856-4886-9758-7DE659C7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791200"/>
            <a:ext cx="5108575" cy="434975"/>
          </a:xfrm>
          <a:prstGeom prst="wedgeRectCallout">
            <a:avLst>
              <a:gd name="adj1" fmla="val 34495"/>
              <a:gd name="adj2" fmla="val -17773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数据元素不是简单类型时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可定义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结构体数组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344" name="Text Box 32">
            <a:extLst>
              <a:ext uri="{FF2B5EF4-FFF2-40B4-BE49-F238E27FC236}">
                <a16:creationId xmlns:a16="http://schemas.microsoft.com/office/drawing/2014/main" id="{FBF4CC24-D0CA-4EF4-A94A-6F6992DB8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560090"/>
            <a:ext cx="7242986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或动态申请和释放内存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=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*)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malloc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(M*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free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3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7" grpId="0" animBg="1" autoUpdateAnimBg="0"/>
      <p:bldP spid="13338" grpId="0" autoUpdateAnimBg="0"/>
      <p:bldP spid="13343" grpId="0" animBg="1" autoUpdateAnimBg="0"/>
      <p:bldP spid="13344" grpId="0" animBg="1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89" name="Group 37">
            <a:extLst>
              <a:ext uri="{FF2B5EF4-FFF2-40B4-BE49-F238E27FC236}">
                <a16:creationId xmlns:a16="http://schemas.microsoft.com/office/drawing/2014/main" id="{7368022B-40DD-4768-A62A-12200E9DA269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5245347"/>
            <a:ext cx="369888" cy="371475"/>
            <a:chOff x="3445" y="3577"/>
            <a:chExt cx="233" cy="234"/>
          </a:xfrm>
        </p:grpSpPr>
        <p:sp>
          <p:nvSpPr>
            <p:cNvPr id="68635" name="Line 23">
              <a:extLst>
                <a:ext uri="{FF2B5EF4-FFF2-40B4-BE49-F238E27FC236}">
                  <a16:creationId xmlns:a16="http://schemas.microsoft.com/office/drawing/2014/main" id="{C89F7708-F9E8-441B-86B3-C1EED9FAA1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6" name="Line 24">
              <a:extLst>
                <a:ext uri="{FF2B5EF4-FFF2-40B4-BE49-F238E27FC236}">
                  <a16:creationId xmlns:a16="http://schemas.microsoft.com/office/drawing/2014/main" id="{B75228AE-0910-42CA-92CB-7D219E443E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3587" name="Group 35">
            <a:extLst>
              <a:ext uri="{FF2B5EF4-FFF2-40B4-BE49-F238E27FC236}">
                <a16:creationId xmlns:a16="http://schemas.microsoft.com/office/drawing/2014/main" id="{29DFB90E-0E7D-48B6-AC4C-2059E8BA942B}"/>
              </a:ext>
            </a:extLst>
          </p:cNvPr>
          <p:cNvGrpSpPr>
            <a:grpSpLocks/>
          </p:cNvGrpSpPr>
          <p:nvPr/>
        </p:nvGrpSpPr>
        <p:grpSpPr bwMode="auto">
          <a:xfrm>
            <a:off x="1454150" y="5240585"/>
            <a:ext cx="6240463" cy="414337"/>
            <a:chOff x="1481" y="3574"/>
            <a:chExt cx="3931" cy="261"/>
          </a:xfrm>
        </p:grpSpPr>
        <p:sp>
          <p:nvSpPr>
            <p:cNvPr id="68625" name="Text Box 12">
              <a:extLst>
                <a:ext uri="{FF2B5EF4-FFF2-40B4-BE49-F238E27FC236}">
                  <a16:creationId xmlns:a16="http://schemas.microsoft.com/office/drawing/2014/main" id="{EDB04BC6-7B03-4A98-AC3F-FD5B663EDB8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3576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68626" name="Rectangle 13">
              <a:extLst>
                <a:ext uri="{FF2B5EF4-FFF2-40B4-BE49-F238E27FC236}">
                  <a16:creationId xmlns:a16="http://schemas.microsoft.com/office/drawing/2014/main" id="{A49AF588-7A4F-4E9F-AEDD-1D14B23760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7" name="Rectangle 15">
              <a:extLst>
                <a:ext uri="{FF2B5EF4-FFF2-40B4-BE49-F238E27FC236}">
                  <a16:creationId xmlns:a16="http://schemas.microsoft.com/office/drawing/2014/main" id="{246E94C3-C312-46F7-A653-FE82B6FEF3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8" name="Line 16">
              <a:extLst>
                <a:ext uri="{FF2B5EF4-FFF2-40B4-BE49-F238E27FC236}">
                  <a16:creationId xmlns:a16="http://schemas.microsoft.com/office/drawing/2014/main" id="{7DDFD58F-6AB5-47F0-B326-AE0354F0A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358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9" name="Line 18">
              <a:extLst>
                <a:ext uri="{FF2B5EF4-FFF2-40B4-BE49-F238E27FC236}">
                  <a16:creationId xmlns:a16="http://schemas.microsoft.com/office/drawing/2014/main" id="{D868011E-575E-4E33-B7ED-A9FCE7DD26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" y="358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0" name="Line 19">
              <a:extLst>
                <a:ext uri="{FF2B5EF4-FFF2-40B4-BE49-F238E27FC236}">
                  <a16:creationId xmlns:a16="http://schemas.microsoft.com/office/drawing/2014/main" id="{FAF4B279-E6A4-4BA6-AA3E-C42D7C33B0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37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1" name="Line 21">
              <a:extLst>
                <a:ext uri="{FF2B5EF4-FFF2-40B4-BE49-F238E27FC236}">
                  <a16:creationId xmlns:a16="http://schemas.microsoft.com/office/drawing/2014/main" id="{C6EF897D-D8F6-4B58-9426-FA964C0F25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3711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2" name="Line 22">
              <a:extLst>
                <a:ext uri="{FF2B5EF4-FFF2-40B4-BE49-F238E27FC236}">
                  <a16:creationId xmlns:a16="http://schemas.microsoft.com/office/drawing/2014/main" id="{CA5FD532-A77A-4248-9A31-4E13543DF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3700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33" name="Text Box 25">
              <a:extLst>
                <a:ext uri="{FF2B5EF4-FFF2-40B4-BE49-F238E27FC236}">
                  <a16:creationId xmlns:a16="http://schemas.microsoft.com/office/drawing/2014/main" id="{EBB6F982-9F2E-4369-B6EB-C4F0A8944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58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8634" name="Text Box 27">
              <a:extLst>
                <a:ext uri="{FF2B5EF4-FFF2-40B4-BE49-F238E27FC236}">
                  <a16:creationId xmlns:a16="http://schemas.microsoft.com/office/drawing/2014/main" id="{98D8C591-11E8-4F32-AA24-489622F4E3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5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23588" name="Group 36">
            <a:extLst>
              <a:ext uri="{FF2B5EF4-FFF2-40B4-BE49-F238E27FC236}">
                <a16:creationId xmlns:a16="http://schemas.microsoft.com/office/drawing/2014/main" id="{29D6E20C-B581-4B89-A940-1AB8D629CB24}"/>
              </a:ext>
            </a:extLst>
          </p:cNvPr>
          <p:cNvGrpSpPr>
            <a:grpSpLocks/>
          </p:cNvGrpSpPr>
          <p:nvPr/>
        </p:nvGrpSpPr>
        <p:grpSpPr bwMode="auto">
          <a:xfrm>
            <a:off x="3197225" y="5683497"/>
            <a:ext cx="2319338" cy="420688"/>
            <a:chOff x="2579" y="3853"/>
            <a:chExt cx="1461" cy="265"/>
          </a:xfrm>
        </p:grpSpPr>
        <p:sp>
          <p:nvSpPr>
            <p:cNvPr id="68620" name="Rectangle 14">
              <a:extLst>
                <a:ext uri="{FF2B5EF4-FFF2-40B4-BE49-F238E27FC236}">
                  <a16:creationId xmlns:a16="http://schemas.microsoft.com/office/drawing/2014/main" id="{D9EFD435-B5F6-47F1-84FF-8FC381C96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63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1" name="Line 17">
              <a:extLst>
                <a:ext uri="{FF2B5EF4-FFF2-40B4-BE49-F238E27FC236}">
                  <a16:creationId xmlns:a16="http://schemas.microsoft.com/office/drawing/2014/main" id="{7A48E34B-4070-4CD2-BFDE-AD7376C105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38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2" name="Line 20">
              <a:extLst>
                <a:ext uri="{FF2B5EF4-FFF2-40B4-BE49-F238E27FC236}">
                  <a16:creationId xmlns:a16="http://schemas.microsoft.com/office/drawing/2014/main" id="{9B6323DE-F681-4BC6-8A54-46DB6B71A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989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623" name="Text Box 26">
              <a:extLst>
                <a:ext uri="{FF2B5EF4-FFF2-40B4-BE49-F238E27FC236}">
                  <a16:creationId xmlns:a16="http://schemas.microsoft.com/office/drawing/2014/main" id="{9C7AFC2E-EC8D-4E09-9E7E-C95DCE146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8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8624" name="Text Box 28">
              <a:extLst>
                <a:ext uri="{FF2B5EF4-FFF2-40B4-BE49-F238E27FC236}">
                  <a16:creationId xmlns:a16="http://schemas.microsoft.com/office/drawing/2014/main" id="{3BA84F55-C8F4-48BA-B301-0F78F645AF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3864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sp>
        <p:nvSpPr>
          <p:cNvPr id="23581" name="Line 29">
            <a:extLst>
              <a:ext uri="{FF2B5EF4-FFF2-40B4-BE49-F238E27FC236}">
                <a16:creationId xmlns:a16="http://schemas.microsoft.com/office/drawing/2014/main" id="{A8FC34AD-37E9-4DE5-97C3-21E053C79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6925" y="5440610"/>
            <a:ext cx="704850" cy="263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82" name="Line 30">
            <a:extLst>
              <a:ext uri="{FF2B5EF4-FFF2-40B4-BE49-F238E27FC236}">
                <a16:creationId xmlns:a16="http://schemas.microsoft.com/office/drawing/2014/main" id="{9B8CDE8C-CF46-4B98-907A-0A22ACA340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2075" y="5597772"/>
            <a:ext cx="581025" cy="317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23590" name="Text Box 38">
            <a:extLst>
              <a:ext uri="{FF2B5EF4-FFF2-40B4-BE49-F238E27FC236}">
                <a16:creationId xmlns:a16="http://schemas.microsoft.com/office/drawing/2014/main" id="{8364A5A1-7662-4AFD-95D7-0A924A6743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0525" y="5678735"/>
            <a:ext cx="2355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q-&gt;next=p-&gt;next;</a:t>
            </a:r>
          </a:p>
        </p:txBody>
      </p:sp>
      <p:sp>
        <p:nvSpPr>
          <p:cNvPr id="23591" name="Text Box 39">
            <a:extLst>
              <a:ext uri="{FF2B5EF4-FFF2-40B4-BE49-F238E27FC236}">
                <a16:creationId xmlns:a16="http://schemas.microsoft.com/office/drawing/2014/main" id="{D81A0DF7-E732-491C-AB37-F7F77E7B9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75" y="5602535"/>
            <a:ext cx="1552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p-&gt;next=q;</a:t>
            </a:r>
          </a:p>
        </p:txBody>
      </p:sp>
      <p:sp>
        <p:nvSpPr>
          <p:cNvPr id="23597" name="Rectangle 45">
            <a:extLst>
              <a:ext uri="{FF2B5EF4-FFF2-40B4-BE49-F238E27FC236}">
                <a16:creationId xmlns:a16="http://schemas.microsoft.com/office/drawing/2014/main" id="{48DE85FF-6975-4F83-9514-599DE19BB2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231" y="1295399"/>
            <a:ext cx="7928769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void  Insert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e){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int  j=0;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q;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while  ( p!=NULL &amp;&amp;  j&lt;i-1)   { p=p–&gt;next;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;   }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if  (j!=i-1)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太大或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0!!\n ”); 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else{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q=(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  q–&gt;data=e;   q–&gt;next=p–&gt;next;  p–&gt;next=q;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隶书" panose="020105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6FC27A2-2CF8-457D-8FB3-AE18054640F1}"/>
              </a:ext>
            </a:extLst>
          </p:cNvPr>
          <p:cNvSpPr txBox="1">
            <a:spLocks/>
          </p:cNvSpPr>
          <p:nvPr/>
        </p:nvSpPr>
        <p:spPr bwMode="auto">
          <a:xfrm>
            <a:off x="834231" y="433140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"/>
              </a:rPr>
              <a:t>ListInsert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3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90" grpId="0" build="p" autoUpdateAnimBg="0"/>
      <p:bldP spid="2359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21" name="Group 45">
            <a:extLst>
              <a:ext uri="{FF2B5EF4-FFF2-40B4-BE49-F238E27FC236}">
                <a16:creationId xmlns:a16="http://schemas.microsoft.com/office/drawing/2014/main" id="{F17D48E8-350A-4BB0-AD3C-21DC6D5AC06C}"/>
              </a:ext>
            </a:extLst>
          </p:cNvPr>
          <p:cNvGrpSpPr>
            <a:grpSpLocks/>
          </p:cNvGrpSpPr>
          <p:nvPr/>
        </p:nvGrpSpPr>
        <p:grpSpPr bwMode="auto">
          <a:xfrm>
            <a:off x="2681288" y="5502275"/>
            <a:ext cx="5111750" cy="419100"/>
            <a:chOff x="1155" y="756"/>
            <a:chExt cx="3220" cy="264"/>
          </a:xfrm>
        </p:grpSpPr>
        <p:sp>
          <p:nvSpPr>
            <p:cNvPr id="72720" name="Text Box 8">
              <a:extLst>
                <a:ext uri="{FF2B5EF4-FFF2-40B4-BE49-F238E27FC236}">
                  <a16:creationId xmlns:a16="http://schemas.microsoft.com/office/drawing/2014/main" id="{91EFC944-3389-41F0-B33A-EC458E140B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75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72721" name="Rectangle 9">
              <a:extLst>
                <a:ext uri="{FF2B5EF4-FFF2-40B4-BE49-F238E27FC236}">
                  <a16:creationId xmlns:a16="http://schemas.microsoft.com/office/drawing/2014/main" id="{9EF3272C-853E-43BD-8CCC-F29EBB860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760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2" name="Line 10">
              <a:extLst>
                <a:ext uri="{FF2B5EF4-FFF2-40B4-BE49-F238E27FC236}">
                  <a16:creationId xmlns:a16="http://schemas.microsoft.com/office/drawing/2014/main" id="{C7DB75FA-7F90-4A16-9797-428E408925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77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3" name="Line 11">
              <a:extLst>
                <a:ext uri="{FF2B5EF4-FFF2-40B4-BE49-F238E27FC236}">
                  <a16:creationId xmlns:a16="http://schemas.microsoft.com/office/drawing/2014/main" id="{EFEF98A4-FB93-4B38-A976-761DB9086C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88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4" name="Text Box 12">
              <a:extLst>
                <a:ext uri="{FF2B5EF4-FFF2-40B4-BE49-F238E27FC236}">
                  <a16:creationId xmlns:a16="http://schemas.microsoft.com/office/drawing/2014/main" id="{2B0427DE-E139-4D4C-B70D-D5BD994410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76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72725" name="Rectangle 13">
              <a:extLst>
                <a:ext uri="{FF2B5EF4-FFF2-40B4-BE49-F238E27FC236}">
                  <a16:creationId xmlns:a16="http://schemas.microsoft.com/office/drawing/2014/main" id="{1BE665DB-7037-44A3-8C63-C9734991D2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7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6" name="Line 14">
              <a:extLst>
                <a:ext uri="{FF2B5EF4-FFF2-40B4-BE49-F238E27FC236}">
                  <a16:creationId xmlns:a16="http://schemas.microsoft.com/office/drawing/2014/main" id="{58879AB2-72CA-4B10-8367-FF0472E390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7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7" name="Text Box 15">
              <a:extLst>
                <a:ext uri="{FF2B5EF4-FFF2-40B4-BE49-F238E27FC236}">
                  <a16:creationId xmlns:a16="http://schemas.microsoft.com/office/drawing/2014/main" id="{2F82EDC0-A21E-4925-B7E6-A3AEB328CC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2728" name="Rectangle 16">
              <a:extLst>
                <a:ext uri="{FF2B5EF4-FFF2-40B4-BE49-F238E27FC236}">
                  <a16:creationId xmlns:a16="http://schemas.microsoft.com/office/drawing/2014/main" id="{A85A8CD4-D984-43A8-A559-F8B3FAEF3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63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29" name="Line 17">
              <a:extLst>
                <a:ext uri="{FF2B5EF4-FFF2-40B4-BE49-F238E27FC236}">
                  <a16:creationId xmlns:a16="http://schemas.microsoft.com/office/drawing/2014/main" id="{C5D03539-364D-4B7E-8BAB-35713547D6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0" name="Text Box 18">
              <a:extLst>
                <a:ext uri="{FF2B5EF4-FFF2-40B4-BE49-F238E27FC236}">
                  <a16:creationId xmlns:a16="http://schemas.microsoft.com/office/drawing/2014/main" id="{299CC774-C29E-40A4-BBA0-4987DE80B7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77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2731" name="Line 19">
              <a:extLst>
                <a:ext uri="{FF2B5EF4-FFF2-40B4-BE49-F238E27FC236}">
                  <a16:creationId xmlns:a16="http://schemas.microsoft.com/office/drawing/2014/main" id="{D6814D39-31F9-4E16-80F6-3C20CC46E2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88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2" name="Line 20">
              <a:extLst>
                <a:ext uri="{FF2B5EF4-FFF2-40B4-BE49-F238E27FC236}">
                  <a16:creationId xmlns:a16="http://schemas.microsoft.com/office/drawing/2014/main" id="{9921E3E5-28CE-4D26-A173-2C895D205B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880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33" name="Line 21">
              <a:extLst>
                <a:ext uri="{FF2B5EF4-FFF2-40B4-BE49-F238E27FC236}">
                  <a16:creationId xmlns:a16="http://schemas.microsoft.com/office/drawing/2014/main" id="{A0053A4A-8D51-48B4-8769-9458BC594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89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0" name="Group 34">
            <a:extLst>
              <a:ext uri="{FF2B5EF4-FFF2-40B4-BE49-F238E27FC236}">
                <a16:creationId xmlns:a16="http://schemas.microsoft.com/office/drawing/2014/main" id="{D3741832-E7DD-473B-916F-FB07CEBE1606}"/>
              </a:ext>
            </a:extLst>
          </p:cNvPr>
          <p:cNvGrpSpPr>
            <a:grpSpLocks/>
          </p:cNvGrpSpPr>
          <p:nvPr/>
        </p:nvGrpSpPr>
        <p:grpSpPr bwMode="auto">
          <a:xfrm>
            <a:off x="4213225" y="5735638"/>
            <a:ext cx="2557463" cy="422275"/>
            <a:chOff x="2096" y="1143"/>
            <a:chExt cx="1611" cy="266"/>
          </a:xfrm>
        </p:grpSpPr>
        <p:sp>
          <p:nvSpPr>
            <p:cNvPr id="72717" name="Line 22">
              <a:extLst>
                <a:ext uri="{FF2B5EF4-FFF2-40B4-BE49-F238E27FC236}">
                  <a16:creationId xmlns:a16="http://schemas.microsoft.com/office/drawing/2014/main" id="{9F310CC8-3A27-4B32-A8E8-F41196AD6F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43"/>
              <a:ext cx="0" cy="26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8" name="Line 23">
              <a:extLst>
                <a:ext uri="{FF2B5EF4-FFF2-40B4-BE49-F238E27FC236}">
                  <a16:creationId xmlns:a16="http://schemas.microsoft.com/office/drawing/2014/main" id="{04F936AC-3E81-4E21-A8F7-B2D4857AD6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409"/>
              <a:ext cx="1611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9" name="Line 24">
              <a:extLst>
                <a:ext uri="{FF2B5EF4-FFF2-40B4-BE49-F238E27FC236}">
                  <a16:creationId xmlns:a16="http://schemas.microsoft.com/office/drawing/2014/main" id="{98740FF2-521D-41C6-B208-63F161A88E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254"/>
              <a:ext cx="0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1" name="Group 35">
            <a:extLst>
              <a:ext uri="{FF2B5EF4-FFF2-40B4-BE49-F238E27FC236}">
                <a16:creationId xmlns:a16="http://schemas.microsoft.com/office/drawing/2014/main" id="{0DAE6F34-62DA-4A02-9251-D887FD537355}"/>
              </a:ext>
            </a:extLst>
          </p:cNvPr>
          <p:cNvGrpSpPr>
            <a:grpSpLocks/>
          </p:cNvGrpSpPr>
          <p:nvPr/>
        </p:nvGrpSpPr>
        <p:grpSpPr bwMode="auto">
          <a:xfrm>
            <a:off x="4564063" y="5522913"/>
            <a:ext cx="369887" cy="371475"/>
            <a:chOff x="3445" y="3577"/>
            <a:chExt cx="233" cy="234"/>
          </a:xfrm>
        </p:grpSpPr>
        <p:sp>
          <p:nvSpPr>
            <p:cNvPr id="72715" name="Line 36">
              <a:extLst>
                <a:ext uri="{FF2B5EF4-FFF2-40B4-BE49-F238E27FC236}">
                  <a16:creationId xmlns:a16="http://schemas.microsoft.com/office/drawing/2014/main" id="{5CEE6CE5-F593-48EA-8D28-5890885502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6" name="Line 37">
              <a:extLst>
                <a:ext uri="{FF2B5EF4-FFF2-40B4-BE49-F238E27FC236}">
                  <a16:creationId xmlns:a16="http://schemas.microsoft.com/office/drawing/2014/main" id="{887067FD-0A58-4F98-BB74-E948C09B6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4614" name="Group 38">
            <a:extLst>
              <a:ext uri="{FF2B5EF4-FFF2-40B4-BE49-F238E27FC236}">
                <a16:creationId xmlns:a16="http://schemas.microsoft.com/office/drawing/2014/main" id="{2EEC2025-61EB-438B-9B4C-4FAB19B97DA7}"/>
              </a:ext>
            </a:extLst>
          </p:cNvPr>
          <p:cNvGrpSpPr>
            <a:grpSpLocks/>
          </p:cNvGrpSpPr>
          <p:nvPr/>
        </p:nvGrpSpPr>
        <p:grpSpPr bwMode="auto">
          <a:xfrm>
            <a:off x="6088063" y="5484813"/>
            <a:ext cx="369887" cy="371475"/>
            <a:chOff x="3445" y="3577"/>
            <a:chExt cx="233" cy="234"/>
          </a:xfrm>
        </p:grpSpPr>
        <p:sp>
          <p:nvSpPr>
            <p:cNvPr id="72713" name="Line 39">
              <a:extLst>
                <a:ext uri="{FF2B5EF4-FFF2-40B4-BE49-F238E27FC236}">
                  <a16:creationId xmlns:a16="http://schemas.microsoft.com/office/drawing/2014/main" id="{30B2CFE5-6851-4377-BCE7-5F58BB5D5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714" name="Line 40">
              <a:extLst>
                <a:ext uri="{FF2B5EF4-FFF2-40B4-BE49-F238E27FC236}">
                  <a16:creationId xmlns:a16="http://schemas.microsoft.com/office/drawing/2014/main" id="{CA0E8F9F-D03D-4000-9A05-3A21A6B14B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4620" name="Text Box 44">
            <a:extLst>
              <a:ext uri="{FF2B5EF4-FFF2-40B4-BE49-F238E27FC236}">
                <a16:creationId xmlns:a16="http://schemas.microsoft.com/office/drawing/2014/main" id="{D0AEA1B6-A024-43D9-88D0-6DCD58423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050" y="6146800"/>
            <a:ext cx="3160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p-&gt;next=p-&gt;next-&gt;next;</a:t>
            </a:r>
          </a:p>
        </p:txBody>
      </p:sp>
      <p:sp>
        <p:nvSpPr>
          <p:cNvPr id="24622" name="Rectangle 46">
            <a:extLst>
              <a:ext uri="{FF2B5EF4-FFF2-40B4-BE49-F238E27FC236}">
                <a16:creationId xmlns:a16="http://schemas.microsoft.com/office/drawing/2014/main" id="{B2DE8791-7EB3-41DF-BA3E-59ADF09D97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2627313"/>
            <a:ext cx="8061325" cy="31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void  Delete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*L</a:t>
            </a: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+mn-lt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 int  j=1;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q = L-&gt;next;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while  (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p-&gt;next!=NULL&amp;&amp;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{  p=q;  q=q–&gt;next;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;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if  (j!=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)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printf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(“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太大或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0!!\n ”);  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else    {  p–&gt;next=q–&gt;next;   free(q);    }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3EE6AB07-A2DE-4211-B409-DEF59D73A5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8063" y="3590622"/>
            <a:ext cx="2008187" cy="7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+mn-lt"/>
              </a:rPr>
              <a:t>找到</a:t>
            </a:r>
            <a:r>
              <a:rPr lang="en-US" altLang="zh-CN" sz="2400" b="1" kern="0" dirty="0">
                <a:latin typeface="+mn-lt"/>
              </a:rPr>
              <a:t>a</a:t>
            </a:r>
            <a:r>
              <a:rPr lang="en-US" altLang="zh-CN" sz="2400" b="1" kern="0" baseline="-25000" dirty="0">
                <a:latin typeface="+mn-lt"/>
              </a:rPr>
              <a:t>i-1</a:t>
            </a:r>
            <a:r>
              <a:rPr lang="zh-CN" altLang="en-US" sz="2400" b="1" kern="0" dirty="0">
                <a:latin typeface="+mn-lt"/>
              </a:rPr>
              <a:t>的存储位置</a:t>
            </a:r>
            <a:r>
              <a:rPr lang="en-US" altLang="zh-CN" sz="2400" b="1" kern="0" dirty="0">
                <a:latin typeface="+mn-lt"/>
              </a:rPr>
              <a:t>p</a:t>
            </a:r>
            <a:endParaRPr lang="zh-CN" altLang="en-US" sz="2400" b="1" kern="0" dirty="0">
              <a:latin typeface="+mn-lt"/>
            </a:endParaRPr>
          </a:p>
        </p:txBody>
      </p:sp>
      <p:sp>
        <p:nvSpPr>
          <p:cNvPr id="31" name="标题 1">
            <a:extLst>
              <a:ext uri="{FF2B5EF4-FFF2-40B4-BE49-F238E27FC236}">
                <a16:creationId xmlns:a16="http://schemas.microsoft.com/office/drawing/2014/main" id="{0ADBF94A-EDDA-4A34-8BB6-1DBCEBAC3227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ans-HK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内容占位符 2">
            <a:extLst>
              <a:ext uri="{FF2B5EF4-FFF2-40B4-BE49-F238E27FC236}">
                <a16:creationId xmlns:a16="http://schemas.microsoft.com/office/drawing/2014/main" id="{373BEA9B-1249-4A7F-95A1-B7742FCDF484}"/>
              </a:ext>
            </a:extLst>
          </p:cNvPr>
          <p:cNvSpPr txBox="1">
            <a:spLocks/>
          </p:cNvSpPr>
          <p:nvPr/>
        </p:nvSpPr>
        <p:spPr>
          <a:xfrm>
            <a:off x="642938" y="1452564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，</a:t>
            </a:r>
            <a:r>
              <a:rPr lang="en-US" altLang="zh-CN" sz="2400" b="1" kern="1200" dirty="0">
                <a:solidFill>
                  <a:srgbClr val="0099CC"/>
                </a:solidFill>
                <a:latin typeface="Arial" panose="020B0604020202020204" pitchFamily="34" charset="0"/>
                <a:ea typeface=""/>
                <a:cs typeface=""/>
              </a:rPr>
              <a:t>1≤i≤LengthList(L)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删除单链表中的第</a:t>
            </a:r>
            <a:r>
              <a:rPr lang="en-US" altLang="zh-CN" sz="2400" b="1" kern="1200" dirty="0" err="1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个结点。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6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4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4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46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0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BF4F9EF9-C1E7-4DBB-BA2F-32A57C15E30B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950913" y="2657475"/>
            <a:ext cx="7680323" cy="329088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LocateElem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*L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int key){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*p=L–&gt;next;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while  ( p!=NULL&amp;&amp; p–&gt;data!=key)    p=p–&gt;next;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if  (</a:t>
            </a:r>
            <a:r>
              <a:rPr lang="en-US" altLang="zh-CN" dirty="0">
                <a:solidFill>
                  <a:srgbClr val="00B0F0"/>
                </a:solidFill>
                <a:cs typeface="Times New Roman" panose="02020603050405020304" pitchFamily="18" charset="0"/>
              </a:rPr>
              <a:t>p==NULL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70C0"/>
                </a:solidFill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所查结点不存在</a:t>
            </a: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!\n”); 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return p;</a:t>
            </a:r>
          </a:p>
          <a:p>
            <a:pPr marL="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 // </a:t>
            </a:r>
            <a:r>
              <a:rPr lang="zh-CN" altLang="en-US" sz="2800" dirty="0">
                <a:cs typeface="Times New Roman" panose="02020603050405020304" pitchFamily="18" charset="0"/>
              </a:rPr>
              <a:t>运行时间</a:t>
            </a:r>
            <a:r>
              <a:rPr lang="zh-CN" altLang="en-US" b="1" dirty="0"/>
              <a:t>与</a:t>
            </a:r>
            <a:r>
              <a:rPr lang="en-US" altLang="zh-CN" b="1" dirty="0"/>
              <a:t>key</a:t>
            </a:r>
            <a:r>
              <a:rPr lang="zh-CN" altLang="en-US" b="1" dirty="0"/>
              <a:t>有关，平均时间复杂度为</a:t>
            </a:r>
            <a:r>
              <a:rPr lang="en-US" altLang="zh-CN" b="1" dirty="0"/>
              <a:t>O(n)</a:t>
            </a:r>
            <a:r>
              <a:rPr lang="zh-CN" altLang="en-US" b="1" dirty="0"/>
              <a:t>。</a:t>
            </a:r>
            <a:endParaRPr lang="zh-CN" altLang="en-US" sz="2800" b="1" dirty="0"/>
          </a:p>
        </p:txBody>
      </p:sp>
      <p:sp>
        <p:nvSpPr>
          <p:cNvPr id="3" name="标题 1">
            <a:extLst>
              <a:ext uri="{FF2B5EF4-FFF2-40B4-BE49-F238E27FC236}">
                <a16:creationId xmlns:a16="http://schemas.microsoft.com/office/drawing/2014/main" id="{E2EFA6AD-357F-4CA2-B34B-8EA61834A291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CN" sz="4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"/>
              </a:rPr>
              <a:t>LocateElem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8A977D8-14B5-46CF-9A43-76578733CF6F}"/>
              </a:ext>
            </a:extLst>
          </p:cNvPr>
          <p:cNvSpPr txBox="1">
            <a:spLocks/>
          </p:cNvSpPr>
          <p:nvPr/>
        </p:nvSpPr>
        <p:spPr>
          <a:xfrm>
            <a:off x="957263" y="1347788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"/>
                <a:cs typeface=""/>
              </a:rPr>
              <a:t>已存在</a:t>
            </a:r>
            <a:endParaRPr lang="en-US" altLang="zh-CN" sz="2400" b="1" kern="1200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在单链表中查找值为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的第一个结点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文本框 1">
            <a:extLst>
              <a:ext uri="{FF2B5EF4-FFF2-40B4-BE49-F238E27FC236}">
                <a16:creationId xmlns:a16="http://schemas.microsoft.com/office/drawing/2014/main" id="{DF7E18BA-8825-4B7C-A50E-FB6AD8F26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8630" y="2938098"/>
            <a:ext cx="7121525" cy="3532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void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DeleteByValue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int key){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*p=L,  *q=L–&gt;next;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while  ( q!=NULL&amp;&amp; q–&gt;data!=key)  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p=q;  q=q–&gt;next;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if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 != NULL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)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{  p-&gt;next=q-&gt;next;  free(q);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else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(“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所要删除的结点不存在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!\n”);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72DBF9C-4762-4466-9941-2E5B28C201B2}"/>
              </a:ext>
            </a:extLst>
          </p:cNvPr>
          <p:cNvSpPr txBox="1">
            <a:spLocks/>
          </p:cNvSpPr>
          <p:nvPr/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zh-Hans-HK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zh-Hans-HK" altLang="en-US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1C685FD-6A50-45AB-AA0D-DBCD8F6BEC56}"/>
              </a:ext>
            </a:extLst>
          </p:cNvPr>
          <p:cNvSpPr txBox="1"/>
          <p:nvPr/>
        </p:nvSpPr>
        <p:spPr>
          <a:xfrm>
            <a:off x="731838" y="1347788"/>
            <a:ext cx="758568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  <a:ea typeface=""/>
                <a:cs typeface=""/>
              </a:rPr>
              <a:t>第一个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思路：与按值查找（</a:t>
            </a: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"/>
              </a:rPr>
              <a:t>LocateElem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  <a:cs typeface=""/>
              </a:rPr>
              <a:t>)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 类似，先找值为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+mn-ea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+mn-ea"/>
                <a:cs typeface=""/>
              </a:rPr>
              <a:t>的第一个结点。存在则删除；否则报告</a:t>
            </a:r>
            <a:r>
              <a:rPr lang="zh-CN" altLang="en-US" sz="2400" b="1" dirty="0">
                <a:solidFill>
                  <a:srgbClr val="660066"/>
                </a:solidFill>
                <a:latin typeface="+mn-ea"/>
                <a:cs typeface=""/>
              </a:rPr>
              <a:t>不存在</a:t>
            </a:r>
            <a:endParaRPr lang="zh-CN" altLang="en-US" sz="2400" b="1" kern="1200" dirty="0">
              <a:solidFill>
                <a:srgbClr val="660066"/>
              </a:solidFill>
              <a:latin typeface="+mn-ea"/>
              <a:cs typeface="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A2E84BEF-3651-49D9-9A0D-A60E9F26248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495304"/>
            <a:ext cx="7869116" cy="860865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ListDeleteByValue_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A</a:t>
            </a:r>
            <a:r>
              <a:rPr lang="en-US" altLang="zh-Hans-HK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II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（</a:t>
            </a:r>
            <a:r>
              <a:rPr lang="en-US" altLang="zh-CN" sz="40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L,key</a:t>
            </a:r>
            <a:r>
              <a:rPr lang="zh-CN" altLang="en-US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</a:rPr>
              <a:t>）</a:t>
            </a:r>
            <a:endParaRPr lang="zh-Hans-HK" altLang="en-US" sz="24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FontTx/>
              <a:buNone/>
              <a:defRPr/>
            </a:pP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2B6CE5-FB45-4F66-AFCC-2ADACDD02757}"/>
              </a:ext>
            </a:extLst>
          </p:cNvPr>
          <p:cNvSpPr txBox="1"/>
          <p:nvPr/>
        </p:nvSpPr>
        <p:spPr>
          <a:xfrm>
            <a:off x="940776" y="1329793"/>
            <a:ext cx="70338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"/>
                <a:cs typeface="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Arial" panose="020B0604020202020204" pitchFamily="34" charset="0"/>
                <a:ea typeface=""/>
                <a:cs typeface=""/>
              </a:rPr>
              <a:t>所有</a:t>
            </a:r>
            <a:r>
              <a:rPr lang="zh-CN" altLang="en-US" sz="2400" b="1" kern="1200" dirty="0">
                <a:solidFill>
                  <a:srgbClr val="660066"/>
                </a:solidFill>
                <a:latin typeface="Arial" panose="020B0604020202020204" pitchFamily="34" charset="0"/>
                <a:ea typeface=""/>
                <a:cs typeface="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Arial" panose="020B0604020202020204" pitchFamily="34" charset="0"/>
              <a:ea typeface=""/>
              <a:cs typeface=""/>
            </a:endParaRPr>
          </a:p>
          <a:p>
            <a:pPr lvl="1">
              <a:spcBef>
                <a:spcPct val="50000"/>
              </a:spcBef>
              <a:defRPr/>
            </a:pPr>
            <a:r>
              <a:rPr lang="zh-CN" altLang="en-US" sz="2400" dirty="0"/>
              <a:t>思路：从单链表的第一个结点开始，</a:t>
            </a:r>
            <a:r>
              <a:rPr lang="zh-CN" altLang="en-US" sz="2400" dirty="0">
                <a:solidFill>
                  <a:srgbClr val="00B0F0"/>
                </a:solidFill>
              </a:rPr>
              <a:t>对每个结点进行检查</a:t>
            </a:r>
            <a:r>
              <a:rPr lang="zh-CN" altLang="en-US" sz="2400" dirty="0"/>
              <a:t>，若结点的值为</a:t>
            </a:r>
            <a:r>
              <a:rPr lang="en-US" altLang="zh-CN" sz="2400" dirty="0"/>
              <a:t>key</a:t>
            </a:r>
            <a:r>
              <a:rPr lang="zh-CN" altLang="en-US" sz="2400" dirty="0"/>
              <a:t>，则删除之。</a:t>
            </a:r>
            <a:endParaRPr lang="zh-Hans-HK" altLang="en-US" sz="24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5CDF9D2-550B-4038-B3B5-AADB4C8ED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48" y="2763716"/>
            <a:ext cx="7883768" cy="4243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void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DeleteByValue_All</a:t>
            </a:r>
            <a:r>
              <a:rPr lang="en-US" altLang="zh-CN" sz="2400" kern="0" dirty="0">
                <a:solidFill>
                  <a:srgbClr val="0070C0"/>
                </a:solidFill>
              </a:rPr>
              <a:t>(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*L</a:t>
            </a:r>
            <a:r>
              <a:rPr lang="zh-CN" altLang="en-US" sz="2400" kern="0" dirty="0">
                <a:solidFill>
                  <a:srgbClr val="0070C0"/>
                </a:solidFill>
              </a:rPr>
              <a:t>，</a:t>
            </a:r>
            <a:r>
              <a:rPr lang="en-US" altLang="zh-CN" sz="2400" kern="0" dirty="0">
                <a:solidFill>
                  <a:srgbClr val="0070C0"/>
                </a:solidFill>
              </a:rPr>
              <a:t>int key){</a:t>
            </a:r>
          </a:p>
          <a:p>
            <a:pPr marL="355600" lvl="1" indent="0"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</a:t>
            </a:r>
            <a:r>
              <a:rPr lang="en-US" altLang="zh-CN" sz="2400" kern="0" dirty="0" err="1">
                <a:solidFill>
                  <a:srgbClr val="0070C0"/>
                </a:solidFill>
              </a:rPr>
              <a:t>LNode</a:t>
            </a:r>
            <a:r>
              <a:rPr lang="en-US" altLang="zh-CN" sz="2400" kern="0" dirty="0">
                <a:solidFill>
                  <a:srgbClr val="0070C0"/>
                </a:solidFill>
              </a:rPr>
              <a:t> *p=L,  *q=L–&gt;next;</a:t>
            </a:r>
          </a:p>
          <a:p>
            <a:pPr marL="723900" lvl="2" indent="0">
              <a:lnSpc>
                <a:spcPct val="110000"/>
              </a:lnSpc>
              <a:spcBef>
                <a:spcPct val="10000"/>
              </a:spcBef>
              <a:buFont typeface="Wingdings" panose="05000000000000000000" pitchFamily="2" charset="2"/>
              <a:buNone/>
            </a:pPr>
            <a:r>
              <a:rPr lang="en-US" altLang="zh-CN" kern="0" dirty="0">
                <a:solidFill>
                  <a:srgbClr val="0070C0"/>
                </a:solidFill>
              </a:rPr>
              <a:t>while  ( q!=NULL){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if (q–&gt;data==key) 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p-&gt;next=q-&gt;next;  free(q);  q=p-&gt;next;  }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else</a:t>
            </a:r>
          </a:p>
          <a:p>
            <a:pPr marL="1435100" lvl="4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     { p=q;  q=q–&gt;next;  }</a:t>
            </a:r>
          </a:p>
          <a:p>
            <a:pPr marL="1079500" lvl="3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</a:p>
          <a:p>
            <a:pPr marL="355600" lvl="1" indent="0">
              <a:lnSpc>
                <a:spcPct val="110000"/>
              </a:lnSpc>
              <a:spcBef>
                <a:spcPct val="10000"/>
              </a:spcBef>
              <a:buFontTx/>
              <a:buNone/>
            </a:pPr>
            <a:r>
              <a:rPr lang="en-US" altLang="zh-CN" sz="2400" kern="0" dirty="0">
                <a:solidFill>
                  <a:srgbClr val="0070C0"/>
                </a:solidFill>
              </a:rPr>
              <a:t>}</a:t>
            </a:r>
            <a:r>
              <a:rPr lang="en-US" altLang="zh-CN" sz="2400" kern="0" dirty="0">
                <a:solidFill>
                  <a:srgbClr val="0070C0"/>
                </a:solidFill>
                <a:latin typeface="宋体" panose="02010600030101010101" pitchFamily="2" charset="-122"/>
              </a:rPr>
              <a:t>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>
            <a:extLst>
              <a:ext uri="{FF2B5EF4-FFF2-40B4-BE49-F238E27FC236}">
                <a16:creationId xmlns:a16="http://schemas.microsoft.com/office/drawing/2014/main" id="{4C67E790-1C74-4E8C-9767-48A6A7FE8221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152400" y="1363544"/>
            <a:ext cx="8763000" cy="1209673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设有两个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有序的</a:t>
            </a:r>
            <a:r>
              <a:rPr lang="zh-CN" altLang="en-US" sz="2800" b="1" dirty="0">
                <a:latin typeface="宋体" panose="02010600030101010101" pitchFamily="2" charset="-122"/>
              </a:rPr>
              <a:t>单链表，头指针分别是</a:t>
            </a:r>
            <a:r>
              <a:rPr lang="en-US" altLang="zh-CN" sz="2800" b="1" dirty="0"/>
              <a:t>La </a:t>
            </a:r>
            <a:r>
              <a:rPr lang="zh-CN" altLang="en-US" sz="2800" b="1" dirty="0"/>
              <a:t>、 </a:t>
            </a:r>
            <a:r>
              <a:rPr lang="en-US" altLang="zh-CN" sz="2800" b="1" dirty="0" err="1"/>
              <a:t>Lb</a:t>
            </a:r>
            <a:endParaRPr lang="en-US" altLang="zh-CN" sz="2800" b="1" dirty="0"/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latin typeface="宋体" panose="02010600030101010101" pitchFamily="2" charset="-122"/>
              </a:rPr>
              <a:t>    通过</a:t>
            </a:r>
            <a:r>
              <a:rPr lang="zh-CN" altLang="en-US" sz="2800" b="1" dirty="0">
                <a:solidFill>
                  <a:srgbClr val="00B0F0"/>
                </a:solidFill>
                <a:latin typeface="宋体" panose="02010600030101010101" pitchFamily="2" charset="-122"/>
              </a:rPr>
              <a:t>修改指针</a:t>
            </a:r>
            <a:r>
              <a:rPr lang="zh-CN" altLang="en-US" sz="2800" b="1" dirty="0">
                <a:latin typeface="宋体" panose="02010600030101010101" pitchFamily="2" charset="-122"/>
              </a:rPr>
              <a:t>，将它们合并为一个有序链表。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A09FF2C-5534-4363-A7E8-AB16A82F66C7}"/>
              </a:ext>
            </a:extLst>
          </p:cNvPr>
          <p:cNvGrpSpPr/>
          <p:nvPr/>
        </p:nvGrpSpPr>
        <p:grpSpPr>
          <a:xfrm>
            <a:off x="1269024" y="2738561"/>
            <a:ext cx="6732588" cy="3332163"/>
            <a:chOff x="1269024" y="2738561"/>
            <a:chExt cx="6732588" cy="3332163"/>
          </a:xfrm>
        </p:grpSpPr>
        <p:grpSp>
          <p:nvGrpSpPr>
            <p:cNvPr id="82947" name="Group 3">
              <a:extLst>
                <a:ext uri="{FF2B5EF4-FFF2-40B4-BE49-F238E27FC236}">
                  <a16:creationId xmlns:a16="http://schemas.microsoft.com/office/drawing/2014/main" id="{9A10B406-9FDB-40B0-ACF8-1D5688603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4824" y="4292724"/>
              <a:ext cx="966788" cy="503237"/>
              <a:chOff x="4448" y="2549"/>
              <a:chExt cx="609" cy="317"/>
            </a:xfrm>
          </p:grpSpPr>
          <p:sp>
            <p:nvSpPr>
              <p:cNvPr id="83009" name="Rectangle 4">
                <a:extLst>
                  <a:ext uri="{FF2B5EF4-FFF2-40B4-BE49-F238E27FC236}">
                    <a16:creationId xmlns:a16="http://schemas.microsoft.com/office/drawing/2014/main" id="{E703AF4D-346B-4D32-BE68-8602FF6AD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49"/>
                <a:ext cx="609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15    ⋀</a:t>
                </a:r>
              </a:p>
            </p:txBody>
          </p:sp>
          <p:sp>
            <p:nvSpPr>
              <p:cNvPr id="83010" name="Line 5">
                <a:extLst>
                  <a:ext uri="{FF2B5EF4-FFF2-40B4-BE49-F238E27FC236}">
                    <a16:creationId xmlns:a16="http://schemas.microsoft.com/office/drawing/2014/main" id="{5C4A9CCB-4F7B-496F-A055-9D31F58980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549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2948" name="Group 6">
              <a:extLst>
                <a:ext uri="{FF2B5EF4-FFF2-40B4-BE49-F238E27FC236}">
                  <a16:creationId xmlns:a16="http://schemas.microsoft.com/office/drawing/2014/main" id="{D9DF6E8D-00BA-4F85-A247-2FD42BD29B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9024" y="2738561"/>
              <a:ext cx="6732588" cy="3332163"/>
              <a:chOff x="816" y="1570"/>
              <a:chExt cx="4241" cy="2099"/>
            </a:xfrm>
          </p:grpSpPr>
          <p:sp>
            <p:nvSpPr>
              <p:cNvPr id="82949" name="Rectangle 7">
                <a:extLst>
                  <a:ext uri="{FF2B5EF4-FFF2-40B4-BE49-F238E27FC236}">
                    <a16:creationId xmlns:a16="http://schemas.microsoft.com/office/drawing/2014/main" id="{FDF83050-B591-460B-9671-E144920979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88"/>
                <a:ext cx="354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楷体_GB2312" pitchFamily="49" charset="-122"/>
                    <a:ea typeface="楷体_GB2312" pitchFamily="49" charset="-122"/>
                    <a:cs typeface="+mn-cs"/>
                  </a:rPr>
                  <a:t>初始状态</a:t>
                </a:r>
              </a:p>
            </p:txBody>
          </p:sp>
          <p:grpSp>
            <p:nvGrpSpPr>
              <p:cNvPr id="82950" name="Group 8">
                <a:extLst>
                  <a:ext uri="{FF2B5EF4-FFF2-40B4-BE49-F238E27FC236}">
                    <a16:creationId xmlns:a16="http://schemas.microsoft.com/office/drawing/2014/main" id="{DFA747AC-CE2E-4AC6-95D4-D6E84ED1FDC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2301"/>
                <a:ext cx="3642" cy="943"/>
                <a:chOff x="816" y="2301"/>
                <a:chExt cx="3642" cy="943"/>
              </a:xfrm>
            </p:grpSpPr>
            <p:grpSp>
              <p:nvGrpSpPr>
                <p:cNvPr id="82985" name="Group 9">
                  <a:extLst>
                    <a:ext uri="{FF2B5EF4-FFF2-40B4-BE49-F238E27FC236}">
                      <a16:creationId xmlns:a16="http://schemas.microsoft.com/office/drawing/2014/main" id="{9E61F93D-61A3-44D4-BA12-9DFD5D663B7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58" y="256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6" name="Rectangle 10">
                    <a:extLst>
                      <a:ext uri="{FF2B5EF4-FFF2-40B4-BE49-F238E27FC236}">
                        <a16:creationId xmlns:a16="http://schemas.microsoft.com/office/drawing/2014/main" id="{C65C5B43-26C3-4D2F-A23C-A0676DD860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-2    </a:t>
                    </a:r>
                  </a:p>
                </p:txBody>
              </p:sp>
              <p:sp>
                <p:nvSpPr>
                  <p:cNvPr id="83007" name="Line 11">
                    <a:extLst>
                      <a:ext uri="{FF2B5EF4-FFF2-40B4-BE49-F238E27FC236}">
                        <a16:creationId xmlns:a16="http://schemas.microsoft.com/office/drawing/2014/main" id="{F7D24BF3-D5DC-492C-A3F7-34A653AC5D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8" name="Line 12">
                    <a:extLst>
                      <a:ext uri="{FF2B5EF4-FFF2-40B4-BE49-F238E27FC236}">
                        <a16:creationId xmlns:a16="http://schemas.microsoft.com/office/drawing/2014/main" id="{81FFA4E4-F6AF-4A4D-93F4-FADB60B6C9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6" name="Group 13">
                  <a:extLst>
                    <a:ext uri="{FF2B5EF4-FFF2-40B4-BE49-F238E27FC236}">
                      <a16:creationId xmlns:a16="http://schemas.microsoft.com/office/drawing/2014/main" id="{9CA6EA72-98DE-4D40-BE1A-8F8E9CA91E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88" y="2550"/>
                  <a:ext cx="720" cy="317"/>
                  <a:chOff x="1008" y="1152"/>
                  <a:chExt cx="720" cy="317"/>
                </a:xfrm>
              </p:grpSpPr>
              <p:sp>
                <p:nvSpPr>
                  <p:cNvPr id="83003" name="Rectangle 14">
                    <a:extLst>
                      <a:ext uri="{FF2B5EF4-FFF2-40B4-BE49-F238E27FC236}">
                        <a16:creationId xmlns:a16="http://schemas.microsoft.com/office/drawing/2014/main" id="{3C805086-D1BE-4731-8285-CEA20397029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4   </a:t>
                    </a:r>
                  </a:p>
                </p:txBody>
              </p:sp>
              <p:sp>
                <p:nvSpPr>
                  <p:cNvPr id="83004" name="Line 15">
                    <a:extLst>
                      <a:ext uri="{FF2B5EF4-FFF2-40B4-BE49-F238E27FC236}">
                        <a16:creationId xmlns:a16="http://schemas.microsoft.com/office/drawing/2014/main" id="{A97DDD58-BFEE-49B8-A122-8476711EE23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5" name="Line 16">
                    <a:extLst>
                      <a:ext uri="{FF2B5EF4-FFF2-40B4-BE49-F238E27FC236}">
                        <a16:creationId xmlns:a16="http://schemas.microsoft.com/office/drawing/2014/main" id="{3EBC086D-A5CA-4653-B37A-646632A1046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7" name="Group 17">
                  <a:extLst>
                    <a:ext uri="{FF2B5EF4-FFF2-40B4-BE49-F238E27FC236}">
                      <a16:creationId xmlns:a16="http://schemas.microsoft.com/office/drawing/2014/main" id="{ABBD6836-3C83-4546-91B3-934987AA8E5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18" y="2541"/>
                  <a:ext cx="720" cy="317"/>
                  <a:chOff x="1008" y="1152"/>
                  <a:chExt cx="720" cy="317"/>
                </a:xfrm>
              </p:grpSpPr>
              <p:sp>
                <p:nvSpPr>
                  <p:cNvPr id="83000" name="Rectangle 18">
                    <a:extLst>
                      <a:ext uri="{FF2B5EF4-FFF2-40B4-BE49-F238E27FC236}">
                        <a16:creationId xmlns:a16="http://schemas.microsoft.com/office/drawing/2014/main" id="{7CE77E14-55FD-4EE8-837D-FF0D168F62F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9    </a:t>
                    </a:r>
                  </a:p>
                </p:txBody>
              </p:sp>
              <p:sp>
                <p:nvSpPr>
                  <p:cNvPr id="83001" name="Line 19">
                    <a:extLst>
                      <a:ext uri="{FF2B5EF4-FFF2-40B4-BE49-F238E27FC236}">
                        <a16:creationId xmlns:a16="http://schemas.microsoft.com/office/drawing/2014/main" id="{5C04CFC1-337E-4798-A1C3-2FA8562C52F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3002" name="Line 20">
                    <a:extLst>
                      <a:ext uri="{FF2B5EF4-FFF2-40B4-BE49-F238E27FC236}">
                        <a16:creationId xmlns:a16="http://schemas.microsoft.com/office/drawing/2014/main" id="{DCA32FC4-39FF-4151-BB54-9B5D62BA4C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8" name="Group 21">
                  <a:extLst>
                    <a:ext uri="{FF2B5EF4-FFF2-40B4-BE49-F238E27FC236}">
                      <a16:creationId xmlns:a16="http://schemas.microsoft.com/office/drawing/2014/main" id="{5446A572-4699-4F6E-A301-3B8D6C4F105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65" y="2472"/>
                  <a:ext cx="693" cy="317"/>
                  <a:chOff x="3189" y="2139"/>
                  <a:chExt cx="693" cy="317"/>
                </a:xfrm>
              </p:grpSpPr>
              <p:sp>
                <p:nvSpPr>
                  <p:cNvPr id="82998" name="Rectangle 22">
                    <a:extLst>
                      <a:ext uri="{FF2B5EF4-FFF2-40B4-BE49-F238E27FC236}">
                        <a16:creationId xmlns:a16="http://schemas.microsoft.com/office/drawing/2014/main" id="{583C6EF9-DDF3-42D1-A678-9D1A49CEDF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82999" name="Line 23">
                    <a:extLst>
                      <a:ext uri="{FF2B5EF4-FFF2-40B4-BE49-F238E27FC236}">
                        <a16:creationId xmlns:a16="http://schemas.microsoft.com/office/drawing/2014/main" id="{9CCF88D4-F94F-4ECB-A6EF-09E5EC35AA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89" name="Group 24">
                  <a:extLst>
                    <a:ext uri="{FF2B5EF4-FFF2-40B4-BE49-F238E27FC236}">
                      <a16:creationId xmlns:a16="http://schemas.microsoft.com/office/drawing/2014/main" id="{712CB26D-F001-49C2-99F0-C32F6AFA43F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16" y="2301"/>
                  <a:ext cx="720" cy="577"/>
                  <a:chOff x="1008" y="892"/>
                  <a:chExt cx="720" cy="577"/>
                </a:xfrm>
              </p:grpSpPr>
              <p:sp>
                <p:nvSpPr>
                  <p:cNvPr id="82993" name="Rectangle 25">
                    <a:extLst>
                      <a:ext uri="{FF2B5EF4-FFF2-40B4-BE49-F238E27FC236}">
                        <a16:creationId xmlns:a16="http://schemas.microsoft.com/office/drawing/2014/main" id="{7FF7AAE2-1F6F-439A-901D-FBA2AF45FC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Lb</a:t>
                    </a:r>
                  </a:p>
                </p:txBody>
              </p:sp>
              <p:grpSp>
                <p:nvGrpSpPr>
                  <p:cNvPr id="82994" name="Group 26">
                    <a:extLst>
                      <a:ext uri="{FF2B5EF4-FFF2-40B4-BE49-F238E27FC236}">
                        <a16:creationId xmlns:a16="http://schemas.microsoft.com/office/drawing/2014/main" id="{BD5A12BD-5CE0-425A-9CA6-E6EF742159B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95" name="Rectangle 27">
                      <a:extLst>
                        <a:ext uri="{FF2B5EF4-FFF2-40B4-BE49-F238E27FC236}">
                          <a16:creationId xmlns:a16="http://schemas.microsoft.com/office/drawing/2014/main" id="{4C0E1A57-7528-45BD-A4BF-C81B495A8F20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82996" name="Line 28">
                      <a:extLst>
                        <a:ext uri="{FF2B5EF4-FFF2-40B4-BE49-F238E27FC236}">
                          <a16:creationId xmlns:a16="http://schemas.microsoft.com/office/drawing/2014/main" id="{A173C97F-1B3B-4BCF-99C1-AFB23604353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97" name="Line 29">
                      <a:extLst>
                        <a:ext uri="{FF2B5EF4-FFF2-40B4-BE49-F238E27FC236}">
                          <a16:creationId xmlns:a16="http://schemas.microsoft.com/office/drawing/2014/main" id="{481C38FB-B8CA-4939-8402-28763763431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90" name="Group 30">
                  <a:extLst>
                    <a:ext uri="{FF2B5EF4-FFF2-40B4-BE49-F238E27FC236}">
                      <a16:creationId xmlns:a16="http://schemas.microsoft.com/office/drawing/2014/main" id="{ECA3B224-164A-4371-97F4-3F54657050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4" y="2872"/>
                  <a:ext cx="336" cy="372"/>
                  <a:chOff x="2256" y="1404"/>
                  <a:chExt cx="336" cy="372"/>
                </a:xfrm>
              </p:grpSpPr>
              <p:sp>
                <p:nvSpPr>
                  <p:cNvPr id="82991" name="Rectangle 31">
                    <a:extLst>
                      <a:ext uri="{FF2B5EF4-FFF2-40B4-BE49-F238E27FC236}">
                        <a16:creationId xmlns:a16="http://schemas.microsoft.com/office/drawing/2014/main" id="{1DD06FB2-3479-45AC-A341-F7DFEDAE085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536"/>
                    <a:ext cx="336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82992" name="Line 32">
                    <a:extLst>
                      <a:ext uri="{FF2B5EF4-FFF2-40B4-BE49-F238E27FC236}">
                        <a16:creationId xmlns:a16="http://schemas.microsoft.com/office/drawing/2014/main" id="{24361C5A-34AD-4FB9-9937-AE4CC06303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404"/>
                    <a:ext cx="0" cy="1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2951" name="Group 33">
                <a:extLst>
                  <a:ext uri="{FF2B5EF4-FFF2-40B4-BE49-F238E27FC236}">
                    <a16:creationId xmlns:a16="http://schemas.microsoft.com/office/drawing/2014/main" id="{88CE3305-1EB8-4549-952D-ED8489F4BF1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570"/>
                <a:ext cx="4232" cy="733"/>
                <a:chOff x="825" y="1570"/>
                <a:chExt cx="4232" cy="733"/>
              </a:xfrm>
            </p:grpSpPr>
            <p:grpSp>
              <p:nvGrpSpPr>
                <p:cNvPr id="82952" name="Group 34">
                  <a:extLst>
                    <a:ext uri="{FF2B5EF4-FFF2-40B4-BE49-F238E27FC236}">
                      <a16:creationId xmlns:a16="http://schemas.microsoft.com/office/drawing/2014/main" id="{4B4EBED5-B656-48F5-B1F5-8AEEA5A334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567" y="1985"/>
                  <a:ext cx="720" cy="317"/>
                  <a:chOff x="1008" y="1152"/>
                  <a:chExt cx="720" cy="317"/>
                </a:xfrm>
              </p:grpSpPr>
              <p:sp>
                <p:nvSpPr>
                  <p:cNvPr id="82982" name="Rectangle 35">
                    <a:extLst>
                      <a:ext uri="{FF2B5EF4-FFF2-40B4-BE49-F238E27FC236}">
                        <a16:creationId xmlns:a16="http://schemas.microsoft.com/office/drawing/2014/main" id="{04A2AEAC-203C-49C1-B499-46CDDDBD41A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-7    </a:t>
                    </a:r>
                  </a:p>
                </p:txBody>
              </p:sp>
              <p:sp>
                <p:nvSpPr>
                  <p:cNvPr id="82983" name="Line 36">
                    <a:extLst>
                      <a:ext uri="{FF2B5EF4-FFF2-40B4-BE49-F238E27FC236}">
                        <a16:creationId xmlns:a16="http://schemas.microsoft.com/office/drawing/2014/main" id="{BDFF7FB2-1900-4F8E-B9FE-D125190E9B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4" name="Line 37">
                    <a:extLst>
                      <a:ext uri="{FF2B5EF4-FFF2-40B4-BE49-F238E27FC236}">
                        <a16:creationId xmlns:a16="http://schemas.microsoft.com/office/drawing/2014/main" id="{16D71813-0C10-44CF-A3D2-DB1639B1FEB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3" name="Group 38">
                  <a:extLst>
                    <a:ext uri="{FF2B5EF4-FFF2-40B4-BE49-F238E27FC236}">
                      <a16:creationId xmlns:a16="http://schemas.microsoft.com/office/drawing/2014/main" id="{7188269F-B610-4960-B0CE-056F52215D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97" y="1975"/>
                  <a:ext cx="720" cy="317"/>
                  <a:chOff x="1008" y="1152"/>
                  <a:chExt cx="720" cy="317"/>
                </a:xfrm>
              </p:grpSpPr>
              <p:sp>
                <p:nvSpPr>
                  <p:cNvPr id="82979" name="Rectangle 39">
                    <a:extLst>
                      <a:ext uri="{FF2B5EF4-FFF2-40B4-BE49-F238E27FC236}">
                        <a16:creationId xmlns:a16="http://schemas.microsoft.com/office/drawing/2014/main" id="{886CB028-B73C-4799-A4E9-C05FB9A7DA4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3    </a:t>
                    </a:r>
                  </a:p>
                </p:txBody>
              </p:sp>
              <p:sp>
                <p:nvSpPr>
                  <p:cNvPr id="82980" name="Line 40">
                    <a:extLst>
                      <a:ext uri="{FF2B5EF4-FFF2-40B4-BE49-F238E27FC236}">
                        <a16:creationId xmlns:a16="http://schemas.microsoft.com/office/drawing/2014/main" id="{EC25A50E-584B-4EE5-8764-AA704C6DDCD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81" name="Line 41">
                    <a:extLst>
                      <a:ext uri="{FF2B5EF4-FFF2-40B4-BE49-F238E27FC236}">
                        <a16:creationId xmlns:a16="http://schemas.microsoft.com/office/drawing/2014/main" id="{07D138B1-DB41-49CB-ABB9-B33C1273C69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4" name="Group 42">
                  <a:extLst>
                    <a:ext uri="{FF2B5EF4-FFF2-40B4-BE49-F238E27FC236}">
                      <a16:creationId xmlns:a16="http://schemas.microsoft.com/office/drawing/2014/main" id="{FE972508-B0BB-4C96-8AAB-024730B01FF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27" y="1966"/>
                  <a:ext cx="720" cy="317"/>
                  <a:chOff x="1008" y="1152"/>
                  <a:chExt cx="720" cy="317"/>
                </a:xfrm>
              </p:grpSpPr>
              <p:sp>
                <p:nvSpPr>
                  <p:cNvPr id="82976" name="Rectangle 43">
                    <a:extLst>
                      <a:ext uri="{FF2B5EF4-FFF2-40B4-BE49-F238E27FC236}">
                        <a16:creationId xmlns:a16="http://schemas.microsoft.com/office/drawing/2014/main" id="{A239608D-470B-49CD-B963-6C8B6E5A511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12    </a:t>
                    </a:r>
                  </a:p>
                </p:txBody>
              </p:sp>
              <p:sp>
                <p:nvSpPr>
                  <p:cNvPr id="82977" name="Line 44">
                    <a:extLst>
                      <a:ext uri="{FF2B5EF4-FFF2-40B4-BE49-F238E27FC236}">
                        <a16:creationId xmlns:a16="http://schemas.microsoft.com/office/drawing/2014/main" id="{8F7B8B0F-4AF6-41CC-8BAC-35E8173F41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2978" name="Line 45">
                    <a:extLst>
                      <a:ext uri="{FF2B5EF4-FFF2-40B4-BE49-F238E27FC236}">
                        <a16:creationId xmlns:a16="http://schemas.microsoft.com/office/drawing/2014/main" id="{E2057EA4-5104-4F00-8CF4-D7119CE781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5" name="Group 46">
                  <a:extLst>
                    <a:ext uri="{FF2B5EF4-FFF2-40B4-BE49-F238E27FC236}">
                      <a16:creationId xmlns:a16="http://schemas.microsoft.com/office/drawing/2014/main" id="{F2160E7A-B021-4FF6-8259-E72A632D215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74" y="1897"/>
                  <a:ext cx="693" cy="317"/>
                  <a:chOff x="3189" y="2139"/>
                  <a:chExt cx="693" cy="317"/>
                </a:xfrm>
              </p:grpSpPr>
              <p:sp>
                <p:nvSpPr>
                  <p:cNvPr id="82974" name="Rectangle 47">
                    <a:extLst>
                      <a:ext uri="{FF2B5EF4-FFF2-40B4-BE49-F238E27FC236}">
                        <a16:creationId xmlns:a16="http://schemas.microsoft.com/office/drawing/2014/main" id="{5F2AA4D2-234A-434F-A533-443E1BB703F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82975" name="Line 48">
                    <a:extLst>
                      <a:ext uri="{FF2B5EF4-FFF2-40B4-BE49-F238E27FC236}">
                        <a16:creationId xmlns:a16="http://schemas.microsoft.com/office/drawing/2014/main" id="{948DA6C3-2F7C-4F68-A9B5-CC2441E855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6" name="Group 49">
                  <a:extLst>
                    <a:ext uri="{FF2B5EF4-FFF2-40B4-BE49-F238E27FC236}">
                      <a16:creationId xmlns:a16="http://schemas.microsoft.com/office/drawing/2014/main" id="{7AA99876-4FA8-4FEB-9094-D7A44A8E9F6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457" y="1974"/>
                  <a:ext cx="600" cy="317"/>
                  <a:chOff x="4457" y="1974"/>
                  <a:chExt cx="600" cy="317"/>
                </a:xfrm>
              </p:grpSpPr>
              <p:sp>
                <p:nvSpPr>
                  <p:cNvPr id="82972" name="Rectangle 50">
                    <a:extLst>
                      <a:ext uri="{FF2B5EF4-FFF2-40B4-BE49-F238E27FC236}">
                        <a16:creationId xmlns:a16="http://schemas.microsoft.com/office/drawing/2014/main" id="{7A448041-2AEC-47B0-9BB0-F62BAF2CC09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57" y="1974"/>
                    <a:ext cx="600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23    ⋀</a:t>
                    </a:r>
                  </a:p>
                </p:txBody>
              </p:sp>
              <p:sp>
                <p:nvSpPr>
                  <p:cNvPr id="82973" name="Line 51">
                    <a:extLst>
                      <a:ext uri="{FF2B5EF4-FFF2-40B4-BE49-F238E27FC236}">
                        <a16:creationId xmlns:a16="http://schemas.microsoft.com/office/drawing/2014/main" id="{16D82707-9547-40FB-9B3E-F22FEE713D8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41" y="197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82957" name="Group 52">
                  <a:extLst>
                    <a:ext uri="{FF2B5EF4-FFF2-40B4-BE49-F238E27FC236}">
                      <a16:creationId xmlns:a16="http://schemas.microsoft.com/office/drawing/2014/main" id="{EA972571-C2DB-49DB-A11F-59BBD0E4A7F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825" y="1726"/>
                  <a:ext cx="720" cy="577"/>
                  <a:chOff x="1008" y="892"/>
                  <a:chExt cx="720" cy="577"/>
                </a:xfrm>
              </p:grpSpPr>
              <p:sp>
                <p:nvSpPr>
                  <p:cNvPr id="82967" name="Rectangle 53">
                    <a:extLst>
                      <a:ext uri="{FF2B5EF4-FFF2-40B4-BE49-F238E27FC236}">
                        <a16:creationId xmlns:a16="http://schemas.microsoft.com/office/drawing/2014/main" id="{66404DEF-8FDA-4565-82D8-036C9032EC1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La</a:t>
                    </a:r>
                  </a:p>
                </p:txBody>
              </p:sp>
              <p:grpSp>
                <p:nvGrpSpPr>
                  <p:cNvPr id="82968" name="Group 54">
                    <a:extLst>
                      <a:ext uri="{FF2B5EF4-FFF2-40B4-BE49-F238E27FC236}">
                        <a16:creationId xmlns:a16="http://schemas.microsoft.com/office/drawing/2014/main" id="{21EDAFCD-47A2-4E9A-BCE3-CE9C33C7BEA2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82969" name="Rectangle 55">
                      <a:extLst>
                        <a:ext uri="{FF2B5EF4-FFF2-40B4-BE49-F238E27FC236}">
                          <a16:creationId xmlns:a16="http://schemas.microsoft.com/office/drawing/2014/main" id="{BF1C858A-64DA-4270-B62E-C93C5AFE112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82970" name="Line 56">
                      <a:extLst>
                        <a:ext uri="{FF2B5EF4-FFF2-40B4-BE49-F238E27FC236}">
                          <a16:creationId xmlns:a16="http://schemas.microsoft.com/office/drawing/2014/main" id="{4444E7B9-7D63-4364-A6F8-ED4B469D239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82971" name="Line 57">
                      <a:extLst>
                        <a:ext uri="{FF2B5EF4-FFF2-40B4-BE49-F238E27FC236}">
                          <a16:creationId xmlns:a16="http://schemas.microsoft.com/office/drawing/2014/main" id="{0C5E379A-6AAA-4D8B-B75A-A3CF7E6EEC1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82959" name="Group 61">
                  <a:extLst>
                    <a:ext uri="{FF2B5EF4-FFF2-40B4-BE49-F238E27FC236}">
                      <a16:creationId xmlns:a16="http://schemas.microsoft.com/office/drawing/2014/main" id="{458CF4A2-0145-49AE-90B6-68D756C74E9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26" y="1570"/>
                  <a:ext cx="336" cy="405"/>
                  <a:chOff x="2640" y="1776"/>
                  <a:chExt cx="336" cy="405"/>
                </a:xfrm>
              </p:grpSpPr>
              <p:sp>
                <p:nvSpPr>
                  <p:cNvPr id="82963" name="Rectangle 62">
                    <a:extLst>
                      <a:ext uri="{FF2B5EF4-FFF2-40B4-BE49-F238E27FC236}">
                        <a16:creationId xmlns:a16="http://schemas.microsoft.com/office/drawing/2014/main" id="{A9BED1B4-0B9D-471C-8748-1CF14780B89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76"/>
                    <a:ext cx="336" cy="2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82964" name="Line 63">
                    <a:extLst>
                      <a:ext uri="{FF2B5EF4-FFF2-40B4-BE49-F238E27FC236}">
                        <a16:creationId xmlns:a16="http://schemas.microsoft.com/office/drawing/2014/main" id="{B7DD0DD9-0C07-4AE6-BB43-540557E2A38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2" y="2022"/>
                    <a:ext cx="0" cy="15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2" name="文本框 1">
            <a:extLst>
              <a:ext uri="{FF2B5EF4-FFF2-40B4-BE49-F238E27FC236}">
                <a16:creationId xmlns:a16="http://schemas.microsoft.com/office/drawing/2014/main" id="{D4A83DFF-0160-4D19-8701-927AF0959993}"/>
              </a:ext>
            </a:extLst>
          </p:cNvPr>
          <p:cNvSpPr txBox="1"/>
          <p:nvPr/>
        </p:nvSpPr>
        <p:spPr>
          <a:xfrm>
            <a:off x="1037492" y="422031"/>
            <a:ext cx="7482254" cy="686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4000" b="1" dirty="0">
                <a:solidFill>
                  <a:schemeClr val="tx2"/>
                </a:solidFill>
                <a:latin typeface="+mj-ea"/>
                <a:ea typeface="+mj-ea"/>
              </a:rPr>
              <a:t>有序单链表的合并（指针修改）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995" name="Group 3">
            <a:extLst>
              <a:ext uri="{FF2B5EF4-FFF2-40B4-BE49-F238E27FC236}">
                <a16:creationId xmlns:a16="http://schemas.microsoft.com/office/drawing/2014/main" id="{720D4A8E-3FAD-4CF7-ADC6-9B805E4AE180}"/>
              </a:ext>
            </a:extLst>
          </p:cNvPr>
          <p:cNvGrpSpPr>
            <a:grpSpLocks/>
          </p:cNvGrpSpPr>
          <p:nvPr/>
        </p:nvGrpSpPr>
        <p:grpSpPr bwMode="auto">
          <a:xfrm>
            <a:off x="595313" y="862013"/>
            <a:ext cx="7505700" cy="3430587"/>
            <a:chOff x="375" y="543"/>
            <a:chExt cx="4728" cy="2161"/>
          </a:xfrm>
        </p:grpSpPr>
        <p:sp>
          <p:nvSpPr>
            <p:cNvPr id="84997" name="Rectangle 4">
              <a:extLst>
                <a:ext uri="{FF2B5EF4-FFF2-40B4-BE49-F238E27FC236}">
                  <a16:creationId xmlns:a16="http://schemas.microsoft.com/office/drawing/2014/main" id="{A510C6CE-8A95-4E8B-A4E0-68CAB8010B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合并了最初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_GB2312" pitchFamily="49" charset="-122"/>
                  <a:cs typeface="+mn-cs"/>
                </a:rPr>
                <a:t>个结点后的状态</a:t>
              </a:r>
            </a:p>
          </p:txBody>
        </p:sp>
        <p:grpSp>
          <p:nvGrpSpPr>
            <p:cNvPr id="84998" name="Group 5">
              <a:extLst>
                <a:ext uri="{FF2B5EF4-FFF2-40B4-BE49-F238E27FC236}">
                  <a16:creationId xmlns:a16="http://schemas.microsoft.com/office/drawing/2014/main" id="{B4793716-2F01-439F-8357-55EFEE14DA2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85033" name="Group 6">
                <a:extLst>
                  <a:ext uri="{FF2B5EF4-FFF2-40B4-BE49-F238E27FC236}">
                    <a16:creationId xmlns:a16="http://schemas.microsoft.com/office/drawing/2014/main" id="{B815D313-D704-4B5F-9DB0-5C82F824D81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85060" name="Rectangle 7">
                  <a:extLst>
                    <a:ext uri="{FF2B5EF4-FFF2-40B4-BE49-F238E27FC236}">
                      <a16:creationId xmlns:a16="http://schemas.microsoft.com/office/drawing/2014/main" id="{5F39C6D2-9EA9-4FDE-9CE4-0E6FF93211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-2    </a:t>
                  </a:r>
                </a:p>
              </p:txBody>
            </p:sp>
            <p:sp>
              <p:nvSpPr>
                <p:cNvPr id="85061" name="Line 8">
                  <a:extLst>
                    <a:ext uri="{FF2B5EF4-FFF2-40B4-BE49-F238E27FC236}">
                      <a16:creationId xmlns:a16="http://schemas.microsoft.com/office/drawing/2014/main" id="{20908BED-D8BF-49D6-BBC2-EE6EC08579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62" name="Line 9">
                  <a:extLst>
                    <a:ext uri="{FF2B5EF4-FFF2-40B4-BE49-F238E27FC236}">
                      <a16:creationId xmlns:a16="http://schemas.microsoft.com/office/drawing/2014/main" id="{915B2CE3-706A-4B96-B9B6-6DD099FA96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4" name="Group 10">
                <a:extLst>
                  <a:ext uri="{FF2B5EF4-FFF2-40B4-BE49-F238E27FC236}">
                    <a16:creationId xmlns:a16="http://schemas.microsoft.com/office/drawing/2014/main" id="{3BACFC2A-F119-420A-AC71-3A560F433B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85057" name="Rectangle 11">
                  <a:extLst>
                    <a:ext uri="{FF2B5EF4-FFF2-40B4-BE49-F238E27FC236}">
                      <a16:creationId xmlns:a16="http://schemas.microsoft.com/office/drawing/2014/main" id="{D4082052-4A09-437D-859F-2B76A6F1DA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4   </a:t>
                  </a:r>
                </a:p>
              </p:txBody>
            </p:sp>
            <p:sp>
              <p:nvSpPr>
                <p:cNvPr id="85058" name="Line 12">
                  <a:extLst>
                    <a:ext uri="{FF2B5EF4-FFF2-40B4-BE49-F238E27FC236}">
                      <a16:creationId xmlns:a16="http://schemas.microsoft.com/office/drawing/2014/main" id="{DFC1B499-5991-44C0-93EC-CCCAB41FA6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9" name="Line 13">
                  <a:extLst>
                    <a:ext uri="{FF2B5EF4-FFF2-40B4-BE49-F238E27FC236}">
                      <a16:creationId xmlns:a16="http://schemas.microsoft.com/office/drawing/2014/main" id="{7901F971-AD5A-48E3-9303-10F3D4E73F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5" name="Group 14">
                <a:extLst>
                  <a:ext uri="{FF2B5EF4-FFF2-40B4-BE49-F238E27FC236}">
                    <a16:creationId xmlns:a16="http://schemas.microsoft.com/office/drawing/2014/main" id="{033A6AC5-204B-4378-ACAF-FD5492EDAB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85054" name="Rectangle 15">
                  <a:extLst>
                    <a:ext uri="{FF2B5EF4-FFF2-40B4-BE49-F238E27FC236}">
                      <a16:creationId xmlns:a16="http://schemas.microsoft.com/office/drawing/2014/main" id="{D1C33888-290F-4868-A01C-988531BC78C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9    </a:t>
                  </a:r>
                </a:p>
              </p:txBody>
            </p:sp>
            <p:sp>
              <p:nvSpPr>
                <p:cNvPr id="85055" name="Line 16">
                  <a:extLst>
                    <a:ext uri="{FF2B5EF4-FFF2-40B4-BE49-F238E27FC236}">
                      <a16:creationId xmlns:a16="http://schemas.microsoft.com/office/drawing/2014/main" id="{9770635C-74B3-44BB-A95E-4B8635BCF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56" name="Line 17">
                  <a:extLst>
                    <a:ext uri="{FF2B5EF4-FFF2-40B4-BE49-F238E27FC236}">
                      <a16:creationId xmlns:a16="http://schemas.microsoft.com/office/drawing/2014/main" id="{85A2E2CB-BB28-4308-921D-17AC1E3D4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6" name="Group 18">
                <a:extLst>
                  <a:ext uri="{FF2B5EF4-FFF2-40B4-BE49-F238E27FC236}">
                    <a16:creationId xmlns:a16="http://schemas.microsoft.com/office/drawing/2014/main" id="{533DBD3D-DD3D-4B5F-A617-AD75F9D5FA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85052" name="Rectangle 19">
                  <a:extLst>
                    <a:ext uri="{FF2B5EF4-FFF2-40B4-BE49-F238E27FC236}">
                      <a16:creationId xmlns:a16="http://schemas.microsoft.com/office/drawing/2014/main" id="{FF7CFFA6-CBD3-4CAA-8011-78BC0D1DB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85053" name="Line 20">
                  <a:extLst>
                    <a:ext uri="{FF2B5EF4-FFF2-40B4-BE49-F238E27FC236}">
                      <a16:creationId xmlns:a16="http://schemas.microsoft.com/office/drawing/2014/main" id="{09FA89E3-E237-4FA9-B4EE-15DDC44017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7" name="Group 21">
                <a:extLst>
                  <a:ext uri="{FF2B5EF4-FFF2-40B4-BE49-F238E27FC236}">
                    <a16:creationId xmlns:a16="http://schemas.microsoft.com/office/drawing/2014/main" id="{FDBCF923-9DCE-45DB-B91E-97C3886F04C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85050" name="Rectangle 22">
                  <a:extLst>
                    <a:ext uri="{FF2B5EF4-FFF2-40B4-BE49-F238E27FC236}">
                      <a16:creationId xmlns:a16="http://schemas.microsoft.com/office/drawing/2014/main" id="{2A0F7029-F4F3-40B9-B2E2-36F0996AA6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15   ⋀ </a:t>
                  </a:r>
                </a:p>
              </p:txBody>
            </p:sp>
            <p:sp>
              <p:nvSpPr>
                <p:cNvPr id="85051" name="Line 23">
                  <a:extLst>
                    <a:ext uri="{FF2B5EF4-FFF2-40B4-BE49-F238E27FC236}">
                      <a16:creationId xmlns:a16="http://schemas.microsoft.com/office/drawing/2014/main" id="{AD929DA3-DE1E-4107-8628-7B7EC0E5E6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38" name="Group 24">
                <a:extLst>
                  <a:ext uri="{FF2B5EF4-FFF2-40B4-BE49-F238E27FC236}">
                    <a16:creationId xmlns:a16="http://schemas.microsoft.com/office/drawing/2014/main" id="{82AA83AE-3740-4AF1-825C-2FD66BA7CBA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85045" name="Rectangle 25">
                  <a:extLst>
                    <a:ext uri="{FF2B5EF4-FFF2-40B4-BE49-F238E27FC236}">
                      <a16:creationId xmlns:a16="http://schemas.microsoft.com/office/drawing/2014/main" id="{8C6FA6F2-A83D-4B97-BF19-95A9E7F4B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Lb</a:t>
                  </a:r>
                </a:p>
              </p:txBody>
            </p:sp>
            <p:grpSp>
              <p:nvGrpSpPr>
                <p:cNvPr id="85046" name="Group 26">
                  <a:extLst>
                    <a:ext uri="{FF2B5EF4-FFF2-40B4-BE49-F238E27FC236}">
                      <a16:creationId xmlns:a16="http://schemas.microsoft.com/office/drawing/2014/main" id="{0CB3C5A0-B839-4DA0-90C4-EBDF807B9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85047" name="Rectangle 27">
                    <a:extLst>
                      <a:ext uri="{FF2B5EF4-FFF2-40B4-BE49-F238E27FC236}">
                        <a16:creationId xmlns:a16="http://schemas.microsoft.com/office/drawing/2014/main" id="{3944F97F-F1E7-4B1A-BC24-1126974F07B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 </a:t>
                    </a:r>
                  </a:p>
                </p:txBody>
              </p:sp>
              <p:sp>
                <p:nvSpPr>
                  <p:cNvPr id="85048" name="Line 28">
                    <a:extLst>
                      <a:ext uri="{FF2B5EF4-FFF2-40B4-BE49-F238E27FC236}">
                        <a16:creationId xmlns:a16="http://schemas.microsoft.com/office/drawing/2014/main" id="{A39D1932-1DD8-4BD6-8033-61E16A271F2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85049" name="Line 29">
                    <a:extLst>
                      <a:ext uri="{FF2B5EF4-FFF2-40B4-BE49-F238E27FC236}">
                        <a16:creationId xmlns:a16="http://schemas.microsoft.com/office/drawing/2014/main" id="{DD94F018-9E02-43AC-9DD6-C732495470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85039" name="Group 30">
                <a:extLst>
                  <a:ext uri="{FF2B5EF4-FFF2-40B4-BE49-F238E27FC236}">
                    <a16:creationId xmlns:a16="http://schemas.microsoft.com/office/drawing/2014/main" id="{CBE78224-BC2C-4827-BC23-BC5BC031C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85043" name="Rectangle 31">
                  <a:extLst>
                    <a:ext uri="{FF2B5EF4-FFF2-40B4-BE49-F238E27FC236}">
                      <a16:creationId xmlns:a16="http://schemas.microsoft.com/office/drawing/2014/main" id="{E290FD58-A491-4F44-92CB-D7A6A40188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85044" name="Line 32">
                  <a:extLst>
                    <a:ext uri="{FF2B5EF4-FFF2-40B4-BE49-F238E27FC236}">
                      <a16:creationId xmlns:a16="http://schemas.microsoft.com/office/drawing/2014/main" id="{39E92E27-C2BD-49CB-9A02-280B0A4761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40" name="Group 33">
                <a:extLst>
                  <a:ext uri="{FF2B5EF4-FFF2-40B4-BE49-F238E27FC236}">
                    <a16:creationId xmlns:a16="http://schemas.microsoft.com/office/drawing/2014/main" id="{324DCEB3-451B-4AD1-9854-F0F08FD62F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85041" name="Rectangle 34">
                  <a:extLst>
                    <a:ext uri="{FF2B5EF4-FFF2-40B4-BE49-F238E27FC236}">
                      <a16:creationId xmlns:a16="http://schemas.microsoft.com/office/drawing/2014/main" id="{66B5B27A-CA83-4D93-A771-F63F98E652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85042" name="Line 35">
                  <a:extLst>
                    <a:ext uri="{FF2B5EF4-FFF2-40B4-BE49-F238E27FC236}">
                      <a16:creationId xmlns:a16="http://schemas.microsoft.com/office/drawing/2014/main" id="{615E89D8-600A-4334-BBBF-59B40A35E2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84999" name="Group 36">
              <a:extLst>
                <a:ext uri="{FF2B5EF4-FFF2-40B4-BE49-F238E27FC236}">
                  <a16:creationId xmlns:a16="http://schemas.microsoft.com/office/drawing/2014/main" id="{594629B1-4FBD-4690-9F2E-8DB8B02348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85029" name="Line 37">
                <a:extLst>
                  <a:ext uri="{FF2B5EF4-FFF2-40B4-BE49-F238E27FC236}">
                    <a16:creationId xmlns:a16="http://schemas.microsoft.com/office/drawing/2014/main" id="{5373D4D9-4FB8-4377-B502-179D8B454A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0" name="Line 38">
                <a:extLst>
                  <a:ext uri="{FF2B5EF4-FFF2-40B4-BE49-F238E27FC236}">
                    <a16:creationId xmlns:a16="http://schemas.microsoft.com/office/drawing/2014/main" id="{2DA7BED8-74D1-43DA-A8DC-3A0343F97F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1" name="Line 39">
                <a:extLst>
                  <a:ext uri="{FF2B5EF4-FFF2-40B4-BE49-F238E27FC236}">
                    <a16:creationId xmlns:a16="http://schemas.microsoft.com/office/drawing/2014/main" id="{030B39C7-3109-4FFF-96FC-302F37116F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85032" name="Line 40">
                <a:extLst>
                  <a:ext uri="{FF2B5EF4-FFF2-40B4-BE49-F238E27FC236}">
                    <a16:creationId xmlns:a16="http://schemas.microsoft.com/office/drawing/2014/main" id="{ED758521-E759-4713-BCB3-9C7C35E4F0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85000" name="Group 41">
              <a:extLst>
                <a:ext uri="{FF2B5EF4-FFF2-40B4-BE49-F238E27FC236}">
                  <a16:creationId xmlns:a16="http://schemas.microsoft.com/office/drawing/2014/main" id="{8D9B3290-96E2-472E-83EC-DEFFAA5C30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85001" name="Group 42">
                <a:extLst>
                  <a:ext uri="{FF2B5EF4-FFF2-40B4-BE49-F238E27FC236}">
                    <a16:creationId xmlns:a16="http://schemas.microsoft.com/office/drawing/2014/main" id="{9F93579C-89C8-47F7-BB76-48F04B404E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85027" name="Rectangle 43">
                  <a:extLst>
                    <a:ext uri="{FF2B5EF4-FFF2-40B4-BE49-F238E27FC236}">
                      <a16:creationId xmlns:a16="http://schemas.microsoft.com/office/drawing/2014/main" id="{4C6B87E7-10B3-4A47-89DD-33D2A7C36D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Lc</a:t>
                  </a:r>
                </a:p>
              </p:txBody>
            </p:sp>
            <p:sp>
              <p:nvSpPr>
                <p:cNvPr id="85028" name="Line 44">
                  <a:extLst>
                    <a:ext uri="{FF2B5EF4-FFF2-40B4-BE49-F238E27FC236}">
                      <a16:creationId xmlns:a16="http://schemas.microsoft.com/office/drawing/2014/main" id="{C646B687-4999-4E8C-B8EF-AEA52B5752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2" name="Group 45">
                <a:extLst>
                  <a:ext uri="{FF2B5EF4-FFF2-40B4-BE49-F238E27FC236}">
                    <a16:creationId xmlns:a16="http://schemas.microsoft.com/office/drawing/2014/main" id="{1FAEBE53-0A9E-4E50-ACC6-54EC17D955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85025" name="Rectangle 46">
                  <a:extLst>
                    <a:ext uri="{FF2B5EF4-FFF2-40B4-BE49-F238E27FC236}">
                      <a16:creationId xmlns:a16="http://schemas.microsoft.com/office/drawing/2014/main" id="{840F658E-BD50-4240-805A-1ADDF06A365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-7    </a:t>
                  </a:r>
                </a:p>
              </p:txBody>
            </p:sp>
            <p:sp>
              <p:nvSpPr>
                <p:cNvPr id="85026" name="Line 47">
                  <a:extLst>
                    <a:ext uri="{FF2B5EF4-FFF2-40B4-BE49-F238E27FC236}">
                      <a16:creationId xmlns:a16="http://schemas.microsoft.com/office/drawing/2014/main" id="{F0FE4886-774F-497D-99AF-4A48BF6DF8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3" name="Group 48">
                <a:extLst>
                  <a:ext uri="{FF2B5EF4-FFF2-40B4-BE49-F238E27FC236}">
                    <a16:creationId xmlns:a16="http://schemas.microsoft.com/office/drawing/2014/main" id="{D6C86B1D-07D5-4887-97F2-5D65A535C4F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85022" name="Rectangle 49">
                  <a:extLst>
                    <a:ext uri="{FF2B5EF4-FFF2-40B4-BE49-F238E27FC236}">
                      <a16:creationId xmlns:a16="http://schemas.microsoft.com/office/drawing/2014/main" id="{0B6C6120-CC54-438C-877F-4B58C383D29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3    </a:t>
                  </a:r>
                </a:p>
              </p:txBody>
            </p:sp>
            <p:sp>
              <p:nvSpPr>
                <p:cNvPr id="85023" name="Line 50">
                  <a:extLst>
                    <a:ext uri="{FF2B5EF4-FFF2-40B4-BE49-F238E27FC236}">
                      <a16:creationId xmlns:a16="http://schemas.microsoft.com/office/drawing/2014/main" id="{93440364-A030-47A2-B0EB-B6F2D8A626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4" name="Line 51">
                  <a:extLst>
                    <a:ext uri="{FF2B5EF4-FFF2-40B4-BE49-F238E27FC236}">
                      <a16:creationId xmlns:a16="http://schemas.microsoft.com/office/drawing/2014/main" id="{17CA5D81-3939-45D8-BB35-C691E46601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4" name="Group 52">
                <a:extLst>
                  <a:ext uri="{FF2B5EF4-FFF2-40B4-BE49-F238E27FC236}">
                    <a16:creationId xmlns:a16="http://schemas.microsoft.com/office/drawing/2014/main" id="{C9B448C5-1A57-40D8-9849-3C267B6CF5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85019" name="Rectangle 53">
                  <a:extLst>
                    <a:ext uri="{FF2B5EF4-FFF2-40B4-BE49-F238E27FC236}">
                      <a16:creationId xmlns:a16="http://schemas.microsoft.com/office/drawing/2014/main" id="{DE8E92F0-6CA5-4F6F-B46F-4E7F6863B3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12    </a:t>
                  </a:r>
                </a:p>
              </p:txBody>
            </p:sp>
            <p:sp>
              <p:nvSpPr>
                <p:cNvPr id="85020" name="Line 54">
                  <a:extLst>
                    <a:ext uri="{FF2B5EF4-FFF2-40B4-BE49-F238E27FC236}">
                      <a16:creationId xmlns:a16="http://schemas.microsoft.com/office/drawing/2014/main" id="{BB6045FD-10D1-4B98-8B86-6F6B667936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21" name="Line 55">
                  <a:extLst>
                    <a:ext uri="{FF2B5EF4-FFF2-40B4-BE49-F238E27FC236}">
                      <a16:creationId xmlns:a16="http://schemas.microsoft.com/office/drawing/2014/main" id="{39DB161F-708B-450F-900E-02AF341542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5" name="Group 56">
                <a:extLst>
                  <a:ext uri="{FF2B5EF4-FFF2-40B4-BE49-F238E27FC236}">
                    <a16:creationId xmlns:a16="http://schemas.microsoft.com/office/drawing/2014/main" id="{B0271381-D3DB-4744-94FC-07516B66B9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85017" name="Rectangle 57">
                  <a:extLst>
                    <a:ext uri="{FF2B5EF4-FFF2-40B4-BE49-F238E27FC236}">
                      <a16:creationId xmlns:a16="http://schemas.microsoft.com/office/drawing/2014/main" id="{0D6A405D-61E2-4192-BBBD-4F34B27F50C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85018" name="Line 58">
                  <a:extLst>
                    <a:ext uri="{FF2B5EF4-FFF2-40B4-BE49-F238E27FC236}">
                      <a16:creationId xmlns:a16="http://schemas.microsoft.com/office/drawing/2014/main" id="{57C1709A-3C5E-4C47-BD78-70656FDDFF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6" name="Group 59">
                <a:extLst>
                  <a:ext uri="{FF2B5EF4-FFF2-40B4-BE49-F238E27FC236}">
                    <a16:creationId xmlns:a16="http://schemas.microsoft.com/office/drawing/2014/main" id="{4B910150-CA3D-4560-BF46-6ECC0F871F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85015" name="Rectangle 60">
                  <a:extLst>
                    <a:ext uri="{FF2B5EF4-FFF2-40B4-BE49-F238E27FC236}">
                      <a16:creationId xmlns:a16="http://schemas.microsoft.com/office/drawing/2014/main" id="{FAAA3356-850F-4A34-A2BA-5126175A4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23    ⋀ </a:t>
                  </a:r>
                </a:p>
              </p:txBody>
            </p:sp>
            <p:sp>
              <p:nvSpPr>
                <p:cNvPr id="85016" name="Line 61">
                  <a:extLst>
                    <a:ext uri="{FF2B5EF4-FFF2-40B4-BE49-F238E27FC236}">
                      <a16:creationId xmlns:a16="http://schemas.microsoft.com/office/drawing/2014/main" id="{C482C817-8A92-4902-97E8-18123C2909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7" name="Group 62">
                <a:extLst>
                  <a:ext uri="{FF2B5EF4-FFF2-40B4-BE49-F238E27FC236}">
                    <a16:creationId xmlns:a16="http://schemas.microsoft.com/office/drawing/2014/main" id="{2B554E3A-5735-4318-B51B-3724D530986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85011" name="Rectangle 63">
                  <a:extLst>
                    <a:ext uri="{FF2B5EF4-FFF2-40B4-BE49-F238E27FC236}">
                      <a16:creationId xmlns:a16="http://schemas.microsoft.com/office/drawing/2014/main" id="{0BAF0B26-EC9F-4C93-B533-8B38C216BC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La</a:t>
                  </a:r>
                </a:p>
              </p:txBody>
            </p:sp>
            <p:sp>
              <p:nvSpPr>
                <p:cNvPr id="85012" name="Rectangle 64">
                  <a:extLst>
                    <a:ext uri="{FF2B5EF4-FFF2-40B4-BE49-F238E27FC236}">
                      <a16:creationId xmlns:a16="http://schemas.microsoft.com/office/drawing/2014/main" id="{480F1175-0A57-45AF-8F8B-8EF09FBB78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 </a:t>
                  </a:r>
                </a:p>
              </p:txBody>
            </p:sp>
            <p:sp>
              <p:nvSpPr>
                <p:cNvPr id="85013" name="Line 65">
                  <a:extLst>
                    <a:ext uri="{FF2B5EF4-FFF2-40B4-BE49-F238E27FC236}">
                      <a16:creationId xmlns:a16="http://schemas.microsoft.com/office/drawing/2014/main" id="{B76A11A0-FFD6-4767-9161-350D6B3F81E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85014" name="Line 66">
                  <a:extLst>
                    <a:ext uri="{FF2B5EF4-FFF2-40B4-BE49-F238E27FC236}">
                      <a16:creationId xmlns:a16="http://schemas.microsoft.com/office/drawing/2014/main" id="{13811713-792C-421F-B842-63F5245A14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85008" name="Group 67">
                <a:extLst>
                  <a:ext uri="{FF2B5EF4-FFF2-40B4-BE49-F238E27FC236}">
                    <a16:creationId xmlns:a16="http://schemas.microsoft.com/office/drawing/2014/main" id="{F476CDBB-0B2D-43CE-846D-F45DE336526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85009" name="Rectangle 68">
                  <a:extLst>
                    <a:ext uri="{FF2B5EF4-FFF2-40B4-BE49-F238E27FC236}">
                      <a16:creationId xmlns:a16="http://schemas.microsoft.com/office/drawing/2014/main" id="{4812EDA1-7980-4C0C-93CB-510F44FBE6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85010" name="Line 69">
                  <a:extLst>
                    <a:ext uri="{FF2B5EF4-FFF2-40B4-BE49-F238E27FC236}">
                      <a16:creationId xmlns:a16="http://schemas.microsoft.com/office/drawing/2014/main" id="{DE444BEC-28CC-4EC2-BF38-4CB837DD89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84996" name="Rectangle 70">
            <a:extLst>
              <a:ext uri="{FF2B5EF4-FFF2-40B4-BE49-F238E27FC236}">
                <a16:creationId xmlns:a16="http://schemas.microsoft.com/office/drawing/2014/main" id="{EF651328-5E87-48BF-A7D6-B63B68B0C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13" y="4578836"/>
            <a:ext cx="8763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683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8745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655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p 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：链表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的当前被访问结点</a:t>
            </a:r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：合并过程中合并的链表的最后一个结点。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>
            <a:extLst>
              <a:ext uri="{FF2B5EF4-FFF2-40B4-BE49-F238E27FC236}">
                <a16:creationId xmlns:a16="http://schemas.microsoft.com/office/drawing/2014/main" id="{7CB5DDDF-C1F5-4CFD-8FFF-1925D73B70BC}"/>
              </a:ext>
            </a:extLst>
          </p:cNvPr>
          <p:cNvSpPr>
            <a:spLocks noGrp="1" noChangeArrowheads="1"/>
          </p:cNvSpPr>
          <p:nvPr>
            <p:ph/>
          </p:nvPr>
        </p:nvSpPr>
        <p:spPr>
          <a:xfrm>
            <a:off x="600809" y="565639"/>
            <a:ext cx="7998068" cy="5896708"/>
          </a:xfrm>
        </p:spPr>
        <p:txBody>
          <a:bodyPr/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 *Merge(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*La</a:t>
            </a:r>
            <a:r>
              <a:rPr lang="zh-CN" altLang="en-US" sz="2400" dirty="0">
                <a:solidFill>
                  <a:srgbClr val="0070C0"/>
                </a:solidFill>
              </a:rPr>
              <a:t>，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Lb</a:t>
            </a:r>
            <a:r>
              <a:rPr lang="en-US" altLang="zh-CN" sz="2400" dirty="0">
                <a:solidFill>
                  <a:srgbClr val="0070C0"/>
                </a:solidFill>
              </a:rPr>
              <a:t>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</a:rPr>
              <a:t>Lc</a:t>
            </a:r>
            <a:r>
              <a:rPr lang="en-US" altLang="zh-CN" sz="2400" dirty="0">
                <a:solidFill>
                  <a:srgbClr val="0070C0"/>
                </a:solidFill>
              </a:rPr>
              <a:t>,  *p ,  *q ,  *s;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=La ;  s=La  ;    p=La-&gt;next ;  q=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</a:rPr>
              <a:t>Lb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-&gt;next  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while (p!=NULL  &amp;&amp;  q!=NULL)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if  (p-&gt;data &lt; q-&gt;data)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s-&gt;next=p ;  s=p ;   p=p-&gt;next ;   }</a:t>
            </a:r>
          </a:p>
          <a:p>
            <a:pPr marL="1169988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else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    {   s-&gt;next=q ;  s=q ;   q=q-&gt;next;     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</a:rPr>
              <a:t> if  (p!=NULL)  s-&gt;next=p ; else s-&gt;next=q;    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free(</a:t>
            </a:r>
            <a:r>
              <a:rPr lang="en-US" altLang="zh-CN" dirty="0" err="1">
                <a:solidFill>
                  <a:srgbClr val="0070C0"/>
                </a:solidFill>
              </a:rPr>
              <a:t>Lb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return(</a:t>
            </a:r>
            <a:r>
              <a:rPr lang="en-US" altLang="zh-CN" dirty="0" err="1">
                <a:solidFill>
                  <a:srgbClr val="0070C0"/>
                </a:solidFill>
              </a:rPr>
              <a:t>Lc</a:t>
            </a:r>
            <a:r>
              <a:rPr lang="en-US" altLang="zh-CN" dirty="0">
                <a:solidFill>
                  <a:srgbClr val="0070C0"/>
                </a:solidFill>
              </a:rPr>
              <a:t>) ;</a:t>
            </a: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</a:rPr>
              <a:t>}  //    </a:t>
            </a:r>
            <a:r>
              <a:rPr lang="zh-CN" altLang="en-US" sz="2400" dirty="0">
                <a:solidFill>
                  <a:schemeClr val="folHlink"/>
                </a:solidFill>
                <a:latin typeface="宋体" panose="02010600030101010101" pitchFamily="2" charset="-122"/>
              </a:rPr>
              <a:t>算法分析   </a:t>
            </a:r>
            <a:r>
              <a:rPr lang="en-US" altLang="zh-CN" sz="2400" dirty="0"/>
              <a:t>O(</a:t>
            </a:r>
            <a:r>
              <a:rPr lang="en-US" altLang="zh-CN" sz="2400" dirty="0" err="1"/>
              <a:t>m+n</a:t>
            </a:r>
            <a:r>
              <a:rPr lang="en-US" altLang="zh-CN" sz="2400" dirty="0"/>
              <a:t>)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>
            <a:extLst>
              <a:ext uri="{FF2B5EF4-FFF2-40B4-BE49-F238E27FC236}">
                <a16:creationId xmlns:a16="http://schemas.microsoft.com/office/drawing/2014/main" id="{874FFBB9-A842-4D47-A440-B5935D1F73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7816" y="402492"/>
            <a:ext cx="4685200" cy="6052096"/>
          </a:xfrm>
          <a:noFill/>
        </p:spPr>
        <p:txBody>
          <a:bodyPr/>
          <a:lstStyle/>
          <a:p>
            <a:pPr lvl="1" eaLnBrk="1" hangingPunct="1"/>
            <a:r>
              <a:rPr lang="zh-CN" altLang="en-US" sz="3200" dirty="0"/>
              <a:t>单链表特点</a:t>
            </a:r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动态结构</a:t>
            </a:r>
            <a:endParaRPr lang="zh-CN" altLang="en-US" sz="2800" dirty="0"/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不需预先分配</a:t>
            </a:r>
            <a:r>
              <a:rPr lang="zh-CN" altLang="en-US" sz="2800" dirty="0"/>
              <a:t>空间</a:t>
            </a:r>
          </a:p>
          <a:p>
            <a:pPr lvl="2" eaLnBrk="1" hangingPunct="1"/>
            <a:r>
              <a:rPr lang="zh-CN" altLang="en-US" sz="2800" dirty="0"/>
              <a:t>指针占</a:t>
            </a:r>
            <a:r>
              <a:rPr lang="zh-CN" altLang="en-US" sz="2800" dirty="0">
                <a:solidFill>
                  <a:srgbClr val="0066FF"/>
                </a:solidFill>
              </a:rPr>
              <a:t>额外</a:t>
            </a:r>
            <a:r>
              <a:rPr lang="zh-CN" altLang="en-US" sz="2800" dirty="0"/>
              <a:t>存储空间</a:t>
            </a:r>
          </a:p>
          <a:p>
            <a:pPr lvl="2" eaLnBrk="1" hangingPunct="1"/>
            <a:r>
              <a:rPr lang="zh-CN" altLang="en-US" sz="2800" dirty="0">
                <a:solidFill>
                  <a:srgbClr val="0066FF"/>
                </a:solidFill>
              </a:rPr>
              <a:t>不能随机存取</a:t>
            </a:r>
            <a:br>
              <a:rPr lang="en-US" altLang="zh-CN" sz="2800" dirty="0">
                <a:solidFill>
                  <a:srgbClr val="0066FF"/>
                </a:solidFill>
              </a:rPr>
            </a:br>
            <a:r>
              <a:rPr lang="zh-CN" altLang="en-US" sz="2800" dirty="0"/>
              <a:t>查找速度慢</a:t>
            </a:r>
            <a:endParaRPr lang="en-US" altLang="zh-CN" sz="2800" dirty="0"/>
          </a:p>
          <a:p>
            <a:pPr lvl="2" eaLnBrk="1" hangingPunct="1"/>
            <a:endParaRPr lang="en-US" altLang="zh-CN" sz="2800" dirty="0"/>
          </a:p>
          <a:p>
            <a:pPr lvl="2" eaLnBrk="1" hangingPunct="1"/>
            <a:r>
              <a:rPr lang="zh-CN" altLang="en-US" sz="2800" dirty="0"/>
              <a:t>插入和删除运算</a:t>
            </a:r>
            <a:r>
              <a:rPr lang="zh-CN" altLang="en-US" sz="2800" dirty="0">
                <a:solidFill>
                  <a:srgbClr val="0066FF"/>
                </a:solidFill>
              </a:rPr>
              <a:t>无需移动结点</a:t>
            </a:r>
            <a:r>
              <a:rPr lang="zh-CN" altLang="en-US" sz="2800" dirty="0"/>
              <a:t>，仅需修改指针。解决了顺序表的插入或删除需要移动大量元素的问题。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2E8793-390F-43B5-92FA-BB07E9208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0201" y="1700280"/>
            <a:ext cx="4685200" cy="3414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dirty="0"/>
              <a:t>顺序表特点</a:t>
            </a:r>
            <a:endParaRPr lang="en-US" altLang="zh-CN" sz="3200" dirty="0"/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可随机存取任一元素</a:t>
            </a:r>
            <a:r>
              <a:rPr lang="en-US" altLang="zh-CN" dirty="0">
                <a:solidFill>
                  <a:srgbClr val="00B0F0"/>
                </a:solidFill>
              </a:rPr>
              <a:t>(random access)</a:t>
            </a:r>
            <a:endParaRPr lang="zh-CN" altLang="en-US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>
                <a:solidFill>
                  <a:srgbClr val="00B0F0"/>
                </a:solidFill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</a:endParaRPr>
          </a:p>
          <a:p>
            <a:pPr lvl="2" eaLnBrk="1" hangingPunct="1"/>
            <a:r>
              <a:rPr lang="zh-CN" altLang="en-US" sz="2800" dirty="0"/>
              <a:t>插入、删除需</a:t>
            </a:r>
            <a:r>
              <a:rPr lang="zh-CN" altLang="en-US" sz="2800" dirty="0">
                <a:solidFill>
                  <a:srgbClr val="00B0F0"/>
                </a:solidFill>
              </a:rPr>
              <a:t>移动大量的元素</a:t>
            </a:r>
          </a:p>
          <a:p>
            <a:pPr lvl="2" eaLnBrk="1" hangingPunct="1"/>
            <a:r>
              <a:rPr lang="zh-CN" altLang="en-US" dirty="0">
                <a:solidFill>
                  <a:srgbClr val="00B0F0"/>
                </a:solidFill>
              </a:rPr>
              <a:t>预先分配空间需按最大空间分配，利用不充分！</a:t>
            </a:r>
          </a:p>
          <a:p>
            <a:pPr lvl="2" eaLnBrk="1" hangingPunct="1"/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表容量难以扩充</a:t>
            </a:r>
            <a:endParaRPr lang="zh-CN" altLang="en-US" sz="2800" kern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C82180-D00E-4BA5-8DFC-B25E0D11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115F-7CB1-45DE-9530-ECCF34670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Hans-HK" altLang="en-US"/>
          </a:p>
        </p:txBody>
      </p:sp>
    </p:spTree>
    <p:extLst>
      <p:ext uri="{BB962C8B-B14F-4D97-AF65-F5344CB8AC3E}">
        <p14:creationId xmlns:p14="http://schemas.microsoft.com/office/powerpoint/2010/main" val="1206606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D4B49-A8E4-42EF-AB86-B06E6379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ListInsert(</a:t>
            </a:r>
            <a:r>
              <a:rPr kumimoji="1" lang="en-US" altLang="zh-CN" sz="44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i</a:t>
            </a:r>
            <a:r>
              <a:rPr kumimoji="1" lang="en-US" altLang="zh-CN" sz="4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"/>
                <a:cs typeface=""/>
              </a:rPr>
              <a:t>, e )</a:t>
            </a:r>
            <a:r>
              <a:rPr kumimoji="1" lang="zh-CN" altLang="en-US" sz="44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n-ea"/>
                <a:ea typeface="+mn-ea"/>
                <a:cs typeface=""/>
              </a:rPr>
              <a:t>的线性表实现</a:t>
            </a:r>
            <a:endParaRPr lang="zh-Hans-HK" altLang="en-US" dirty="0">
              <a:latin typeface="+mn-ea"/>
              <a:ea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B89D814-3E27-48FE-BD02-C01F5E287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714" y="1741489"/>
            <a:ext cx="8501062" cy="131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/>
            <a:r>
              <a:rPr lang="zh-CN" altLang="en-US" sz="3200" kern="0" dirty="0"/>
              <a:t>定义：在第</a:t>
            </a:r>
            <a:r>
              <a:rPr lang="en-US" altLang="zh-CN" sz="3200" kern="0" dirty="0" err="1"/>
              <a:t>i</a:t>
            </a:r>
            <a:r>
              <a:rPr lang="zh-CN" altLang="en-US" sz="3200" kern="0" dirty="0"/>
              <a:t>（</a:t>
            </a:r>
            <a:r>
              <a:rPr lang="en-US" altLang="zh-CN" sz="3200" kern="0" dirty="0">
                <a:solidFill>
                  <a:srgbClr val="0000FF"/>
                </a:solidFill>
              </a:rPr>
              <a:t>1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i </a:t>
            </a:r>
            <a:r>
              <a:rPr lang="en-US" altLang="zh-CN" sz="3200" kern="0" dirty="0">
                <a:solidFill>
                  <a:srgbClr val="0000FF"/>
                </a:solidFill>
                <a:sym typeface="Symbol" panose="05050102010706020507" pitchFamily="18" charset="2"/>
              </a:rPr>
              <a:t></a:t>
            </a:r>
            <a:r>
              <a:rPr lang="en-US" altLang="zh-CN" sz="3200" kern="0" dirty="0">
                <a:solidFill>
                  <a:srgbClr val="0000FF"/>
                </a:solidFill>
              </a:rPr>
              <a:t> n+1</a:t>
            </a:r>
            <a:r>
              <a:rPr lang="zh-CN" altLang="en-US" sz="3200" kern="0" dirty="0"/>
              <a:t>）</a:t>
            </a:r>
            <a:r>
              <a:rPr lang="zh-CN" altLang="zh-CN" sz="3200" kern="0" dirty="0"/>
              <a:t>个元素</a:t>
            </a:r>
            <a:r>
              <a:rPr lang="zh-CN" altLang="zh-CN" sz="3200" kern="0" dirty="0">
                <a:solidFill>
                  <a:srgbClr val="CC3300"/>
                </a:solidFill>
              </a:rPr>
              <a:t>之前</a:t>
            </a:r>
            <a:br>
              <a:rPr lang="en-US" altLang="zh-CN" sz="3200" kern="0" dirty="0">
                <a:solidFill>
                  <a:srgbClr val="CC3300"/>
                </a:solidFill>
              </a:rPr>
            </a:br>
            <a:r>
              <a:rPr lang="zh-CN" altLang="zh-CN" sz="3200" kern="0" dirty="0"/>
              <a:t>插入一个新的数据元素</a:t>
            </a:r>
            <a:r>
              <a:rPr lang="en-US" altLang="zh-CN" sz="3200" kern="0" dirty="0"/>
              <a:t>e</a:t>
            </a:r>
            <a:r>
              <a:rPr lang="zh-CN" altLang="en-US" sz="3200" kern="0" dirty="0"/>
              <a:t>，</a:t>
            </a:r>
            <a:r>
              <a:rPr lang="zh-CN" altLang="zh-CN" sz="3200" kern="0" dirty="0"/>
              <a:t>使线性表</a:t>
            </a:r>
            <a:endParaRPr lang="zh-CN" altLang="en-US" sz="3200" kern="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C08971E-9926-4F5E-845A-BFDA8E5D220D}"/>
                  </a:ext>
                </a:extLst>
              </p:cNvPr>
              <p:cNvSpPr txBox="1"/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5" name="Object 3">
                <a:extLst>
                  <a:ext uri="{FF2B5EF4-FFF2-40B4-BE49-F238E27FC236}">
                    <a16:creationId xmlns:a16="http://schemas.microsoft.com/office/drawing/2014/main" id="{4C08971E-9926-4F5E-845A-BFDA8E5D2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73755" y="3034241"/>
                <a:ext cx="6157912" cy="606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>
            <a:extLst>
              <a:ext uri="{FF2B5EF4-FFF2-40B4-BE49-F238E27FC236}">
                <a16:creationId xmlns:a16="http://schemas.microsoft.com/office/drawing/2014/main" id="{2B54439F-9D35-4B24-8201-1E694F831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6" y="3797302"/>
            <a:ext cx="850106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 panose="02010509060101010101" pitchFamily="49" charset="-122"/>
              <a:ea typeface="隶书" panose="02010509060101010101" pitchFamily="49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48FD954C-6BAA-4AD0-BD4D-8F0CB7B3E3D0}"/>
                  </a:ext>
                </a:extLst>
              </p:cNvPr>
              <p:cNvSpPr txBox="1"/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ans-HK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zh-Hans-HK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zh-Hans-HK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Hans-HK" altLang="en-US" sz="3200" dirty="0"/>
              </a:p>
            </p:txBody>
          </p:sp>
        </mc:Choice>
        <mc:Fallback xmlns="">
          <p:sp>
            <p:nvSpPr>
              <p:cNvPr id="7" name="Object 5">
                <a:extLst>
                  <a:ext uri="{FF2B5EF4-FFF2-40B4-BE49-F238E27FC236}">
                    <a16:creationId xmlns:a16="http://schemas.microsoft.com/office/drawing/2014/main" id="{48FD954C-6BAA-4AD0-BD4D-8F0CB7B3E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58247" y="4407958"/>
                <a:ext cx="6678613" cy="60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6">
            <a:extLst>
              <a:ext uri="{FF2B5EF4-FFF2-40B4-BE49-F238E27FC236}">
                <a16:creationId xmlns:a16="http://schemas.microsoft.com/office/drawing/2014/main" id="{8CDC8008-D15E-4349-B183-E1E7AE635C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736" y="5098345"/>
            <a:ext cx="8501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i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共（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ea typeface="隶书" panose="02010509060101010101" pitchFamily="49" charset="-122"/>
                <a:cs typeface="+mn-cs"/>
              </a:rPr>
              <a:t>n-i+1)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 panose="02010509060101010101" pitchFamily="49" charset="-122"/>
                <a:cs typeface="+mn-cs"/>
              </a:rPr>
              <a:t>个元素后移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374165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A12689-AF94-4518-8D85-179C1044F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注：以下例子在实验课上讲解。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（留在</a:t>
            </a:r>
            <a:r>
              <a:rPr lang="en-US" altLang="zh-CN" dirty="0"/>
              <a:t>ppt</a:t>
            </a:r>
            <a:r>
              <a:rPr lang="zh-CN" altLang="en-US" dirty="0"/>
              <a:t>上，如果课讲快了可以讲此例子）</a:t>
            </a:r>
            <a:endParaRPr lang="zh-Hans-HK" altLang="en-US" dirty="0"/>
          </a:p>
        </p:txBody>
      </p:sp>
    </p:spTree>
    <p:extLst>
      <p:ext uri="{BB962C8B-B14F-4D97-AF65-F5344CB8AC3E}">
        <p14:creationId xmlns:p14="http://schemas.microsoft.com/office/powerpoint/2010/main" val="22423569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477D6F89-95E2-4FFD-812C-75FA40611A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65678" y="872364"/>
            <a:ext cx="6604397" cy="677354"/>
          </a:xfrm>
        </p:spPr>
        <p:txBody>
          <a:bodyPr/>
          <a:lstStyle/>
          <a:p>
            <a:pPr eaLnBrk="1" hangingPunct="1"/>
            <a:r>
              <a:rPr lang="zh-CN" altLang="en-US" sz="2700" dirty="0">
                <a:solidFill>
                  <a:schemeClr val="tx2"/>
                </a:solidFill>
              </a:rPr>
              <a:t>应用举例：一元多项式的表示及相加</a:t>
            </a:r>
          </a:p>
        </p:txBody>
      </p:sp>
      <p:graphicFrame>
        <p:nvGraphicFramePr>
          <p:cNvPr id="100355" name="Object 3">
            <a:extLst>
              <a:ext uri="{FF2B5EF4-FFF2-40B4-BE49-F238E27FC236}">
                <a16:creationId xmlns:a16="http://schemas.microsoft.com/office/drawing/2014/main" id="{9EC70C87-12EB-4258-9009-258A44DFBCF6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196703" y="2064545"/>
          <a:ext cx="3889772" cy="378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3" name="Microsoft 公式 3.0" r:id="rId4" imgW="2311400" imgH="241300" progId="Equation.3">
                  <p:embed/>
                </p:oleObj>
              </mc:Choice>
              <mc:Fallback>
                <p:oleObj name="Microsoft 公式 3.0" r:id="rId4" imgW="2311400" imgH="241300" progId="Equation.3">
                  <p:embed/>
                  <p:pic>
                    <p:nvPicPr>
                      <p:cNvPr id="100355" name="Object 3">
                        <a:extLst>
                          <a:ext uri="{FF2B5EF4-FFF2-40B4-BE49-F238E27FC236}">
                            <a16:creationId xmlns:a16="http://schemas.microsoft.com/office/drawing/2014/main" id="{9EC70C87-12EB-4258-9009-258A44DFBCF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6703" y="2064545"/>
                        <a:ext cx="3889772" cy="378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0370" name="Object 4">
            <a:extLst>
              <a:ext uri="{FF2B5EF4-FFF2-40B4-BE49-F238E27FC236}">
                <a16:creationId xmlns:a16="http://schemas.microsoft.com/office/drawing/2014/main" id="{93B5F4D6-EBC1-4C04-884D-977E9E576E20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3806430" y="2613422"/>
          <a:ext cx="2521744" cy="360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4" name="公式" r:id="rId6" imgW="1498600" imgH="228600" progId="Equation.3">
                  <p:embed/>
                </p:oleObj>
              </mc:Choice>
              <mc:Fallback>
                <p:oleObj name="公式" r:id="rId6" imgW="1498600" imgH="228600" progId="Equation.3">
                  <p:embed/>
                  <p:pic>
                    <p:nvPicPr>
                      <p:cNvPr id="100370" name="Object 4">
                        <a:extLst>
                          <a:ext uri="{FF2B5EF4-FFF2-40B4-BE49-F238E27FC236}">
                            <a16:creationId xmlns:a16="http://schemas.microsoft.com/office/drawing/2014/main" id="{93B5F4D6-EBC1-4C04-884D-977E9E576E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6430" y="2613422"/>
                        <a:ext cx="2521744" cy="36075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71" name="Text Box 5">
            <a:extLst>
              <a:ext uri="{FF2B5EF4-FFF2-40B4-BE49-F238E27FC236}">
                <a16:creationId xmlns:a16="http://schemas.microsoft.com/office/drawing/2014/main" id="{E04E9EB3-92BA-4A5F-898B-4C03A0201C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7382" y="2603779"/>
            <a:ext cx="191590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隶书" panose="02010509060101010101" pitchFamily="49" charset="-122"/>
              </a:rPr>
              <a:t>可用线性表</a:t>
            </a:r>
            <a:r>
              <a:rPr lang="en-US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P</a:t>
            </a:r>
            <a:r>
              <a:rPr lang="zh-CN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表示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0368" name="Object 6">
            <a:extLst>
              <a:ext uri="{FF2B5EF4-FFF2-40B4-BE49-F238E27FC236}">
                <a16:creationId xmlns:a16="http://schemas.microsoft.com/office/drawing/2014/main" id="{9EF06D44-B2DF-43C9-818C-655C40C3595B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2591991" y="3042942"/>
          <a:ext cx="2628900" cy="36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05" name="Equation" r:id="rId8" imgW="1562100" imgH="228600" progId="Equation.DSMT4">
                  <p:embed/>
                </p:oleObj>
              </mc:Choice>
              <mc:Fallback>
                <p:oleObj name="Equation" r:id="rId8" imgW="1562100" imgH="228600" progId="Equation.DSMT4">
                  <p:embed/>
                  <p:pic>
                    <p:nvPicPr>
                      <p:cNvPr id="100368" name="Object 6">
                        <a:extLst>
                          <a:ext uri="{FF2B5EF4-FFF2-40B4-BE49-F238E27FC236}">
                            <a16:creationId xmlns:a16="http://schemas.microsoft.com/office/drawing/2014/main" id="{9EF06D44-B2DF-43C9-818C-655C40C359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991" y="3042942"/>
                        <a:ext cx="2628900" cy="360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0369" name="Text Box 7">
            <a:extLst>
              <a:ext uri="{FF2B5EF4-FFF2-40B4-BE49-F238E27FC236}">
                <a16:creationId xmlns:a16="http://schemas.microsoft.com/office/drawing/2014/main" id="{AF703C11-E5EB-4CB6-B4B5-86B81AF4E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6913" y="3053241"/>
            <a:ext cx="56092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隶书" panose="02010509060101010101" pitchFamily="49" charset="-122"/>
              </a:rPr>
              <a:t>但对      </a:t>
            </a:r>
            <a:r>
              <a:rPr lang="en-US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                 </a:t>
            </a:r>
            <a:r>
              <a:rPr lang="zh-CN" altLang="zh-CN" sz="1800" dirty="0">
                <a:solidFill>
                  <a:srgbClr val="660066"/>
                </a:solidFill>
                <a:latin typeface="隶书" panose="02010509060101010101" pitchFamily="49" charset="-122"/>
              </a:rPr>
              <a:t>这样的多项式浪费空间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/>
              <p:nvPr/>
            </p:nvSpPr>
            <p:spPr bwMode="auto">
              <a:xfrm>
                <a:off x="2277666" y="3577830"/>
                <a:ext cx="4342209" cy="3786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Hans-HK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100367" name="Object 9">
                <a:extLst>
                  <a:ext uri="{FF2B5EF4-FFF2-40B4-BE49-F238E27FC236}">
                    <a16:creationId xmlns:a16="http://schemas.microsoft.com/office/drawing/2014/main" id="{1BFA3F3F-B02F-4159-9C84-DB3B1DD48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77666" y="3577830"/>
                <a:ext cx="4342209" cy="378619"/>
              </a:xfrm>
              <a:prstGeom prst="rect">
                <a:avLst/>
              </a:prstGeom>
              <a:blipFill>
                <a:blip r:embed="rId10"/>
                <a:stretch>
                  <a:fillRect b="-112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4" name="Text Box 10">
            <a:extLst>
              <a:ext uri="{FF2B5EF4-FFF2-40B4-BE49-F238E27FC236}">
                <a16:creationId xmlns:a16="http://schemas.microsoft.com/office/drawing/2014/main" id="{EAD2796F-84F6-4D7A-881F-501F95B51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1480" y="3959901"/>
            <a:ext cx="6463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其中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/>
              <p:nvPr/>
            </p:nvSpPr>
            <p:spPr bwMode="auto">
              <a:xfrm>
                <a:off x="2853928" y="3992166"/>
                <a:ext cx="4756547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Hans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</m:t>
                      </m:r>
                      <m:r>
                        <a:rPr lang="en-US" altLang="zh-Hans-HK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zh-Hans-HK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Hans-HK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为非零系数）</m:t>
                      </m:r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100365" name="Object 11">
                <a:extLst>
                  <a:ext uri="{FF2B5EF4-FFF2-40B4-BE49-F238E27FC236}">
                    <a16:creationId xmlns:a16="http://schemas.microsoft.com/office/drawing/2014/main" id="{EB5ECCE4-7DD6-4B66-AB78-F442AC10C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53928" y="3992166"/>
                <a:ext cx="4756547" cy="360759"/>
              </a:xfrm>
              <a:prstGeom prst="rect">
                <a:avLst/>
              </a:prstGeom>
              <a:blipFill>
                <a:blip r:embed="rId11"/>
                <a:stretch>
                  <a:fillRect b="-1186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1" name="Text Box 12">
            <a:extLst>
              <a:ext uri="{FF2B5EF4-FFF2-40B4-BE49-F238E27FC236}">
                <a16:creationId xmlns:a16="http://schemas.microsoft.com/office/drawing/2014/main" id="{49873E0F-508D-4A47-B62E-F88C972EBD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9" y="4351021"/>
            <a:ext cx="38779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用数据域含两个数据项的线性表表示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/>
              <p:nvPr/>
            </p:nvSpPr>
            <p:spPr bwMode="auto">
              <a:xfrm>
                <a:off x="1960960" y="4732735"/>
                <a:ext cx="4756546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zh-Hans-HK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zh-Hans-HK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zh-Hans-HK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zh-Hans-HK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Hans-HK" altLang="en-US" dirty="0"/>
              </a:p>
            </p:txBody>
          </p:sp>
        </mc:Choice>
        <mc:Fallback xmlns="">
          <p:sp>
            <p:nvSpPr>
              <p:cNvPr id="100362" name="Object 13">
                <a:extLst>
                  <a:ext uri="{FF2B5EF4-FFF2-40B4-BE49-F238E27FC236}">
                    <a16:creationId xmlns:a16="http://schemas.microsoft.com/office/drawing/2014/main" id="{F74A68C9-CE16-40C9-9A54-165D01D2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960" y="4732735"/>
                <a:ext cx="4756546" cy="360759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360" name="Text Box 14">
            <a:extLst>
              <a:ext uri="{FF2B5EF4-FFF2-40B4-BE49-F238E27FC236}">
                <a16:creationId xmlns:a16="http://schemas.microsoft.com/office/drawing/2014/main" id="{A9E67CBD-EB5B-4D84-B962-0A46D6EA9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8338" y="5100519"/>
            <a:ext cx="5262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</a:rPr>
              <a:t>其存储结构可以用顺序存储结构，也可以用单链表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FBF694D4-9EE7-4528-82B1-6C1E4C9701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19822" y="583865"/>
            <a:ext cx="6375797" cy="445294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单链表的结点定义</a:t>
            </a:r>
          </a:p>
        </p:txBody>
      </p:sp>
      <p:sp>
        <p:nvSpPr>
          <p:cNvPr id="101379" name="Text Box 3">
            <a:extLst>
              <a:ext uri="{FF2B5EF4-FFF2-40B4-BE49-F238E27FC236}">
                <a16:creationId xmlns:a16="http://schemas.microsoft.com/office/drawing/2014/main" id="{DF0FCE4A-0D0D-409F-83BE-764C8DB98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2423" y="1539939"/>
            <a:ext cx="2185214" cy="1200329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exp;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  <p:grpSp>
        <p:nvGrpSpPr>
          <p:cNvPr id="101380" name="Group 4">
            <a:extLst>
              <a:ext uri="{FF2B5EF4-FFF2-40B4-BE49-F238E27FC236}">
                <a16:creationId xmlns:a16="http://schemas.microsoft.com/office/drawing/2014/main" id="{C7B7E268-F88C-4B4F-8EC0-84B2B8B0FABA}"/>
              </a:ext>
            </a:extLst>
          </p:cNvPr>
          <p:cNvGrpSpPr>
            <a:grpSpLocks/>
          </p:cNvGrpSpPr>
          <p:nvPr/>
        </p:nvGrpSpPr>
        <p:grpSpPr bwMode="auto">
          <a:xfrm>
            <a:off x="4868466" y="1825229"/>
            <a:ext cx="1853804" cy="353616"/>
            <a:chOff x="3129" y="813"/>
            <a:chExt cx="1557" cy="297"/>
          </a:xfrm>
        </p:grpSpPr>
        <p:sp>
          <p:nvSpPr>
            <p:cNvPr id="101474" name="Rectangle 5">
              <a:extLst>
                <a:ext uri="{FF2B5EF4-FFF2-40B4-BE49-F238E27FC236}">
                  <a16:creationId xmlns:a16="http://schemas.microsoft.com/office/drawing/2014/main" id="{AEC54643-9335-4BF9-8795-85DB1AF837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33"/>
              <a:ext cx="1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5" name="Rectangle 6">
              <a:extLst>
                <a:ext uri="{FF2B5EF4-FFF2-40B4-BE49-F238E27FC236}">
                  <a16:creationId xmlns:a16="http://schemas.microsoft.com/office/drawing/2014/main" id="{6507118B-F0E7-4937-96A2-1511234FA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834"/>
              <a:ext cx="60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6" name="Rectangle 7">
              <a:extLst>
                <a:ext uri="{FF2B5EF4-FFF2-40B4-BE49-F238E27FC236}">
                  <a16:creationId xmlns:a16="http://schemas.microsoft.com/office/drawing/2014/main" id="{20AE7150-734B-4AA4-ADBB-49E5FFA9CF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833"/>
              <a:ext cx="155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477" name="Text Box 8">
              <a:extLst>
                <a:ext uri="{FF2B5EF4-FFF2-40B4-BE49-F238E27FC236}">
                  <a16:creationId xmlns:a16="http://schemas.microsoft.com/office/drawing/2014/main" id="{0CD00DDC-6C91-4981-83F4-8843831E32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9" y="831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</a:p>
          </p:txBody>
        </p:sp>
        <p:sp>
          <p:nvSpPr>
            <p:cNvPr id="101478" name="Text Box 9">
              <a:extLst>
                <a:ext uri="{FF2B5EF4-FFF2-40B4-BE49-F238E27FC236}">
                  <a16:creationId xmlns:a16="http://schemas.microsoft.com/office/drawing/2014/main" id="{6760EF90-F0CD-42A1-807E-327AC7AB10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839"/>
              <a:ext cx="3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</a:p>
          </p:txBody>
        </p:sp>
        <p:sp>
          <p:nvSpPr>
            <p:cNvPr id="101479" name="Text Box 10">
              <a:extLst>
                <a:ext uri="{FF2B5EF4-FFF2-40B4-BE49-F238E27FC236}">
                  <a16:creationId xmlns:a16="http://schemas.microsoft.com/office/drawing/2014/main" id="{3EEC02AB-4FB1-411B-8ECD-9366A99805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54" y="813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</a:p>
          </p:txBody>
        </p:sp>
      </p:grpSp>
      <p:graphicFrame>
        <p:nvGraphicFramePr>
          <p:cNvPr id="101381" name="Object 12">
            <a:extLst>
              <a:ext uri="{FF2B5EF4-FFF2-40B4-BE49-F238E27FC236}">
                <a16:creationId xmlns:a16="http://schemas.microsoft.com/office/drawing/2014/main" id="{E59ECDA2-6EA8-4294-B566-ECF261530FD7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746647" y="2938649"/>
          <a:ext cx="4556522" cy="913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" name="Equation" r:id="rId4" imgW="2578100" imgH="736600" progId="Equation.DSMT4">
                  <p:embed/>
                </p:oleObj>
              </mc:Choice>
              <mc:Fallback>
                <p:oleObj name="Equation" r:id="rId4" imgW="2578100" imgH="736600" progId="Equation.DSMT4">
                  <p:embed/>
                  <p:pic>
                    <p:nvPicPr>
                      <p:cNvPr id="101381" name="Object 12">
                        <a:extLst>
                          <a:ext uri="{FF2B5EF4-FFF2-40B4-BE49-F238E27FC236}">
                            <a16:creationId xmlns:a16="http://schemas.microsoft.com/office/drawing/2014/main" id="{E59ECDA2-6EA8-4294-B566-ECF261530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647" y="2938649"/>
                        <a:ext cx="4556522" cy="9132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2" name="Group 13">
            <a:extLst>
              <a:ext uri="{FF2B5EF4-FFF2-40B4-BE49-F238E27FC236}">
                <a16:creationId xmlns:a16="http://schemas.microsoft.com/office/drawing/2014/main" id="{E4533BBB-F265-4F4D-BBDC-022D6BF0C2E7}"/>
              </a:ext>
            </a:extLst>
          </p:cNvPr>
          <p:cNvGrpSpPr>
            <a:grpSpLocks/>
          </p:cNvGrpSpPr>
          <p:nvPr/>
        </p:nvGrpSpPr>
        <p:grpSpPr bwMode="auto">
          <a:xfrm>
            <a:off x="1303736" y="3920732"/>
            <a:ext cx="6507957" cy="372666"/>
            <a:chOff x="409" y="2575"/>
            <a:chExt cx="5466" cy="313"/>
          </a:xfrm>
        </p:grpSpPr>
        <p:grpSp>
          <p:nvGrpSpPr>
            <p:cNvPr id="101443" name="Group 14">
              <a:extLst>
                <a:ext uri="{FF2B5EF4-FFF2-40B4-BE49-F238E27FC236}">
                  <a16:creationId xmlns:a16="http://schemas.microsoft.com/office/drawing/2014/main" id="{4A489645-F13A-40E2-8D40-01F4AE7F70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33" y="2591"/>
              <a:ext cx="745" cy="271"/>
              <a:chOff x="933" y="2602"/>
              <a:chExt cx="745" cy="271"/>
            </a:xfrm>
          </p:grpSpPr>
          <p:sp>
            <p:nvSpPr>
              <p:cNvPr id="101471" name="Rectangle 15" descr="浅色上对角线">
                <a:extLst>
                  <a:ext uri="{FF2B5EF4-FFF2-40B4-BE49-F238E27FC236}">
                    <a16:creationId xmlns:a16="http://schemas.microsoft.com/office/drawing/2014/main" id="{5AF6E028-9C22-450E-82D3-06DDD322AB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2" name="Rectangle 16">
                <a:extLst>
                  <a:ext uri="{FF2B5EF4-FFF2-40B4-BE49-F238E27FC236}">
                    <a16:creationId xmlns:a16="http://schemas.microsoft.com/office/drawing/2014/main" id="{01FEFB08-962D-4F71-96CF-F254E28B13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73" name="Line 17">
                <a:extLst>
                  <a:ext uri="{FF2B5EF4-FFF2-40B4-BE49-F238E27FC236}">
                    <a16:creationId xmlns:a16="http://schemas.microsoft.com/office/drawing/2014/main" id="{ED49F786-54A6-411A-81DC-3292936493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44" name="Text Box 18">
              <a:extLst>
                <a:ext uri="{FF2B5EF4-FFF2-40B4-BE49-F238E27FC236}">
                  <a16:creationId xmlns:a16="http://schemas.microsoft.com/office/drawing/2014/main" id="{EF811A88-9429-40C5-9BB4-94CE825972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8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45" name="Line 19">
              <a:extLst>
                <a:ext uri="{FF2B5EF4-FFF2-40B4-BE49-F238E27FC236}">
                  <a16:creationId xmlns:a16="http://schemas.microsoft.com/office/drawing/2014/main" id="{D17A2678-BE6D-448B-97A6-7F6430769F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46" name="Text Box 20">
              <a:extLst>
                <a:ext uri="{FF2B5EF4-FFF2-40B4-BE49-F238E27FC236}">
                  <a16:creationId xmlns:a16="http://schemas.microsoft.com/office/drawing/2014/main" id="{0D1C432A-376D-418D-9923-2643BFF72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2575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101447" name="Group 21">
              <a:extLst>
                <a:ext uri="{FF2B5EF4-FFF2-40B4-BE49-F238E27FC236}">
                  <a16:creationId xmlns:a16="http://schemas.microsoft.com/office/drawing/2014/main" id="{F99F78F1-480E-4E79-B0B5-C43555D140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34" y="2608"/>
              <a:ext cx="1134" cy="280"/>
              <a:chOff x="1634" y="2619"/>
              <a:chExt cx="1134" cy="280"/>
            </a:xfrm>
          </p:grpSpPr>
          <p:sp>
            <p:nvSpPr>
              <p:cNvPr id="101466" name="Line 22">
                <a:extLst>
                  <a:ext uri="{FF2B5EF4-FFF2-40B4-BE49-F238E27FC236}">
                    <a16:creationId xmlns:a16="http://schemas.microsoft.com/office/drawing/2014/main" id="{DF5D8700-449D-4976-9E89-3D12DD6B70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7" name="Group 23">
                <a:extLst>
                  <a:ext uri="{FF2B5EF4-FFF2-40B4-BE49-F238E27FC236}">
                    <a16:creationId xmlns:a16="http://schemas.microsoft.com/office/drawing/2014/main" id="{FE908C2F-A0A0-4714-AC37-5F7CBE23058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68" name="Rectangle 24">
                  <a:extLst>
                    <a:ext uri="{FF2B5EF4-FFF2-40B4-BE49-F238E27FC236}">
                      <a16:creationId xmlns:a16="http://schemas.microsoft.com/office/drawing/2014/main" id="{874B6040-8DC8-411B-8F56-E7037B940B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69" name="Line 25">
                  <a:extLst>
                    <a:ext uri="{FF2B5EF4-FFF2-40B4-BE49-F238E27FC236}">
                      <a16:creationId xmlns:a16="http://schemas.microsoft.com/office/drawing/2014/main" id="{A5707F4C-EAB8-49C7-8FB7-E2D4ED3063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70" name="Line 26">
                  <a:extLst>
                    <a:ext uri="{FF2B5EF4-FFF2-40B4-BE49-F238E27FC236}">
                      <a16:creationId xmlns:a16="http://schemas.microsoft.com/office/drawing/2014/main" id="{5635997B-DB3B-4901-AA23-B2263C6DC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8" name="Group 27">
              <a:extLst>
                <a:ext uri="{FF2B5EF4-FFF2-40B4-BE49-F238E27FC236}">
                  <a16:creationId xmlns:a16="http://schemas.microsoft.com/office/drawing/2014/main" id="{33F73DBD-68F1-4458-8A00-D22C1FE952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52" y="2604"/>
              <a:ext cx="1134" cy="280"/>
              <a:chOff x="1634" y="2619"/>
              <a:chExt cx="1134" cy="280"/>
            </a:xfrm>
          </p:grpSpPr>
          <p:sp>
            <p:nvSpPr>
              <p:cNvPr id="101461" name="Line 28">
                <a:extLst>
                  <a:ext uri="{FF2B5EF4-FFF2-40B4-BE49-F238E27FC236}">
                    <a16:creationId xmlns:a16="http://schemas.microsoft.com/office/drawing/2014/main" id="{7C2B83F0-623F-4AF3-99E4-85BFF5F52E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62" name="Group 29">
                <a:extLst>
                  <a:ext uri="{FF2B5EF4-FFF2-40B4-BE49-F238E27FC236}">
                    <a16:creationId xmlns:a16="http://schemas.microsoft.com/office/drawing/2014/main" id="{E1BCB159-FE50-4C95-9E83-EB979DD469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63" name="Rectangle 30">
                  <a:extLst>
                    <a:ext uri="{FF2B5EF4-FFF2-40B4-BE49-F238E27FC236}">
                      <a16:creationId xmlns:a16="http://schemas.microsoft.com/office/drawing/2014/main" id="{2A4BFD2A-1048-4D8D-90AA-B203601C2E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3     1       </a:t>
                  </a:r>
                </a:p>
              </p:txBody>
            </p:sp>
            <p:sp>
              <p:nvSpPr>
                <p:cNvPr id="101464" name="Line 31">
                  <a:extLst>
                    <a:ext uri="{FF2B5EF4-FFF2-40B4-BE49-F238E27FC236}">
                      <a16:creationId xmlns:a16="http://schemas.microsoft.com/office/drawing/2014/main" id="{C317FB7F-0576-466E-AC17-046DAECDCA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5" name="Line 32">
                  <a:extLst>
                    <a:ext uri="{FF2B5EF4-FFF2-40B4-BE49-F238E27FC236}">
                      <a16:creationId xmlns:a16="http://schemas.microsoft.com/office/drawing/2014/main" id="{A07919C9-EEC4-4944-B0C7-6BC59A2A80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49" name="Group 33">
              <a:extLst>
                <a:ext uri="{FF2B5EF4-FFF2-40B4-BE49-F238E27FC236}">
                  <a16:creationId xmlns:a16="http://schemas.microsoft.com/office/drawing/2014/main" id="{543126E2-C6E3-48E0-B136-5D47EBA48B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53" y="2604"/>
              <a:ext cx="1094" cy="280"/>
              <a:chOff x="1634" y="2619"/>
              <a:chExt cx="1094" cy="280"/>
            </a:xfrm>
          </p:grpSpPr>
          <p:sp>
            <p:nvSpPr>
              <p:cNvPr id="101456" name="Line 34">
                <a:extLst>
                  <a:ext uri="{FF2B5EF4-FFF2-40B4-BE49-F238E27FC236}">
                    <a16:creationId xmlns:a16="http://schemas.microsoft.com/office/drawing/2014/main" id="{EDD8E2D7-C378-4177-B0FB-0B23263F40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7" name="Group 35">
                <a:extLst>
                  <a:ext uri="{FF2B5EF4-FFF2-40B4-BE49-F238E27FC236}">
                    <a16:creationId xmlns:a16="http://schemas.microsoft.com/office/drawing/2014/main" id="{405647B7-C9D5-4E7B-9ADC-0C7612E997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1458" name="Rectangle 36">
                  <a:extLst>
                    <a:ext uri="{FF2B5EF4-FFF2-40B4-BE49-F238E27FC236}">
                      <a16:creationId xmlns:a16="http://schemas.microsoft.com/office/drawing/2014/main" id="{1C1FE707-18F1-4062-88EA-E0D143294E3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1459" name="Line 37">
                  <a:extLst>
                    <a:ext uri="{FF2B5EF4-FFF2-40B4-BE49-F238E27FC236}">
                      <a16:creationId xmlns:a16="http://schemas.microsoft.com/office/drawing/2014/main" id="{3F7B94A3-191A-4CAF-A2E5-8445757162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60" name="Line 38">
                  <a:extLst>
                    <a:ext uri="{FF2B5EF4-FFF2-40B4-BE49-F238E27FC236}">
                      <a16:creationId xmlns:a16="http://schemas.microsoft.com/office/drawing/2014/main" id="{D0B8E6A4-3BD4-4541-9F91-3D9B819376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50" name="Group 39">
              <a:extLst>
                <a:ext uri="{FF2B5EF4-FFF2-40B4-BE49-F238E27FC236}">
                  <a16:creationId xmlns:a16="http://schemas.microsoft.com/office/drawing/2014/main" id="{00156951-09CD-4CAC-B0AD-5FB48B8AB4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65" y="2604"/>
              <a:ext cx="1210" cy="280"/>
              <a:chOff x="1634" y="2619"/>
              <a:chExt cx="1210" cy="280"/>
            </a:xfrm>
          </p:grpSpPr>
          <p:sp>
            <p:nvSpPr>
              <p:cNvPr id="101451" name="Line 40">
                <a:extLst>
                  <a:ext uri="{FF2B5EF4-FFF2-40B4-BE49-F238E27FC236}">
                    <a16:creationId xmlns:a16="http://schemas.microsoft.com/office/drawing/2014/main" id="{6DAAF427-C7AD-4EBE-9287-FB28E12697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52" name="Group 41">
                <a:extLst>
                  <a:ext uri="{FF2B5EF4-FFF2-40B4-BE49-F238E27FC236}">
                    <a16:creationId xmlns:a16="http://schemas.microsoft.com/office/drawing/2014/main" id="{8DBDFA87-CCAE-4CA0-BEAE-0D7138ECEC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1453" name="Rectangle 42">
                  <a:extLst>
                    <a:ext uri="{FF2B5EF4-FFF2-40B4-BE49-F238E27FC236}">
                      <a16:creationId xmlns:a16="http://schemas.microsoft.com/office/drawing/2014/main" id="{1E142C08-0963-4980-ACF0-472C0E985D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454" name="Line 43">
                  <a:extLst>
                    <a:ext uri="{FF2B5EF4-FFF2-40B4-BE49-F238E27FC236}">
                      <a16:creationId xmlns:a16="http://schemas.microsoft.com/office/drawing/2014/main" id="{4D51E805-19D1-4103-96D6-C6D1C6B97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55" name="Line 44">
                  <a:extLst>
                    <a:ext uri="{FF2B5EF4-FFF2-40B4-BE49-F238E27FC236}">
                      <a16:creationId xmlns:a16="http://schemas.microsoft.com/office/drawing/2014/main" id="{BD41A070-4FC8-4F55-B417-2C9666125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3" name="Group 45">
            <a:extLst>
              <a:ext uri="{FF2B5EF4-FFF2-40B4-BE49-F238E27FC236}">
                <a16:creationId xmlns:a16="http://schemas.microsoft.com/office/drawing/2014/main" id="{2694336A-8CB6-4A7A-9513-7DF76234D670}"/>
              </a:ext>
            </a:extLst>
          </p:cNvPr>
          <p:cNvGrpSpPr>
            <a:grpSpLocks/>
          </p:cNvGrpSpPr>
          <p:nvPr/>
        </p:nvGrpSpPr>
        <p:grpSpPr bwMode="auto">
          <a:xfrm>
            <a:off x="1290638" y="4444608"/>
            <a:ext cx="5266135" cy="372666"/>
            <a:chOff x="198" y="2960"/>
            <a:chExt cx="4423" cy="313"/>
          </a:xfrm>
        </p:grpSpPr>
        <p:grpSp>
          <p:nvGrpSpPr>
            <p:cNvPr id="101418" name="Group 46">
              <a:extLst>
                <a:ext uri="{FF2B5EF4-FFF2-40B4-BE49-F238E27FC236}">
                  <a16:creationId xmlns:a16="http://schemas.microsoft.com/office/drawing/2014/main" id="{C2803DCC-AA45-4D03-97F4-231101C60B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8" y="2976"/>
              <a:ext cx="745" cy="271"/>
              <a:chOff x="933" y="2602"/>
              <a:chExt cx="745" cy="271"/>
            </a:xfrm>
          </p:grpSpPr>
          <p:sp>
            <p:nvSpPr>
              <p:cNvPr id="101440" name="Rectangle 47" descr="浅色上对角线">
                <a:extLst>
                  <a:ext uri="{FF2B5EF4-FFF2-40B4-BE49-F238E27FC236}">
                    <a16:creationId xmlns:a16="http://schemas.microsoft.com/office/drawing/2014/main" id="{27179C16-AE9D-4BE5-83A7-E05B2A3FCC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1" name="Rectangle 48">
                <a:extLst>
                  <a:ext uri="{FF2B5EF4-FFF2-40B4-BE49-F238E27FC236}">
                    <a16:creationId xmlns:a16="http://schemas.microsoft.com/office/drawing/2014/main" id="{CC38DC64-9566-41C0-A47F-207DD4083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42" name="Line 49">
                <a:extLst>
                  <a:ext uri="{FF2B5EF4-FFF2-40B4-BE49-F238E27FC236}">
                    <a16:creationId xmlns:a16="http://schemas.microsoft.com/office/drawing/2014/main" id="{0EB100AE-330D-44C6-8DF1-F9CFF8BB8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419" name="Text Box 50">
              <a:extLst>
                <a:ext uri="{FF2B5EF4-FFF2-40B4-BE49-F238E27FC236}">
                  <a16:creationId xmlns:a16="http://schemas.microsoft.com/office/drawing/2014/main" id="{A42E260B-EEE2-4AD2-879B-34BB664656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9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420" name="Line 51">
              <a:extLst>
                <a:ext uri="{FF2B5EF4-FFF2-40B4-BE49-F238E27FC236}">
                  <a16:creationId xmlns:a16="http://schemas.microsoft.com/office/drawing/2014/main" id="{0C5DB2A9-7CDE-4D4A-ACE0-9AC87977F0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421" name="Text Box 52">
              <a:extLst>
                <a:ext uri="{FF2B5EF4-FFF2-40B4-BE49-F238E27FC236}">
                  <a16:creationId xmlns:a16="http://schemas.microsoft.com/office/drawing/2014/main" id="{5F2BF8CB-1A6F-4E15-AD74-A2DDD75971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2960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101422" name="Group 53">
              <a:extLst>
                <a:ext uri="{FF2B5EF4-FFF2-40B4-BE49-F238E27FC236}">
                  <a16:creationId xmlns:a16="http://schemas.microsoft.com/office/drawing/2014/main" id="{466E86FE-D121-4177-8F6D-1F88FACE67F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19" y="2993"/>
              <a:ext cx="1134" cy="280"/>
              <a:chOff x="1634" y="2619"/>
              <a:chExt cx="1134" cy="280"/>
            </a:xfrm>
          </p:grpSpPr>
          <p:sp>
            <p:nvSpPr>
              <p:cNvPr id="101435" name="Line 54">
                <a:extLst>
                  <a:ext uri="{FF2B5EF4-FFF2-40B4-BE49-F238E27FC236}">
                    <a16:creationId xmlns:a16="http://schemas.microsoft.com/office/drawing/2014/main" id="{D5B3CE9F-F06D-474D-BC89-BCB3C4C557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6" name="Group 55">
                <a:extLst>
                  <a:ext uri="{FF2B5EF4-FFF2-40B4-BE49-F238E27FC236}">
                    <a16:creationId xmlns:a16="http://schemas.microsoft.com/office/drawing/2014/main" id="{8A79F2FA-5694-4DDB-8B04-3E56976795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37" name="Rectangle 56">
                  <a:extLst>
                    <a:ext uri="{FF2B5EF4-FFF2-40B4-BE49-F238E27FC236}">
                      <a16:creationId xmlns:a16="http://schemas.microsoft.com/office/drawing/2014/main" id="{9EBAD3E9-1997-4452-9412-05E2A878FA0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1438" name="Line 57">
                  <a:extLst>
                    <a:ext uri="{FF2B5EF4-FFF2-40B4-BE49-F238E27FC236}">
                      <a16:creationId xmlns:a16="http://schemas.microsoft.com/office/drawing/2014/main" id="{57B7F46B-EB32-47FD-9B98-BEF19FA5C1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9" name="Line 58">
                  <a:extLst>
                    <a:ext uri="{FF2B5EF4-FFF2-40B4-BE49-F238E27FC236}">
                      <a16:creationId xmlns:a16="http://schemas.microsoft.com/office/drawing/2014/main" id="{D47F357B-1B5A-42DA-A994-6206C2291E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3" name="Group 59">
              <a:extLst>
                <a:ext uri="{FF2B5EF4-FFF2-40B4-BE49-F238E27FC236}">
                  <a16:creationId xmlns:a16="http://schemas.microsoft.com/office/drawing/2014/main" id="{63C31160-A40F-48B5-AD4F-B70C689A74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2989"/>
              <a:ext cx="1134" cy="280"/>
              <a:chOff x="1634" y="2619"/>
              <a:chExt cx="1134" cy="280"/>
            </a:xfrm>
          </p:grpSpPr>
          <p:sp>
            <p:nvSpPr>
              <p:cNvPr id="101430" name="Line 60">
                <a:extLst>
                  <a:ext uri="{FF2B5EF4-FFF2-40B4-BE49-F238E27FC236}">
                    <a16:creationId xmlns:a16="http://schemas.microsoft.com/office/drawing/2014/main" id="{6830EEBB-D809-4BA8-B8CD-1185AAA42C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31" name="Group 61">
                <a:extLst>
                  <a:ext uri="{FF2B5EF4-FFF2-40B4-BE49-F238E27FC236}">
                    <a16:creationId xmlns:a16="http://schemas.microsoft.com/office/drawing/2014/main" id="{473B8C0A-9B2E-4D4D-A380-85E769A4E7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32" name="Rectangle 62">
                  <a:extLst>
                    <a:ext uri="{FF2B5EF4-FFF2-40B4-BE49-F238E27FC236}">
                      <a16:creationId xmlns:a16="http://schemas.microsoft.com/office/drawing/2014/main" id="{EEBCE271-5C59-4E12-9C97-BA6A8D6716E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1433" name="Line 63">
                  <a:extLst>
                    <a:ext uri="{FF2B5EF4-FFF2-40B4-BE49-F238E27FC236}">
                      <a16:creationId xmlns:a16="http://schemas.microsoft.com/office/drawing/2014/main" id="{5DD28957-2940-4817-BE16-5A250FE487A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34" name="Line 64">
                  <a:extLst>
                    <a:ext uri="{FF2B5EF4-FFF2-40B4-BE49-F238E27FC236}">
                      <a16:creationId xmlns:a16="http://schemas.microsoft.com/office/drawing/2014/main" id="{B16F5D71-7539-4417-AE43-7FE718BA05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424" name="Group 65">
              <a:extLst>
                <a:ext uri="{FF2B5EF4-FFF2-40B4-BE49-F238E27FC236}">
                  <a16:creationId xmlns:a16="http://schemas.microsoft.com/office/drawing/2014/main" id="{C08D69D0-9A7F-4657-97A8-1D8332A3D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8" y="2989"/>
              <a:ext cx="1183" cy="280"/>
              <a:chOff x="1634" y="2619"/>
              <a:chExt cx="1183" cy="280"/>
            </a:xfrm>
          </p:grpSpPr>
          <p:sp>
            <p:nvSpPr>
              <p:cNvPr id="101425" name="Line 66">
                <a:extLst>
                  <a:ext uri="{FF2B5EF4-FFF2-40B4-BE49-F238E27FC236}">
                    <a16:creationId xmlns:a16="http://schemas.microsoft.com/office/drawing/2014/main" id="{C414911B-9C1B-4E2C-B5BB-5AC2510EA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26" name="Group 67">
                <a:extLst>
                  <a:ext uri="{FF2B5EF4-FFF2-40B4-BE49-F238E27FC236}">
                    <a16:creationId xmlns:a16="http://schemas.microsoft.com/office/drawing/2014/main" id="{187F161E-6913-441C-A38F-32EA096115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50" cy="280"/>
                <a:chOff x="1822" y="3175"/>
                <a:chExt cx="850" cy="280"/>
              </a:xfrm>
            </p:grpSpPr>
            <p:sp>
              <p:nvSpPr>
                <p:cNvPr id="101427" name="Rectangle 68">
                  <a:extLst>
                    <a:ext uri="{FF2B5EF4-FFF2-40B4-BE49-F238E27FC236}">
                      <a16:creationId xmlns:a16="http://schemas.microsoft.com/office/drawing/2014/main" id="{808069A5-9EB0-4DB7-88AD-B80345403B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1428" name="Line 69">
                  <a:extLst>
                    <a:ext uri="{FF2B5EF4-FFF2-40B4-BE49-F238E27FC236}">
                      <a16:creationId xmlns:a16="http://schemas.microsoft.com/office/drawing/2014/main" id="{3A6183BC-CFAB-4686-8A4E-787F279CD1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29" name="Line 70">
                  <a:extLst>
                    <a:ext uri="{FF2B5EF4-FFF2-40B4-BE49-F238E27FC236}">
                      <a16:creationId xmlns:a16="http://schemas.microsoft.com/office/drawing/2014/main" id="{B411B0E0-F2D1-4DF5-A7C6-0DEC377567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101384" name="Group 71">
            <a:extLst>
              <a:ext uri="{FF2B5EF4-FFF2-40B4-BE49-F238E27FC236}">
                <a16:creationId xmlns:a16="http://schemas.microsoft.com/office/drawing/2014/main" id="{44B97B3C-E6B3-4085-BFFC-9E26C76273E7}"/>
              </a:ext>
            </a:extLst>
          </p:cNvPr>
          <p:cNvGrpSpPr>
            <a:grpSpLocks/>
          </p:cNvGrpSpPr>
          <p:nvPr/>
        </p:nvGrpSpPr>
        <p:grpSpPr bwMode="auto">
          <a:xfrm>
            <a:off x="1263255" y="4987534"/>
            <a:ext cx="6503194" cy="372666"/>
            <a:chOff x="175" y="3416"/>
            <a:chExt cx="5462" cy="313"/>
          </a:xfrm>
        </p:grpSpPr>
        <p:grpSp>
          <p:nvGrpSpPr>
            <p:cNvPr id="101387" name="Group 72">
              <a:extLst>
                <a:ext uri="{FF2B5EF4-FFF2-40B4-BE49-F238E27FC236}">
                  <a16:creationId xmlns:a16="http://schemas.microsoft.com/office/drawing/2014/main" id="{29960000-FEE8-4D21-8DB9-786A1EFD24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01415" name="Rectangle 73" descr="浅色上对角线">
                <a:extLst>
                  <a:ext uri="{FF2B5EF4-FFF2-40B4-BE49-F238E27FC236}">
                    <a16:creationId xmlns:a16="http://schemas.microsoft.com/office/drawing/2014/main" id="{D18C5CDA-3084-4DB3-A10B-E5258660EF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6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6" name="Rectangle 74">
                <a:extLst>
                  <a:ext uri="{FF2B5EF4-FFF2-40B4-BE49-F238E27FC236}">
                    <a16:creationId xmlns:a16="http://schemas.microsoft.com/office/drawing/2014/main" id="{CF3A79CA-B1F2-4750-8D2D-3D86E794F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1417" name="Line 75">
                <a:extLst>
                  <a:ext uri="{FF2B5EF4-FFF2-40B4-BE49-F238E27FC236}">
                    <a16:creationId xmlns:a16="http://schemas.microsoft.com/office/drawing/2014/main" id="{97E8172F-B11F-4465-8BDB-24287CBC67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1388" name="Text Box 76">
              <a:extLst>
                <a:ext uri="{FF2B5EF4-FFF2-40B4-BE49-F238E27FC236}">
                  <a16:creationId xmlns:a16="http://schemas.microsoft.com/office/drawing/2014/main" id="{A537BD62-4BAB-47D0-9078-C6FA6253A3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1389" name="Line 77">
              <a:extLst>
                <a:ext uri="{FF2B5EF4-FFF2-40B4-BE49-F238E27FC236}">
                  <a16:creationId xmlns:a16="http://schemas.microsoft.com/office/drawing/2014/main" id="{17345E9F-E131-46A8-8D4D-6707F3FE4C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1390" name="Text Box 78">
              <a:extLst>
                <a:ext uri="{FF2B5EF4-FFF2-40B4-BE49-F238E27FC236}">
                  <a16:creationId xmlns:a16="http://schemas.microsoft.com/office/drawing/2014/main" id="{6AC6B5D3-5838-4B22-AD5E-9EA4D8A75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3416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101391" name="Group 79">
              <a:extLst>
                <a:ext uri="{FF2B5EF4-FFF2-40B4-BE49-F238E27FC236}">
                  <a16:creationId xmlns:a16="http://schemas.microsoft.com/office/drawing/2014/main" id="{65ED116D-1841-4C1B-8FF5-F87EE268F8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01410" name="Line 80">
                <a:extLst>
                  <a:ext uri="{FF2B5EF4-FFF2-40B4-BE49-F238E27FC236}">
                    <a16:creationId xmlns:a16="http://schemas.microsoft.com/office/drawing/2014/main" id="{BB4A47A1-762D-453B-A657-A3995BAA23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11" name="Group 81">
                <a:extLst>
                  <a:ext uri="{FF2B5EF4-FFF2-40B4-BE49-F238E27FC236}">
                    <a16:creationId xmlns:a16="http://schemas.microsoft.com/office/drawing/2014/main" id="{76A1963E-7FF8-4A59-9B2C-F9FC255E5A0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1412" name="Rectangle 82">
                  <a:extLst>
                    <a:ext uri="{FF2B5EF4-FFF2-40B4-BE49-F238E27FC236}">
                      <a16:creationId xmlns:a16="http://schemas.microsoft.com/office/drawing/2014/main" id="{4C161DA2-8038-4C66-A579-2E3795F7BE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1413" name="Line 83">
                  <a:extLst>
                    <a:ext uri="{FF2B5EF4-FFF2-40B4-BE49-F238E27FC236}">
                      <a16:creationId xmlns:a16="http://schemas.microsoft.com/office/drawing/2014/main" id="{A2157C8F-2F09-4456-A2A2-2FF9E9D2BB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14" name="Line 84">
                  <a:extLst>
                    <a:ext uri="{FF2B5EF4-FFF2-40B4-BE49-F238E27FC236}">
                      <a16:creationId xmlns:a16="http://schemas.microsoft.com/office/drawing/2014/main" id="{5BBA9B33-A923-46EA-816D-7D73CD336D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2" name="Group 85">
              <a:extLst>
                <a:ext uri="{FF2B5EF4-FFF2-40B4-BE49-F238E27FC236}">
                  <a16:creationId xmlns:a16="http://schemas.microsoft.com/office/drawing/2014/main" id="{E6CFC530-BEE6-4E37-BCE5-BCBA0007B9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01405" name="Line 86">
                <a:extLst>
                  <a:ext uri="{FF2B5EF4-FFF2-40B4-BE49-F238E27FC236}">
                    <a16:creationId xmlns:a16="http://schemas.microsoft.com/office/drawing/2014/main" id="{E2BC0FD0-FC66-4597-A31D-E560FD63A1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6" name="Group 87">
                <a:extLst>
                  <a:ext uri="{FF2B5EF4-FFF2-40B4-BE49-F238E27FC236}">
                    <a16:creationId xmlns:a16="http://schemas.microsoft.com/office/drawing/2014/main" id="{518E1EBD-7BAB-4FBE-8D28-03E2B228A23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01407" name="Rectangle 88">
                  <a:extLst>
                    <a:ext uri="{FF2B5EF4-FFF2-40B4-BE49-F238E27FC236}">
                      <a16:creationId xmlns:a16="http://schemas.microsoft.com/office/drawing/2014/main" id="{BEE8A056-DC76-4F53-BC83-2293542C4D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11    1       </a:t>
                  </a:r>
                </a:p>
              </p:txBody>
            </p:sp>
            <p:sp>
              <p:nvSpPr>
                <p:cNvPr id="101408" name="Line 89">
                  <a:extLst>
                    <a:ext uri="{FF2B5EF4-FFF2-40B4-BE49-F238E27FC236}">
                      <a16:creationId xmlns:a16="http://schemas.microsoft.com/office/drawing/2014/main" id="{37D0F359-74D9-4641-ACD7-834C965336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9" name="Line 90">
                  <a:extLst>
                    <a:ext uri="{FF2B5EF4-FFF2-40B4-BE49-F238E27FC236}">
                      <a16:creationId xmlns:a16="http://schemas.microsoft.com/office/drawing/2014/main" id="{221E9ECA-BA4C-4FBA-A26A-2C2E64412A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3" name="Group 91">
              <a:extLst>
                <a:ext uri="{FF2B5EF4-FFF2-40B4-BE49-F238E27FC236}">
                  <a16:creationId xmlns:a16="http://schemas.microsoft.com/office/drawing/2014/main" id="{E967A67C-2C0A-4E00-BD27-FEDB9AE40E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01400" name="Line 92">
                <a:extLst>
                  <a:ext uri="{FF2B5EF4-FFF2-40B4-BE49-F238E27FC236}">
                    <a16:creationId xmlns:a16="http://schemas.microsoft.com/office/drawing/2014/main" id="{5C6DE476-516B-4ACB-B34C-5F42A3294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401" name="Group 93">
                <a:extLst>
                  <a:ext uri="{FF2B5EF4-FFF2-40B4-BE49-F238E27FC236}">
                    <a16:creationId xmlns:a16="http://schemas.microsoft.com/office/drawing/2014/main" id="{EC69040F-1D9B-43CB-9F9C-85932A80F2A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1402" name="Rectangle 94">
                  <a:extLst>
                    <a:ext uri="{FF2B5EF4-FFF2-40B4-BE49-F238E27FC236}">
                      <a16:creationId xmlns:a16="http://schemas.microsoft.com/office/drawing/2014/main" id="{753CD764-CF51-4102-8DA4-CE3905160A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1403" name="Line 95">
                  <a:extLst>
                    <a:ext uri="{FF2B5EF4-FFF2-40B4-BE49-F238E27FC236}">
                      <a16:creationId xmlns:a16="http://schemas.microsoft.com/office/drawing/2014/main" id="{8F7B83E5-681D-4C3E-B548-1BC20DAE16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404" name="Line 96">
                  <a:extLst>
                    <a:ext uri="{FF2B5EF4-FFF2-40B4-BE49-F238E27FC236}">
                      <a16:creationId xmlns:a16="http://schemas.microsoft.com/office/drawing/2014/main" id="{F227B876-A61C-4823-969A-450FF23116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1394" name="Group 97">
              <a:extLst>
                <a:ext uri="{FF2B5EF4-FFF2-40B4-BE49-F238E27FC236}">
                  <a16:creationId xmlns:a16="http://schemas.microsoft.com/office/drawing/2014/main" id="{192BE143-3FB4-4A4D-9FFE-6CFC5A21DD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01395" name="Line 98">
                <a:extLst>
                  <a:ext uri="{FF2B5EF4-FFF2-40B4-BE49-F238E27FC236}">
                    <a16:creationId xmlns:a16="http://schemas.microsoft.com/office/drawing/2014/main" id="{B70C79DE-6CA8-4E30-A836-6C8C3033D0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1396" name="Group 99">
                <a:extLst>
                  <a:ext uri="{FF2B5EF4-FFF2-40B4-BE49-F238E27FC236}">
                    <a16:creationId xmlns:a16="http://schemas.microsoft.com/office/drawing/2014/main" id="{27B8C2CD-77EC-4DD9-B9A7-356B33BE71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1397" name="Rectangle 100">
                  <a:extLst>
                    <a:ext uri="{FF2B5EF4-FFF2-40B4-BE49-F238E27FC236}">
                      <a16:creationId xmlns:a16="http://schemas.microsoft.com/office/drawing/2014/main" id="{DFA7D0C1-B7FA-4F9E-ADB4-98956EFC1B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1398" name="Line 101">
                  <a:extLst>
                    <a:ext uri="{FF2B5EF4-FFF2-40B4-BE49-F238E27FC236}">
                      <a16:creationId xmlns:a16="http://schemas.microsoft.com/office/drawing/2014/main" id="{97CB8DE4-AD3C-4405-86AA-1DC8491878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1399" name="Line 102">
                  <a:extLst>
                    <a:ext uri="{FF2B5EF4-FFF2-40B4-BE49-F238E27FC236}">
                      <a16:creationId xmlns:a16="http://schemas.microsoft.com/office/drawing/2014/main" id="{D873E904-1918-4C3D-AC08-F95FCE5D60E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Text Box 3">
            <a:extLst>
              <a:ext uri="{FF2B5EF4-FFF2-40B4-BE49-F238E27FC236}">
                <a16:creationId xmlns:a16="http://schemas.microsoft.com/office/drawing/2014/main" id="{D61C21CB-2404-40C0-AA6B-5311D2D21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598892"/>
            <a:ext cx="52950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分别指向</a:t>
            </a:r>
            <a:r>
              <a:rPr lang="en-US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A,B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中某一结点，</a:t>
            </a:r>
            <a:r>
              <a:rPr lang="en-US" altLang="zh-CN" sz="18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p,q</a:t>
            </a:r>
            <a:r>
              <a:rPr lang="zh-CN" altLang="zh-CN" sz="18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初值是第一结点</a:t>
            </a:r>
            <a:endParaRPr lang="zh-CN" altLang="en-US" sz="1800" dirty="0">
              <a:solidFill>
                <a:srgbClr val="660066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3427" name="Group 4">
            <a:extLst>
              <a:ext uri="{FF2B5EF4-FFF2-40B4-BE49-F238E27FC236}">
                <a16:creationId xmlns:a16="http://schemas.microsoft.com/office/drawing/2014/main" id="{228BD33E-EAEC-4EE9-8B6E-FCB5FC54FCE0}"/>
              </a:ext>
            </a:extLst>
          </p:cNvPr>
          <p:cNvGrpSpPr>
            <a:grpSpLocks/>
          </p:cNvGrpSpPr>
          <p:nvPr/>
        </p:nvGrpSpPr>
        <p:grpSpPr bwMode="auto">
          <a:xfrm>
            <a:off x="1775222" y="2022872"/>
            <a:ext cx="5856685" cy="2362200"/>
            <a:chOff x="531" y="979"/>
            <a:chExt cx="4919" cy="1984"/>
          </a:xfrm>
        </p:grpSpPr>
        <p:sp>
          <p:nvSpPr>
            <p:cNvPr id="103436" name="Text Box 5">
              <a:extLst>
                <a:ext uri="{FF2B5EF4-FFF2-40B4-BE49-F238E27FC236}">
                  <a16:creationId xmlns:a16="http://schemas.microsoft.com/office/drawing/2014/main" id="{A7F362BC-3C04-4DD0-A299-2F0C025EA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1" y="1204"/>
              <a:ext cx="776" cy="6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比较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p-&gt;exp</a:t>
              </a:r>
              <a:b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</a:b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与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q-&gt;exp</a:t>
              </a:r>
            </a:p>
          </p:txBody>
        </p:sp>
        <p:sp>
          <p:nvSpPr>
            <p:cNvPr id="38925" name="Text Box 6">
              <a:extLst>
                <a:ext uri="{FF2B5EF4-FFF2-40B4-BE49-F238E27FC236}">
                  <a16:creationId xmlns:a16="http://schemas.microsoft.com/office/drawing/2014/main" id="{C9074239-64B9-4220-B90A-615F999A8D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979"/>
              <a:ext cx="32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&lt;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6" name="Text Box 7">
              <a:extLst>
                <a:ext uri="{FF2B5EF4-FFF2-40B4-BE49-F238E27FC236}">
                  <a16:creationId xmlns:a16="http://schemas.microsoft.com/office/drawing/2014/main" id="{A63D06D2-C7AD-4C27-ACA9-0EF3BE06CD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497"/>
              <a:ext cx="3264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&gt;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　　　　　　       将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插在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之前,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q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后移,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不动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8927" name="Text Box 8">
              <a:extLst>
                <a:ext uri="{FF2B5EF4-FFF2-40B4-BE49-F238E27FC236}">
                  <a16:creationId xmlns:a16="http://schemas.microsoft.com/office/drawing/2014/main" id="{49EA43B8-E709-4A0B-A769-B6E5E0E5EE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49"/>
              <a:ext cx="20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p-&gt;exp </a:t>
              </a:r>
              <a:r>
                <a:rPr lang="en-US" altLang="zh-CN" sz="15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宋体" panose="02010600030101010101" pitchFamily="2" charset="-122"/>
                </a:rPr>
                <a:t>=</a:t>
              </a:r>
              <a:r>
                <a:rPr lang="en-US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 q-&gt;exp:   </a:t>
              </a:r>
              <a:r>
                <a:rPr lang="zh-CN" altLang="zh-CN" sz="1500" dirty="0">
                  <a:solidFill>
                    <a:srgbClr val="660066"/>
                  </a:solidFill>
                  <a:ea typeface="宋体" panose="02010600030101010101" pitchFamily="2" charset="-122"/>
                </a:rPr>
                <a:t>系数相加</a:t>
              </a:r>
              <a:endParaRPr lang="zh-CN" altLang="en-US" sz="1500" dirty="0">
                <a:solidFill>
                  <a:srgbClr val="660066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03440" name="Text Box 9">
              <a:extLst>
                <a:ext uri="{FF2B5EF4-FFF2-40B4-BE49-F238E27FC236}">
                  <a16:creationId xmlns:a16="http://schemas.microsoft.com/office/drawing/2014/main" id="{DD075061-E6AC-4D2A-9CB7-728AF11D8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9" y="1935"/>
              <a:ext cx="1811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：从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表中删去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释放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1" name="Text Box 10">
              <a:extLst>
                <a:ext uri="{FF2B5EF4-FFF2-40B4-BE49-F238E27FC236}">
                  <a16:creationId xmlns:a16="http://schemas.microsoft.com/office/drawing/2014/main" id="{2BF3595D-8DE2-4595-9CCF-4289BD1AED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8" y="2498"/>
              <a:ext cx="169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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0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：修改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系数域,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          释放</a:t>
              </a: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q</a:t>
              </a:r>
              <a:r>
                <a:rPr lang="zh-CN" altLang="en-US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，</a:t>
              </a: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p,q</a:t>
              </a:r>
              <a:r>
                <a:rPr lang="zh-CN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后移</a:t>
              </a:r>
              <a:endParaRPr lang="zh-CN" altLang="en-US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3442" name="AutoShape 11">
              <a:extLst>
                <a:ext uri="{FF2B5EF4-FFF2-40B4-BE49-F238E27FC236}">
                  <a16:creationId xmlns:a16="http://schemas.microsoft.com/office/drawing/2014/main" id="{2A574630-F4B0-4D14-8686-DA8D80237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0" y="1557"/>
              <a:ext cx="47" cy="316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3443" name="AutoShape 12">
              <a:extLst>
                <a:ext uri="{FF2B5EF4-FFF2-40B4-BE49-F238E27FC236}">
                  <a16:creationId xmlns:a16="http://schemas.microsoft.com/office/drawing/2014/main" id="{46023CB8-9600-4588-A364-FE25DE9FE0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2236"/>
              <a:ext cx="436" cy="316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103428" name="Group 13">
            <a:extLst>
              <a:ext uri="{FF2B5EF4-FFF2-40B4-BE49-F238E27FC236}">
                <a16:creationId xmlns:a16="http://schemas.microsoft.com/office/drawing/2014/main" id="{27752A90-A3A3-4F8B-9362-23D0020366E8}"/>
              </a:ext>
            </a:extLst>
          </p:cNvPr>
          <p:cNvGrpSpPr>
            <a:grpSpLocks/>
          </p:cNvGrpSpPr>
          <p:nvPr/>
        </p:nvGrpSpPr>
        <p:grpSpPr bwMode="auto">
          <a:xfrm>
            <a:off x="1584722" y="4200530"/>
            <a:ext cx="5516166" cy="661988"/>
            <a:chOff x="294" y="3041"/>
            <a:chExt cx="4633" cy="556"/>
          </a:xfrm>
        </p:grpSpPr>
        <p:grpSp>
          <p:nvGrpSpPr>
            <p:cNvPr id="103431" name="Group 14">
              <a:extLst>
                <a:ext uri="{FF2B5EF4-FFF2-40B4-BE49-F238E27FC236}">
                  <a16:creationId xmlns:a16="http://schemas.microsoft.com/office/drawing/2014/main" id="{C7B54762-30DC-4396-AD9D-EB3ECFB710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" y="3041"/>
              <a:ext cx="4633" cy="556"/>
              <a:chOff x="294" y="3041"/>
              <a:chExt cx="4633" cy="556"/>
            </a:xfrm>
          </p:grpSpPr>
          <p:sp>
            <p:nvSpPr>
              <p:cNvPr id="103433" name="Text Box 15">
                <a:extLst>
                  <a:ext uri="{FF2B5EF4-FFF2-40B4-BE49-F238E27FC236}">
                    <a16:creationId xmlns:a16="http://schemas.microsoft.com/office/drawing/2014/main" id="{C2141F64-8FA4-463B-9A83-F125B6C169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3186"/>
                <a:ext cx="1394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直到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</a:t>
                </a:r>
                <a:r>
                  <a:rPr lang="zh-CN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或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</a:t>
                </a:r>
                <a:r>
                  <a:rPr lang="zh-CN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为</a:t>
                </a:r>
                <a:r>
                  <a:rPr lang="en-US" altLang="zh-CN" sz="15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NULL</a:t>
                </a:r>
              </a:p>
            </p:txBody>
          </p:sp>
          <p:sp>
            <p:nvSpPr>
              <p:cNvPr id="103434" name="Text Box 16">
                <a:extLst>
                  <a:ext uri="{FF2B5EF4-FFF2-40B4-BE49-F238E27FC236}">
                    <a16:creationId xmlns:a16="http://schemas.microsoft.com/office/drawing/2014/main" id="{03EEB53B-94CE-468F-84F4-06C4FE7E0C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33" y="3041"/>
                <a:ext cx="15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q==NULL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结束</a:t>
                </a: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3435" name="Text Box 17">
                <a:extLst>
                  <a:ext uri="{FF2B5EF4-FFF2-40B4-BE49-F238E27FC236}">
                    <a16:creationId xmlns:a16="http://schemas.microsoft.com/office/drawing/2014/main" id="{CF425411-0C8E-4BF1-82EE-16D6352461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12" y="3326"/>
                <a:ext cx="3215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若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p==NULL</a:t>
                </a:r>
                <a:r>
                  <a: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，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将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B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中剩余部分连到</a:t>
                </a: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A</a:t>
                </a:r>
                <a:r>
                  <a:rPr lang="zh-CN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上即可</a:t>
                </a: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03432" name="AutoShape 18">
              <a:extLst>
                <a:ext uri="{FF2B5EF4-FFF2-40B4-BE49-F238E27FC236}">
                  <a16:creationId xmlns:a16="http://schemas.microsoft.com/office/drawing/2014/main" id="{874589F9-19D6-4BAE-9B02-17C9894A5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67" y="3174"/>
              <a:ext cx="436" cy="316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03429" name="Rectangle 21">
            <a:extLst>
              <a:ext uri="{FF2B5EF4-FFF2-40B4-BE49-F238E27FC236}">
                <a16:creationId xmlns:a16="http://schemas.microsoft.com/office/drawing/2014/main" id="{39BDD5F0-FEA8-4972-B31D-447C70663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203" y="1200151"/>
            <a:ext cx="6375797" cy="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 sz="2100">
                <a:solidFill>
                  <a:srgbClr val="660066"/>
                </a:solidFill>
              </a:rPr>
              <a:t>运算规则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346" name="Group 2">
            <a:extLst>
              <a:ext uri="{FF2B5EF4-FFF2-40B4-BE49-F238E27FC236}">
                <a16:creationId xmlns:a16="http://schemas.microsoft.com/office/drawing/2014/main" id="{443A8B8D-127E-4B06-870E-6BF8DF57A41B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51410"/>
            <a:chOff x="295" y="480"/>
            <a:chExt cx="5505" cy="1471"/>
          </a:xfrm>
        </p:grpSpPr>
        <p:grpSp>
          <p:nvGrpSpPr>
            <p:cNvPr id="104816" name="Group 3">
              <a:extLst>
                <a:ext uri="{FF2B5EF4-FFF2-40B4-BE49-F238E27FC236}">
                  <a16:creationId xmlns:a16="http://schemas.microsoft.com/office/drawing/2014/main" id="{49BFEECC-552D-47E3-BFEA-E049155872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623"/>
              <a:ext cx="298" cy="328"/>
              <a:chOff x="1958" y="1623"/>
              <a:chExt cx="298" cy="328"/>
            </a:xfrm>
          </p:grpSpPr>
          <p:sp>
            <p:nvSpPr>
              <p:cNvPr id="104881" name="Line 4">
                <a:extLst>
                  <a:ext uri="{FF2B5EF4-FFF2-40B4-BE49-F238E27FC236}">
                    <a16:creationId xmlns:a16="http://schemas.microsoft.com/office/drawing/2014/main" id="{C2957BA5-B168-4B0F-B850-6706261D45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82" name="Text Box 5">
                <a:extLst>
                  <a:ext uri="{FF2B5EF4-FFF2-40B4-BE49-F238E27FC236}">
                    <a16:creationId xmlns:a16="http://schemas.microsoft.com/office/drawing/2014/main" id="{1D184942-E645-4E18-821E-479608471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817" name="Group 6">
              <a:extLst>
                <a:ext uri="{FF2B5EF4-FFF2-40B4-BE49-F238E27FC236}">
                  <a16:creationId xmlns:a16="http://schemas.microsoft.com/office/drawing/2014/main" id="{CFDB4663-7F38-4C32-8DD9-9CCA85AFCB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892"/>
              <a:ext cx="5484" cy="313"/>
              <a:chOff x="391" y="2575"/>
              <a:chExt cx="5484" cy="313"/>
            </a:xfrm>
          </p:grpSpPr>
          <p:grpSp>
            <p:nvGrpSpPr>
              <p:cNvPr id="104850" name="Group 7">
                <a:extLst>
                  <a:ext uri="{FF2B5EF4-FFF2-40B4-BE49-F238E27FC236}">
                    <a16:creationId xmlns:a16="http://schemas.microsoft.com/office/drawing/2014/main" id="{05A59E4B-E203-4CD2-9454-03C9CBDBBDE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4878" name="Rectangle 8" descr="浅色上对角线">
                  <a:extLst>
                    <a:ext uri="{FF2B5EF4-FFF2-40B4-BE49-F238E27FC236}">
                      <a16:creationId xmlns:a16="http://schemas.microsoft.com/office/drawing/2014/main" id="{07938337-26F4-4937-93EC-ACC9B58210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79" name="Rectangle 9">
                  <a:extLst>
                    <a:ext uri="{FF2B5EF4-FFF2-40B4-BE49-F238E27FC236}">
                      <a16:creationId xmlns:a16="http://schemas.microsoft.com/office/drawing/2014/main" id="{857A404A-ACCC-422D-B77D-0C2A74C82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80" name="Line 10">
                  <a:extLst>
                    <a:ext uri="{FF2B5EF4-FFF2-40B4-BE49-F238E27FC236}">
                      <a16:creationId xmlns:a16="http://schemas.microsoft.com/office/drawing/2014/main" id="{DF5A5664-F43F-4F05-9A07-99C24C4D83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51" name="Text Box 11">
                <a:extLst>
                  <a:ext uri="{FF2B5EF4-FFF2-40B4-BE49-F238E27FC236}">
                    <a16:creationId xmlns:a16="http://schemas.microsoft.com/office/drawing/2014/main" id="{85B9274D-47E4-418F-9603-256A2E170A2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52" name="Line 12">
                <a:extLst>
                  <a:ext uri="{FF2B5EF4-FFF2-40B4-BE49-F238E27FC236}">
                    <a16:creationId xmlns:a16="http://schemas.microsoft.com/office/drawing/2014/main" id="{1F06B0E0-423A-4024-A9E7-561BA3467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53" name="Text Box 13">
                <a:extLst>
                  <a:ext uri="{FF2B5EF4-FFF2-40B4-BE49-F238E27FC236}">
                    <a16:creationId xmlns:a16="http://schemas.microsoft.com/office/drawing/2014/main" id="{C9B8FAF6-451A-426E-9F0C-B168D28988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854" name="Group 14">
                <a:extLst>
                  <a:ext uri="{FF2B5EF4-FFF2-40B4-BE49-F238E27FC236}">
                    <a16:creationId xmlns:a16="http://schemas.microsoft.com/office/drawing/2014/main" id="{185561C3-89E0-4B39-9346-3CF61C9DE17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104873" name="Line 15">
                  <a:extLst>
                    <a:ext uri="{FF2B5EF4-FFF2-40B4-BE49-F238E27FC236}">
                      <a16:creationId xmlns:a16="http://schemas.microsoft.com/office/drawing/2014/main" id="{8284774E-968C-4796-B431-9D20D09B9F4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74" name="Group 16">
                  <a:extLst>
                    <a:ext uri="{FF2B5EF4-FFF2-40B4-BE49-F238E27FC236}">
                      <a16:creationId xmlns:a16="http://schemas.microsoft.com/office/drawing/2014/main" id="{956230B7-D46E-4968-A357-2FD9F2C950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75" name="Rectangle 17">
                    <a:extLst>
                      <a:ext uri="{FF2B5EF4-FFF2-40B4-BE49-F238E27FC236}">
                        <a16:creationId xmlns:a16="http://schemas.microsoft.com/office/drawing/2014/main" id="{BE6EB990-AAC8-40FB-8A6B-B6EC034080C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76" name="Line 18">
                    <a:extLst>
                      <a:ext uri="{FF2B5EF4-FFF2-40B4-BE49-F238E27FC236}">
                        <a16:creationId xmlns:a16="http://schemas.microsoft.com/office/drawing/2014/main" id="{0A211D61-392E-4748-AD84-2BB98CD003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7" name="Line 19">
                    <a:extLst>
                      <a:ext uri="{FF2B5EF4-FFF2-40B4-BE49-F238E27FC236}">
                        <a16:creationId xmlns:a16="http://schemas.microsoft.com/office/drawing/2014/main" id="{213CEF6F-6F63-4CEB-99BE-1A04173DD87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5" name="Group 20">
                <a:extLst>
                  <a:ext uri="{FF2B5EF4-FFF2-40B4-BE49-F238E27FC236}">
                    <a16:creationId xmlns:a16="http://schemas.microsoft.com/office/drawing/2014/main" id="{06518132-EF0C-46B2-9FD0-4270AEEDC9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104868" name="Line 21">
                  <a:extLst>
                    <a:ext uri="{FF2B5EF4-FFF2-40B4-BE49-F238E27FC236}">
                      <a16:creationId xmlns:a16="http://schemas.microsoft.com/office/drawing/2014/main" id="{512C9E8B-5F8B-4AD0-9CC3-2D76B2B833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9" name="Group 22">
                  <a:extLst>
                    <a:ext uri="{FF2B5EF4-FFF2-40B4-BE49-F238E27FC236}">
                      <a16:creationId xmlns:a16="http://schemas.microsoft.com/office/drawing/2014/main" id="{7A6B8BA5-319B-4318-91F5-617993AF153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70" name="Rectangle 23">
                    <a:extLst>
                      <a:ext uri="{FF2B5EF4-FFF2-40B4-BE49-F238E27FC236}">
                        <a16:creationId xmlns:a16="http://schemas.microsoft.com/office/drawing/2014/main" id="{3E488F4F-DB22-4D3E-8856-91D6833D6D7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71" name="Line 24">
                    <a:extLst>
                      <a:ext uri="{FF2B5EF4-FFF2-40B4-BE49-F238E27FC236}">
                        <a16:creationId xmlns:a16="http://schemas.microsoft.com/office/drawing/2014/main" id="{AEE07C8C-9610-4B2C-B119-246209F65B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72" name="Line 25">
                    <a:extLst>
                      <a:ext uri="{FF2B5EF4-FFF2-40B4-BE49-F238E27FC236}">
                        <a16:creationId xmlns:a16="http://schemas.microsoft.com/office/drawing/2014/main" id="{B257F270-DCD1-4EA4-8FF1-FE4817697DC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6" name="Group 26">
                <a:extLst>
                  <a:ext uri="{FF2B5EF4-FFF2-40B4-BE49-F238E27FC236}">
                    <a16:creationId xmlns:a16="http://schemas.microsoft.com/office/drawing/2014/main" id="{52F305AB-4F31-46DF-B716-494F78F2AC2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104863" name="Line 27">
                  <a:extLst>
                    <a:ext uri="{FF2B5EF4-FFF2-40B4-BE49-F238E27FC236}">
                      <a16:creationId xmlns:a16="http://schemas.microsoft.com/office/drawing/2014/main" id="{73203BBC-BA77-492D-B441-6C38956B2E8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64" name="Group 28">
                  <a:extLst>
                    <a:ext uri="{FF2B5EF4-FFF2-40B4-BE49-F238E27FC236}">
                      <a16:creationId xmlns:a16="http://schemas.microsoft.com/office/drawing/2014/main" id="{058DA45A-4126-4A01-91C5-21951CF1E97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104865" name="Rectangle 29">
                    <a:extLst>
                      <a:ext uri="{FF2B5EF4-FFF2-40B4-BE49-F238E27FC236}">
                        <a16:creationId xmlns:a16="http://schemas.microsoft.com/office/drawing/2014/main" id="{FE4967F6-51F8-4B11-A6C5-469C018BEB5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866" name="Line 30">
                    <a:extLst>
                      <a:ext uri="{FF2B5EF4-FFF2-40B4-BE49-F238E27FC236}">
                        <a16:creationId xmlns:a16="http://schemas.microsoft.com/office/drawing/2014/main" id="{AEAB0F08-8313-43EB-8887-6DA22FBF0ED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7" name="Line 31">
                    <a:extLst>
                      <a:ext uri="{FF2B5EF4-FFF2-40B4-BE49-F238E27FC236}">
                        <a16:creationId xmlns:a16="http://schemas.microsoft.com/office/drawing/2014/main" id="{550CF4A1-714A-4A8C-80E4-C5E0A7373B0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57" name="Group 32">
                <a:extLst>
                  <a:ext uri="{FF2B5EF4-FFF2-40B4-BE49-F238E27FC236}">
                    <a16:creationId xmlns:a16="http://schemas.microsoft.com/office/drawing/2014/main" id="{3B01BA1D-A23A-468D-A162-1D8CD73AA8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104858" name="Line 33">
                  <a:extLst>
                    <a:ext uri="{FF2B5EF4-FFF2-40B4-BE49-F238E27FC236}">
                      <a16:creationId xmlns:a16="http://schemas.microsoft.com/office/drawing/2014/main" id="{54529B52-0E14-4D88-864E-E5448EC7163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59" name="Group 34">
                  <a:extLst>
                    <a:ext uri="{FF2B5EF4-FFF2-40B4-BE49-F238E27FC236}">
                      <a16:creationId xmlns:a16="http://schemas.microsoft.com/office/drawing/2014/main" id="{48DDAC57-A8D1-40CA-835D-E94A7F066D6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860" name="Rectangle 35">
                    <a:extLst>
                      <a:ext uri="{FF2B5EF4-FFF2-40B4-BE49-F238E27FC236}">
                        <a16:creationId xmlns:a16="http://schemas.microsoft.com/office/drawing/2014/main" id="{1EBFF144-346C-45F9-856E-E9E3549989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861" name="Line 36">
                    <a:extLst>
                      <a:ext uri="{FF2B5EF4-FFF2-40B4-BE49-F238E27FC236}">
                        <a16:creationId xmlns:a16="http://schemas.microsoft.com/office/drawing/2014/main" id="{08F7DD09-9D13-46E2-8628-1C5405E4C4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62" name="Line 37">
                    <a:extLst>
                      <a:ext uri="{FF2B5EF4-FFF2-40B4-BE49-F238E27FC236}">
                        <a16:creationId xmlns:a16="http://schemas.microsoft.com/office/drawing/2014/main" id="{FEF2450C-B97A-4F97-A583-15690D5248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8" name="Group 38">
              <a:extLst>
                <a:ext uri="{FF2B5EF4-FFF2-40B4-BE49-F238E27FC236}">
                  <a16:creationId xmlns:a16="http://schemas.microsoft.com/office/drawing/2014/main" id="{22B23641-EA64-41A1-BDB7-F34213ECD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332"/>
              <a:ext cx="4451" cy="313"/>
              <a:chOff x="170" y="2960"/>
              <a:chExt cx="4451" cy="313"/>
            </a:xfrm>
          </p:grpSpPr>
          <p:grpSp>
            <p:nvGrpSpPr>
              <p:cNvPr id="104825" name="Group 39">
                <a:extLst>
                  <a:ext uri="{FF2B5EF4-FFF2-40B4-BE49-F238E27FC236}">
                    <a16:creationId xmlns:a16="http://schemas.microsoft.com/office/drawing/2014/main" id="{FF0017D6-765E-4E1B-BEED-DC61EB70A0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104847" name="Rectangle 40" descr="浅色上对角线">
                  <a:extLst>
                    <a:ext uri="{FF2B5EF4-FFF2-40B4-BE49-F238E27FC236}">
                      <a16:creationId xmlns:a16="http://schemas.microsoft.com/office/drawing/2014/main" id="{F12BA298-08DB-46B3-9D00-7C94AA3ADC7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8" name="Rectangle 41">
                  <a:extLst>
                    <a:ext uri="{FF2B5EF4-FFF2-40B4-BE49-F238E27FC236}">
                      <a16:creationId xmlns:a16="http://schemas.microsoft.com/office/drawing/2014/main" id="{72AE9833-80CC-4C32-B7BC-EE1F86564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49" name="Line 42">
                  <a:extLst>
                    <a:ext uri="{FF2B5EF4-FFF2-40B4-BE49-F238E27FC236}">
                      <a16:creationId xmlns:a16="http://schemas.microsoft.com/office/drawing/2014/main" id="{C131ECE8-12C9-4EDD-A236-909CB23A30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826" name="Text Box 43">
                <a:extLst>
                  <a:ext uri="{FF2B5EF4-FFF2-40B4-BE49-F238E27FC236}">
                    <a16:creationId xmlns:a16="http://schemas.microsoft.com/office/drawing/2014/main" id="{E0A0F664-02A0-4D5E-BB0C-6371E98DE49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827" name="Line 44">
                <a:extLst>
                  <a:ext uri="{FF2B5EF4-FFF2-40B4-BE49-F238E27FC236}">
                    <a16:creationId xmlns:a16="http://schemas.microsoft.com/office/drawing/2014/main" id="{BC9BB35F-E128-465C-99A9-E357157162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8" name="Text Box 45">
                <a:extLst>
                  <a:ext uri="{FF2B5EF4-FFF2-40B4-BE49-F238E27FC236}">
                    <a16:creationId xmlns:a16="http://schemas.microsoft.com/office/drawing/2014/main" id="{E71A3A0B-9504-4D6D-BD94-BED74348AF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829" name="Group 46">
                <a:extLst>
                  <a:ext uri="{FF2B5EF4-FFF2-40B4-BE49-F238E27FC236}">
                    <a16:creationId xmlns:a16="http://schemas.microsoft.com/office/drawing/2014/main" id="{231ABC9C-3CB0-4055-BF02-0C7AEEC602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104842" name="Line 47">
                  <a:extLst>
                    <a:ext uri="{FF2B5EF4-FFF2-40B4-BE49-F238E27FC236}">
                      <a16:creationId xmlns:a16="http://schemas.microsoft.com/office/drawing/2014/main" id="{C861865F-A1F8-46AA-AD61-B6F28CA7AF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43" name="Group 48">
                  <a:extLst>
                    <a:ext uri="{FF2B5EF4-FFF2-40B4-BE49-F238E27FC236}">
                      <a16:creationId xmlns:a16="http://schemas.microsoft.com/office/drawing/2014/main" id="{8C33D6D8-9B39-47C9-B65F-FECFCA2C3E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44" name="Rectangle 49">
                    <a:extLst>
                      <a:ext uri="{FF2B5EF4-FFF2-40B4-BE49-F238E27FC236}">
                        <a16:creationId xmlns:a16="http://schemas.microsoft.com/office/drawing/2014/main" id="{792117CE-9FD5-4066-AB06-30A09E42460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845" name="Line 50">
                    <a:extLst>
                      <a:ext uri="{FF2B5EF4-FFF2-40B4-BE49-F238E27FC236}">
                        <a16:creationId xmlns:a16="http://schemas.microsoft.com/office/drawing/2014/main" id="{1F1E5855-C2F9-49A7-BD70-91ED55B566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6" name="Line 51">
                    <a:extLst>
                      <a:ext uri="{FF2B5EF4-FFF2-40B4-BE49-F238E27FC236}">
                        <a16:creationId xmlns:a16="http://schemas.microsoft.com/office/drawing/2014/main" id="{26F64D6D-CEF3-4A34-A7E2-5B3136EA7DA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0" name="Group 52">
                <a:extLst>
                  <a:ext uri="{FF2B5EF4-FFF2-40B4-BE49-F238E27FC236}">
                    <a16:creationId xmlns:a16="http://schemas.microsoft.com/office/drawing/2014/main" id="{ACFBFB75-B473-45F6-BB7B-E8D8274A144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104837" name="Line 53">
                  <a:extLst>
                    <a:ext uri="{FF2B5EF4-FFF2-40B4-BE49-F238E27FC236}">
                      <a16:creationId xmlns:a16="http://schemas.microsoft.com/office/drawing/2014/main" id="{0BD841B7-7BBC-4833-9716-6AC30E2A7A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8" name="Group 54">
                  <a:extLst>
                    <a:ext uri="{FF2B5EF4-FFF2-40B4-BE49-F238E27FC236}">
                      <a16:creationId xmlns:a16="http://schemas.microsoft.com/office/drawing/2014/main" id="{C1A3B64D-3D35-47DA-B169-230FAC64CF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39" name="Rectangle 55">
                    <a:extLst>
                      <a:ext uri="{FF2B5EF4-FFF2-40B4-BE49-F238E27FC236}">
                        <a16:creationId xmlns:a16="http://schemas.microsoft.com/office/drawing/2014/main" id="{48F84E99-F6F6-414C-94F8-70BB409920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840" name="Line 56">
                    <a:extLst>
                      <a:ext uri="{FF2B5EF4-FFF2-40B4-BE49-F238E27FC236}">
                        <a16:creationId xmlns:a16="http://schemas.microsoft.com/office/drawing/2014/main" id="{4CB1B3F7-3CC1-4F44-AE83-F138040CAA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41" name="Line 57">
                    <a:extLst>
                      <a:ext uri="{FF2B5EF4-FFF2-40B4-BE49-F238E27FC236}">
                        <a16:creationId xmlns:a16="http://schemas.microsoft.com/office/drawing/2014/main" id="{051235E9-58F7-41EB-A08E-2B3014F962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831" name="Group 58">
                <a:extLst>
                  <a:ext uri="{FF2B5EF4-FFF2-40B4-BE49-F238E27FC236}">
                    <a16:creationId xmlns:a16="http://schemas.microsoft.com/office/drawing/2014/main" id="{E409D30C-18D2-44C4-AC87-08F367B164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104832" name="Line 59">
                  <a:extLst>
                    <a:ext uri="{FF2B5EF4-FFF2-40B4-BE49-F238E27FC236}">
                      <a16:creationId xmlns:a16="http://schemas.microsoft.com/office/drawing/2014/main" id="{9700C458-6279-4D11-ACD6-1793C59894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33" name="Group 60">
                  <a:extLst>
                    <a:ext uri="{FF2B5EF4-FFF2-40B4-BE49-F238E27FC236}">
                      <a16:creationId xmlns:a16="http://schemas.microsoft.com/office/drawing/2014/main" id="{04A8643D-93AD-4448-98A3-9AFE6681895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834" name="Rectangle 61">
                    <a:extLst>
                      <a:ext uri="{FF2B5EF4-FFF2-40B4-BE49-F238E27FC236}">
                        <a16:creationId xmlns:a16="http://schemas.microsoft.com/office/drawing/2014/main" id="{13624D1F-A21A-4BCB-B0CB-502F9B6724C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835" name="Line 62">
                    <a:extLst>
                      <a:ext uri="{FF2B5EF4-FFF2-40B4-BE49-F238E27FC236}">
                        <a16:creationId xmlns:a16="http://schemas.microsoft.com/office/drawing/2014/main" id="{23C7E2CB-8AB7-4990-A63F-322CD5D11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36" name="Line 63">
                    <a:extLst>
                      <a:ext uri="{FF2B5EF4-FFF2-40B4-BE49-F238E27FC236}">
                        <a16:creationId xmlns:a16="http://schemas.microsoft.com/office/drawing/2014/main" id="{3A4DB136-AEA2-4805-A9EC-82F0DA3F3F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819" name="Group 64">
              <a:extLst>
                <a:ext uri="{FF2B5EF4-FFF2-40B4-BE49-F238E27FC236}">
                  <a16:creationId xmlns:a16="http://schemas.microsoft.com/office/drawing/2014/main" id="{0B62AF2C-7976-4453-8374-996A0CC5DF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104823" name="Line 65">
                <a:extLst>
                  <a:ext uri="{FF2B5EF4-FFF2-40B4-BE49-F238E27FC236}">
                    <a16:creationId xmlns:a16="http://schemas.microsoft.com/office/drawing/2014/main" id="{C6D6AF50-B3FB-495F-8EF5-F163F3152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4" name="Text Box 66">
                <a:extLst>
                  <a:ext uri="{FF2B5EF4-FFF2-40B4-BE49-F238E27FC236}">
                    <a16:creationId xmlns:a16="http://schemas.microsoft.com/office/drawing/2014/main" id="{E0583939-823F-4C8F-A9A4-639D96E5F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820" name="Group 67">
              <a:extLst>
                <a:ext uri="{FF2B5EF4-FFF2-40B4-BE49-F238E27FC236}">
                  <a16:creationId xmlns:a16="http://schemas.microsoft.com/office/drawing/2014/main" id="{C13714AF-1AFD-4609-826C-3F8BFF9E5A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480"/>
              <a:ext cx="361" cy="471"/>
              <a:chOff x="1183" y="480"/>
              <a:chExt cx="361" cy="471"/>
            </a:xfrm>
          </p:grpSpPr>
          <p:sp>
            <p:nvSpPr>
              <p:cNvPr id="104821" name="Line 68">
                <a:extLst>
                  <a:ext uri="{FF2B5EF4-FFF2-40B4-BE49-F238E27FC236}">
                    <a16:creationId xmlns:a16="http://schemas.microsoft.com/office/drawing/2014/main" id="{44ACA86F-D426-4871-9376-E2734676B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22" name="Text Box 69">
                <a:extLst>
                  <a:ext uri="{FF2B5EF4-FFF2-40B4-BE49-F238E27FC236}">
                    <a16:creationId xmlns:a16="http://schemas.microsoft.com/office/drawing/2014/main" id="{B1FA35EA-43F5-41DD-AAD5-5A7441D42A9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15" name="Group 71">
            <a:extLst>
              <a:ext uri="{FF2B5EF4-FFF2-40B4-BE49-F238E27FC236}">
                <a16:creationId xmlns:a16="http://schemas.microsoft.com/office/drawing/2014/main" id="{7E0F1E9B-44F4-4DCE-8B8C-CD84DEE519F8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22835"/>
            <a:chOff x="295" y="1296"/>
            <a:chExt cx="5505" cy="1447"/>
          </a:xfrm>
        </p:grpSpPr>
        <p:grpSp>
          <p:nvGrpSpPr>
            <p:cNvPr id="104749" name="Group 72">
              <a:extLst>
                <a:ext uri="{FF2B5EF4-FFF2-40B4-BE49-F238E27FC236}">
                  <a16:creationId xmlns:a16="http://schemas.microsoft.com/office/drawing/2014/main" id="{EAF421C3-BBDB-46C0-B32C-1C40CCCF0D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2415"/>
              <a:ext cx="298" cy="328"/>
              <a:chOff x="1958" y="1623"/>
              <a:chExt cx="298" cy="328"/>
            </a:xfrm>
          </p:grpSpPr>
          <p:sp>
            <p:nvSpPr>
              <p:cNvPr id="104814" name="Line 73">
                <a:extLst>
                  <a:ext uri="{FF2B5EF4-FFF2-40B4-BE49-F238E27FC236}">
                    <a16:creationId xmlns:a16="http://schemas.microsoft.com/office/drawing/2014/main" id="{DEC888D3-08A1-4B0E-AFD0-4FF087F318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815" name="Text Box 74">
                <a:extLst>
                  <a:ext uri="{FF2B5EF4-FFF2-40B4-BE49-F238E27FC236}">
                    <a16:creationId xmlns:a16="http://schemas.microsoft.com/office/drawing/2014/main" id="{1A827B49-1935-408E-87F6-893CEF75CB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104750" name="Group 75">
              <a:extLst>
                <a:ext uri="{FF2B5EF4-FFF2-40B4-BE49-F238E27FC236}">
                  <a16:creationId xmlns:a16="http://schemas.microsoft.com/office/drawing/2014/main" id="{1C098A62-48D9-48AA-A4B2-DA9409D6AE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684"/>
              <a:ext cx="5484" cy="313"/>
              <a:chOff x="391" y="2575"/>
              <a:chExt cx="5484" cy="313"/>
            </a:xfrm>
          </p:grpSpPr>
          <p:grpSp>
            <p:nvGrpSpPr>
              <p:cNvPr id="104783" name="Group 76">
                <a:extLst>
                  <a:ext uri="{FF2B5EF4-FFF2-40B4-BE49-F238E27FC236}">
                    <a16:creationId xmlns:a16="http://schemas.microsoft.com/office/drawing/2014/main" id="{2634EDBD-C1D7-4F36-9F64-882FFDED057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4811" name="Rectangle 77" descr="浅色上对角线">
                  <a:extLst>
                    <a:ext uri="{FF2B5EF4-FFF2-40B4-BE49-F238E27FC236}">
                      <a16:creationId xmlns:a16="http://schemas.microsoft.com/office/drawing/2014/main" id="{06F150A5-5A91-4148-A1E0-E261D6221AC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2" name="Rectangle 78">
                  <a:extLst>
                    <a:ext uri="{FF2B5EF4-FFF2-40B4-BE49-F238E27FC236}">
                      <a16:creationId xmlns:a16="http://schemas.microsoft.com/office/drawing/2014/main" id="{08342F4E-F124-4BAD-A60C-8D3EC9C3B0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813" name="Line 79">
                  <a:extLst>
                    <a:ext uri="{FF2B5EF4-FFF2-40B4-BE49-F238E27FC236}">
                      <a16:creationId xmlns:a16="http://schemas.microsoft.com/office/drawing/2014/main" id="{6B603697-8A96-4AAF-8EF5-C056B7304F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84" name="Text Box 80">
                <a:extLst>
                  <a:ext uri="{FF2B5EF4-FFF2-40B4-BE49-F238E27FC236}">
                    <a16:creationId xmlns:a16="http://schemas.microsoft.com/office/drawing/2014/main" id="{7168423F-C654-4837-933F-4CFC069CF7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85" name="Line 81">
                <a:extLst>
                  <a:ext uri="{FF2B5EF4-FFF2-40B4-BE49-F238E27FC236}">
                    <a16:creationId xmlns:a16="http://schemas.microsoft.com/office/drawing/2014/main" id="{166E101E-D265-438D-AB41-2A9C55C43D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86" name="Text Box 82">
                <a:extLst>
                  <a:ext uri="{FF2B5EF4-FFF2-40B4-BE49-F238E27FC236}">
                    <a16:creationId xmlns:a16="http://schemas.microsoft.com/office/drawing/2014/main" id="{D0FDBA1E-3FB2-47C5-AAB4-A4F2555185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787" name="Group 83">
                <a:extLst>
                  <a:ext uri="{FF2B5EF4-FFF2-40B4-BE49-F238E27FC236}">
                    <a16:creationId xmlns:a16="http://schemas.microsoft.com/office/drawing/2014/main" id="{B80AC1EB-FE5C-48AE-986C-8C03ECB824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104806" name="Line 84">
                  <a:extLst>
                    <a:ext uri="{FF2B5EF4-FFF2-40B4-BE49-F238E27FC236}">
                      <a16:creationId xmlns:a16="http://schemas.microsoft.com/office/drawing/2014/main" id="{51B909BE-03B1-4F94-AA33-52F41B107BC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7" name="Group 85">
                  <a:extLst>
                    <a:ext uri="{FF2B5EF4-FFF2-40B4-BE49-F238E27FC236}">
                      <a16:creationId xmlns:a16="http://schemas.microsoft.com/office/drawing/2014/main" id="{440A3027-CED5-47DE-9AC5-DBC5B2F60C2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08" name="Rectangle 86">
                    <a:extLst>
                      <a:ext uri="{FF2B5EF4-FFF2-40B4-BE49-F238E27FC236}">
                        <a16:creationId xmlns:a16="http://schemas.microsoft.com/office/drawing/2014/main" id="{730741F8-8DF7-4670-90D4-A4D4FBDE82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809" name="Line 87">
                    <a:extLst>
                      <a:ext uri="{FF2B5EF4-FFF2-40B4-BE49-F238E27FC236}">
                        <a16:creationId xmlns:a16="http://schemas.microsoft.com/office/drawing/2014/main" id="{31055F32-C065-451A-838B-8E2231E35A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10" name="Line 88">
                    <a:extLst>
                      <a:ext uri="{FF2B5EF4-FFF2-40B4-BE49-F238E27FC236}">
                        <a16:creationId xmlns:a16="http://schemas.microsoft.com/office/drawing/2014/main" id="{ECAC82D2-F616-4468-9968-90F0A34CB9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8" name="Group 89">
                <a:extLst>
                  <a:ext uri="{FF2B5EF4-FFF2-40B4-BE49-F238E27FC236}">
                    <a16:creationId xmlns:a16="http://schemas.microsoft.com/office/drawing/2014/main" id="{5F3CC089-51E7-441E-8F48-3F6749B79E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104801" name="Line 90">
                  <a:extLst>
                    <a:ext uri="{FF2B5EF4-FFF2-40B4-BE49-F238E27FC236}">
                      <a16:creationId xmlns:a16="http://schemas.microsoft.com/office/drawing/2014/main" id="{9AA5AB7B-F3F4-4A42-ACBB-47F19FB580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802" name="Group 91">
                  <a:extLst>
                    <a:ext uri="{FF2B5EF4-FFF2-40B4-BE49-F238E27FC236}">
                      <a16:creationId xmlns:a16="http://schemas.microsoft.com/office/drawing/2014/main" id="{CAED08F6-24E6-4A30-B357-239848B666B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803" name="Rectangle 92">
                    <a:extLst>
                      <a:ext uri="{FF2B5EF4-FFF2-40B4-BE49-F238E27FC236}">
                        <a16:creationId xmlns:a16="http://schemas.microsoft.com/office/drawing/2014/main" id="{6995694D-B8A7-4025-8D95-50435296C29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104804" name="Line 93">
                    <a:extLst>
                      <a:ext uri="{FF2B5EF4-FFF2-40B4-BE49-F238E27FC236}">
                        <a16:creationId xmlns:a16="http://schemas.microsoft.com/office/drawing/2014/main" id="{176E8DAD-664E-40E6-B038-2894645427A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5" name="Line 94">
                    <a:extLst>
                      <a:ext uri="{FF2B5EF4-FFF2-40B4-BE49-F238E27FC236}">
                        <a16:creationId xmlns:a16="http://schemas.microsoft.com/office/drawing/2014/main" id="{0D7ACA1E-F8A2-4D4B-AFA8-8C3682A6204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89" name="Group 95">
                <a:extLst>
                  <a:ext uri="{FF2B5EF4-FFF2-40B4-BE49-F238E27FC236}">
                    <a16:creationId xmlns:a16="http://schemas.microsoft.com/office/drawing/2014/main" id="{964C5785-2AD4-4DCD-962C-CE4630976F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104796" name="Line 96">
                  <a:extLst>
                    <a:ext uri="{FF2B5EF4-FFF2-40B4-BE49-F238E27FC236}">
                      <a16:creationId xmlns:a16="http://schemas.microsoft.com/office/drawing/2014/main" id="{95F8B706-6294-4BE8-B39B-A479EC1964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7" name="Group 97">
                  <a:extLst>
                    <a:ext uri="{FF2B5EF4-FFF2-40B4-BE49-F238E27FC236}">
                      <a16:creationId xmlns:a16="http://schemas.microsoft.com/office/drawing/2014/main" id="{EC36123C-AE01-458F-B9B0-4FE87E9545F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104798" name="Rectangle 98">
                    <a:extLst>
                      <a:ext uri="{FF2B5EF4-FFF2-40B4-BE49-F238E27FC236}">
                        <a16:creationId xmlns:a16="http://schemas.microsoft.com/office/drawing/2014/main" id="{433535E4-FFFE-40DA-8230-FDF85B3BBF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104799" name="Line 99">
                    <a:extLst>
                      <a:ext uri="{FF2B5EF4-FFF2-40B4-BE49-F238E27FC236}">
                        <a16:creationId xmlns:a16="http://schemas.microsoft.com/office/drawing/2014/main" id="{BD56C635-94C8-4E1D-871B-C298A47F74E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800" name="Line 100">
                    <a:extLst>
                      <a:ext uri="{FF2B5EF4-FFF2-40B4-BE49-F238E27FC236}">
                        <a16:creationId xmlns:a16="http://schemas.microsoft.com/office/drawing/2014/main" id="{9C75B5C5-9BA0-4468-9AC8-D8AC9C060F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90" name="Group 101">
                <a:extLst>
                  <a:ext uri="{FF2B5EF4-FFF2-40B4-BE49-F238E27FC236}">
                    <a16:creationId xmlns:a16="http://schemas.microsoft.com/office/drawing/2014/main" id="{D4796A35-4975-4B15-A27A-2E130BC9FF0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104791" name="Line 102">
                  <a:extLst>
                    <a:ext uri="{FF2B5EF4-FFF2-40B4-BE49-F238E27FC236}">
                      <a16:creationId xmlns:a16="http://schemas.microsoft.com/office/drawing/2014/main" id="{F3B00396-00C4-42F6-B7C7-272F72AD4F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92" name="Group 103">
                  <a:extLst>
                    <a:ext uri="{FF2B5EF4-FFF2-40B4-BE49-F238E27FC236}">
                      <a16:creationId xmlns:a16="http://schemas.microsoft.com/office/drawing/2014/main" id="{90CA2128-ADF5-4CFA-B443-FB4B765D328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93" name="Rectangle 104">
                    <a:extLst>
                      <a:ext uri="{FF2B5EF4-FFF2-40B4-BE49-F238E27FC236}">
                        <a16:creationId xmlns:a16="http://schemas.microsoft.com/office/drawing/2014/main" id="{7DAD5574-DF75-4BE6-BC59-B512D15896E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94" name="Line 105">
                    <a:extLst>
                      <a:ext uri="{FF2B5EF4-FFF2-40B4-BE49-F238E27FC236}">
                        <a16:creationId xmlns:a16="http://schemas.microsoft.com/office/drawing/2014/main" id="{37DE097A-F3B0-44C8-B5BF-F285A4D26C4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95" name="Line 106">
                    <a:extLst>
                      <a:ext uri="{FF2B5EF4-FFF2-40B4-BE49-F238E27FC236}">
                        <a16:creationId xmlns:a16="http://schemas.microsoft.com/office/drawing/2014/main" id="{F2FD473F-C0F8-437D-8459-C029435C167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1" name="Group 107">
              <a:extLst>
                <a:ext uri="{FF2B5EF4-FFF2-40B4-BE49-F238E27FC236}">
                  <a16:creationId xmlns:a16="http://schemas.microsoft.com/office/drawing/2014/main" id="{12CC57B3-E3B9-455B-9506-AABE48B21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124"/>
              <a:ext cx="4451" cy="313"/>
              <a:chOff x="170" y="2960"/>
              <a:chExt cx="4451" cy="313"/>
            </a:xfrm>
          </p:grpSpPr>
          <p:grpSp>
            <p:nvGrpSpPr>
              <p:cNvPr id="104758" name="Group 108">
                <a:extLst>
                  <a:ext uri="{FF2B5EF4-FFF2-40B4-BE49-F238E27FC236}">
                    <a16:creationId xmlns:a16="http://schemas.microsoft.com/office/drawing/2014/main" id="{F0405586-E04F-4B1B-BD28-4C4644F59D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104780" name="Rectangle 109" descr="浅色上对角线">
                  <a:extLst>
                    <a:ext uri="{FF2B5EF4-FFF2-40B4-BE49-F238E27FC236}">
                      <a16:creationId xmlns:a16="http://schemas.microsoft.com/office/drawing/2014/main" id="{EE039B0F-237A-41CB-A4B2-B16739E998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1" name="Rectangle 110">
                  <a:extLst>
                    <a:ext uri="{FF2B5EF4-FFF2-40B4-BE49-F238E27FC236}">
                      <a16:creationId xmlns:a16="http://schemas.microsoft.com/office/drawing/2014/main" id="{12B722C9-5EE0-4150-88A0-C467137C0E2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82" name="Line 111">
                  <a:extLst>
                    <a:ext uri="{FF2B5EF4-FFF2-40B4-BE49-F238E27FC236}">
                      <a16:creationId xmlns:a16="http://schemas.microsoft.com/office/drawing/2014/main" id="{8FCC44AE-3A8C-4A76-A582-74A2E71B21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59" name="Text Box 112">
                <a:extLst>
                  <a:ext uri="{FF2B5EF4-FFF2-40B4-BE49-F238E27FC236}">
                    <a16:creationId xmlns:a16="http://schemas.microsoft.com/office/drawing/2014/main" id="{C4D38A43-1623-4613-B239-98B8018C13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60" name="Line 113">
                <a:extLst>
                  <a:ext uri="{FF2B5EF4-FFF2-40B4-BE49-F238E27FC236}">
                    <a16:creationId xmlns:a16="http://schemas.microsoft.com/office/drawing/2014/main" id="{C7884E21-ACD2-4B10-AE4D-7809E746B4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61" name="Text Box 114">
                <a:extLst>
                  <a:ext uri="{FF2B5EF4-FFF2-40B4-BE49-F238E27FC236}">
                    <a16:creationId xmlns:a16="http://schemas.microsoft.com/office/drawing/2014/main" id="{2367393B-6537-4BCD-A326-920890632E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62" name="Group 115">
                <a:extLst>
                  <a:ext uri="{FF2B5EF4-FFF2-40B4-BE49-F238E27FC236}">
                    <a16:creationId xmlns:a16="http://schemas.microsoft.com/office/drawing/2014/main" id="{94EADF85-98A0-43EB-A49B-833B9E23648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104775" name="Line 116">
                  <a:extLst>
                    <a:ext uri="{FF2B5EF4-FFF2-40B4-BE49-F238E27FC236}">
                      <a16:creationId xmlns:a16="http://schemas.microsoft.com/office/drawing/2014/main" id="{0033C922-EBCE-4589-8695-DFB17F2B3B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6" name="Group 117">
                  <a:extLst>
                    <a:ext uri="{FF2B5EF4-FFF2-40B4-BE49-F238E27FC236}">
                      <a16:creationId xmlns:a16="http://schemas.microsoft.com/office/drawing/2014/main" id="{A1E16171-9FF5-4522-A857-85A8356FEA4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77" name="Rectangle 118">
                    <a:extLst>
                      <a:ext uri="{FF2B5EF4-FFF2-40B4-BE49-F238E27FC236}">
                        <a16:creationId xmlns:a16="http://schemas.microsoft.com/office/drawing/2014/main" id="{4D95B1E2-9D5C-468E-B61A-9E325CC0B88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104778" name="Line 119">
                    <a:extLst>
                      <a:ext uri="{FF2B5EF4-FFF2-40B4-BE49-F238E27FC236}">
                        <a16:creationId xmlns:a16="http://schemas.microsoft.com/office/drawing/2014/main" id="{6804E143-6058-4FE4-9347-F7E2B643E6B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9" name="Line 120">
                    <a:extLst>
                      <a:ext uri="{FF2B5EF4-FFF2-40B4-BE49-F238E27FC236}">
                        <a16:creationId xmlns:a16="http://schemas.microsoft.com/office/drawing/2014/main" id="{1689BCC6-AE94-4F1E-BDDB-A887BA0C43A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3" name="Group 121">
                <a:extLst>
                  <a:ext uri="{FF2B5EF4-FFF2-40B4-BE49-F238E27FC236}">
                    <a16:creationId xmlns:a16="http://schemas.microsoft.com/office/drawing/2014/main" id="{38AF2FB5-D55D-4FF9-87D5-895E017998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104770" name="Line 122">
                  <a:extLst>
                    <a:ext uri="{FF2B5EF4-FFF2-40B4-BE49-F238E27FC236}">
                      <a16:creationId xmlns:a16="http://schemas.microsoft.com/office/drawing/2014/main" id="{9323D385-BA65-453F-A309-B2CC1D21D8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71" name="Group 123">
                  <a:extLst>
                    <a:ext uri="{FF2B5EF4-FFF2-40B4-BE49-F238E27FC236}">
                      <a16:creationId xmlns:a16="http://schemas.microsoft.com/office/drawing/2014/main" id="{530AC295-463D-41A7-B6B3-D1D2874937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72" name="Rectangle 124">
                    <a:extLst>
                      <a:ext uri="{FF2B5EF4-FFF2-40B4-BE49-F238E27FC236}">
                        <a16:creationId xmlns:a16="http://schemas.microsoft.com/office/drawing/2014/main" id="{8CFE0204-022A-4B6E-801E-37E81AD69E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104773" name="Line 125">
                    <a:extLst>
                      <a:ext uri="{FF2B5EF4-FFF2-40B4-BE49-F238E27FC236}">
                        <a16:creationId xmlns:a16="http://schemas.microsoft.com/office/drawing/2014/main" id="{16D95123-3379-4DF6-ADD4-57D11DC119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74" name="Line 126">
                    <a:extLst>
                      <a:ext uri="{FF2B5EF4-FFF2-40B4-BE49-F238E27FC236}">
                        <a16:creationId xmlns:a16="http://schemas.microsoft.com/office/drawing/2014/main" id="{5A9B83F7-CF51-4AAA-A80C-464B54858DF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64" name="Group 127">
                <a:extLst>
                  <a:ext uri="{FF2B5EF4-FFF2-40B4-BE49-F238E27FC236}">
                    <a16:creationId xmlns:a16="http://schemas.microsoft.com/office/drawing/2014/main" id="{5E1977F9-681B-4B97-B593-418E8190F0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104765" name="Line 128">
                  <a:extLst>
                    <a:ext uri="{FF2B5EF4-FFF2-40B4-BE49-F238E27FC236}">
                      <a16:creationId xmlns:a16="http://schemas.microsoft.com/office/drawing/2014/main" id="{34FC5639-12ED-4058-B6DD-EA15B28842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66" name="Group 129">
                  <a:extLst>
                    <a:ext uri="{FF2B5EF4-FFF2-40B4-BE49-F238E27FC236}">
                      <a16:creationId xmlns:a16="http://schemas.microsoft.com/office/drawing/2014/main" id="{E31D0EC6-BB4E-40C3-9617-B687A150BEE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767" name="Rectangle 130">
                    <a:extLst>
                      <a:ext uri="{FF2B5EF4-FFF2-40B4-BE49-F238E27FC236}">
                        <a16:creationId xmlns:a16="http://schemas.microsoft.com/office/drawing/2014/main" id="{BF2CF9C1-CBDE-467E-86DB-20980A717A5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768" name="Line 131">
                    <a:extLst>
                      <a:ext uri="{FF2B5EF4-FFF2-40B4-BE49-F238E27FC236}">
                        <a16:creationId xmlns:a16="http://schemas.microsoft.com/office/drawing/2014/main" id="{86FFE595-EB7B-4127-B7CC-13E6C587F8B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69" name="Line 132">
                    <a:extLst>
                      <a:ext uri="{FF2B5EF4-FFF2-40B4-BE49-F238E27FC236}">
                        <a16:creationId xmlns:a16="http://schemas.microsoft.com/office/drawing/2014/main" id="{916B0B43-8C35-4B40-98EF-F521655F56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104752" name="Group 133">
              <a:extLst>
                <a:ext uri="{FF2B5EF4-FFF2-40B4-BE49-F238E27FC236}">
                  <a16:creationId xmlns:a16="http://schemas.microsoft.com/office/drawing/2014/main" id="{86A2B987-E67A-4F93-9D2F-BDAABB25D5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104756" name="Line 134">
                <a:extLst>
                  <a:ext uri="{FF2B5EF4-FFF2-40B4-BE49-F238E27FC236}">
                    <a16:creationId xmlns:a16="http://schemas.microsoft.com/office/drawing/2014/main" id="{A21D7BA4-7DED-4C22-8F68-BD1298B3A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7" name="Text Box 135">
                <a:extLst>
                  <a:ext uri="{FF2B5EF4-FFF2-40B4-BE49-F238E27FC236}">
                    <a16:creationId xmlns:a16="http://schemas.microsoft.com/office/drawing/2014/main" id="{434F13D8-C7CE-4C5D-A402-44B218E68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104753" name="Group 136">
              <a:extLst>
                <a:ext uri="{FF2B5EF4-FFF2-40B4-BE49-F238E27FC236}">
                  <a16:creationId xmlns:a16="http://schemas.microsoft.com/office/drawing/2014/main" id="{775F9A46-CAF1-42EE-8040-69967216C8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1296"/>
              <a:ext cx="361" cy="471"/>
              <a:chOff x="1183" y="480"/>
              <a:chExt cx="361" cy="471"/>
            </a:xfrm>
          </p:grpSpPr>
          <p:sp>
            <p:nvSpPr>
              <p:cNvPr id="104754" name="Line 137">
                <a:extLst>
                  <a:ext uri="{FF2B5EF4-FFF2-40B4-BE49-F238E27FC236}">
                    <a16:creationId xmlns:a16="http://schemas.microsoft.com/office/drawing/2014/main" id="{009C6491-9F83-43F2-8250-9CFF78F1C2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55" name="Text Box 138">
                <a:extLst>
                  <a:ext uri="{FF2B5EF4-FFF2-40B4-BE49-F238E27FC236}">
                    <a16:creationId xmlns:a16="http://schemas.microsoft.com/office/drawing/2014/main" id="{3A5056FA-543C-43E5-B072-23201733D0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57483" name="Group 139">
            <a:extLst>
              <a:ext uri="{FF2B5EF4-FFF2-40B4-BE49-F238E27FC236}">
                <a16:creationId xmlns:a16="http://schemas.microsoft.com/office/drawing/2014/main" id="{D09437D9-988B-42A5-BB7D-93494A2DF8C3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82391"/>
            <a:chOff x="295" y="1824"/>
            <a:chExt cx="5505" cy="1665"/>
          </a:xfrm>
        </p:grpSpPr>
        <p:grpSp>
          <p:nvGrpSpPr>
            <p:cNvPr id="104688" name="Group 140">
              <a:extLst>
                <a:ext uri="{FF2B5EF4-FFF2-40B4-BE49-F238E27FC236}">
                  <a16:creationId xmlns:a16="http://schemas.microsoft.com/office/drawing/2014/main" id="{5076F1E6-BD77-497D-91E7-0C54C434D7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24"/>
              <a:ext cx="5505" cy="1665"/>
              <a:chOff x="295" y="1824"/>
              <a:chExt cx="5505" cy="1665"/>
            </a:xfrm>
          </p:grpSpPr>
          <p:grpSp>
            <p:nvGrpSpPr>
              <p:cNvPr id="104691" name="Group 141">
                <a:extLst>
                  <a:ext uri="{FF2B5EF4-FFF2-40B4-BE49-F238E27FC236}">
                    <a16:creationId xmlns:a16="http://schemas.microsoft.com/office/drawing/2014/main" id="{9DDE3BB4-5A89-4C47-B24E-51B299CDD6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" y="2895"/>
                <a:ext cx="298" cy="328"/>
                <a:chOff x="1958" y="1623"/>
                <a:chExt cx="298" cy="328"/>
              </a:xfrm>
            </p:grpSpPr>
            <p:sp>
              <p:nvSpPr>
                <p:cNvPr id="104747" name="Line 142">
                  <a:extLst>
                    <a:ext uri="{FF2B5EF4-FFF2-40B4-BE49-F238E27FC236}">
                      <a16:creationId xmlns:a16="http://schemas.microsoft.com/office/drawing/2014/main" id="{DDAD6D8E-59E6-494B-9A5E-81A5219C5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48" name="Text Box 143">
                  <a:extLst>
                    <a:ext uri="{FF2B5EF4-FFF2-40B4-BE49-F238E27FC236}">
                      <a16:creationId xmlns:a16="http://schemas.microsoft.com/office/drawing/2014/main" id="{2B8DD1C4-ADD9-4CE8-A86B-47C95378890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92" name="Group 144">
                <a:extLst>
                  <a:ext uri="{FF2B5EF4-FFF2-40B4-BE49-F238E27FC236}">
                    <a16:creationId xmlns:a16="http://schemas.microsoft.com/office/drawing/2014/main" id="{6D7C1094-DA5B-4C32-B75C-2BE20DC57F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2180"/>
                <a:ext cx="745" cy="271"/>
                <a:chOff x="933" y="2602"/>
                <a:chExt cx="745" cy="271"/>
              </a:xfrm>
            </p:grpSpPr>
            <p:sp>
              <p:nvSpPr>
                <p:cNvPr id="104744" name="Rectangle 145" descr="浅色上对角线">
                  <a:extLst>
                    <a:ext uri="{FF2B5EF4-FFF2-40B4-BE49-F238E27FC236}">
                      <a16:creationId xmlns:a16="http://schemas.microsoft.com/office/drawing/2014/main" id="{2351A700-FBBB-4921-BB10-6F4E5769418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5" name="Rectangle 146">
                  <a:extLst>
                    <a:ext uri="{FF2B5EF4-FFF2-40B4-BE49-F238E27FC236}">
                      <a16:creationId xmlns:a16="http://schemas.microsoft.com/office/drawing/2014/main" id="{467DA54C-D901-4882-92B5-336D0FC7B7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46" name="Line 147">
                  <a:extLst>
                    <a:ext uri="{FF2B5EF4-FFF2-40B4-BE49-F238E27FC236}">
                      <a16:creationId xmlns:a16="http://schemas.microsoft.com/office/drawing/2014/main" id="{BBC3C6C0-0FDF-4EEA-BFCF-D0E89A8EFA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93" name="Text Box 148">
                <a:extLst>
                  <a:ext uri="{FF2B5EF4-FFF2-40B4-BE49-F238E27FC236}">
                    <a16:creationId xmlns:a16="http://schemas.microsoft.com/office/drawing/2014/main" id="{1887DCEB-7023-4677-BDA5-6BA2CB52B0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218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94" name="Line 149">
                <a:extLst>
                  <a:ext uri="{FF2B5EF4-FFF2-40B4-BE49-F238E27FC236}">
                    <a16:creationId xmlns:a16="http://schemas.microsoft.com/office/drawing/2014/main" id="{2FE7E6B5-F4F0-4818-9F50-A05AD2B4A1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95" name="Text Box 150">
                <a:extLst>
                  <a:ext uri="{FF2B5EF4-FFF2-40B4-BE49-F238E27FC236}">
                    <a16:creationId xmlns:a16="http://schemas.microsoft.com/office/drawing/2014/main" id="{B321037A-66F1-4193-90D9-C554F1CBF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164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4696" name="Group 151">
                <a:extLst>
                  <a:ext uri="{FF2B5EF4-FFF2-40B4-BE49-F238E27FC236}">
                    <a16:creationId xmlns:a16="http://schemas.microsoft.com/office/drawing/2014/main" id="{AF7509FE-D995-40A3-8161-F98E0AB290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197"/>
                <a:ext cx="1134" cy="280"/>
                <a:chOff x="1634" y="2619"/>
                <a:chExt cx="1134" cy="280"/>
              </a:xfrm>
            </p:grpSpPr>
            <p:sp>
              <p:nvSpPr>
                <p:cNvPr id="104739" name="Line 152">
                  <a:extLst>
                    <a:ext uri="{FF2B5EF4-FFF2-40B4-BE49-F238E27FC236}">
                      <a16:creationId xmlns:a16="http://schemas.microsoft.com/office/drawing/2014/main" id="{3C2F02E7-95BD-4DA9-8729-85A5FD134E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40" name="Group 153">
                  <a:extLst>
                    <a:ext uri="{FF2B5EF4-FFF2-40B4-BE49-F238E27FC236}">
                      <a16:creationId xmlns:a16="http://schemas.microsoft.com/office/drawing/2014/main" id="{83936546-8505-4202-A64E-6438E3FC81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4741" name="Rectangle 154">
                    <a:extLst>
                      <a:ext uri="{FF2B5EF4-FFF2-40B4-BE49-F238E27FC236}">
                        <a16:creationId xmlns:a16="http://schemas.microsoft.com/office/drawing/2014/main" id="{4955A582-E983-494A-98C9-F430C1A7AA6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4742" name="Line 155">
                    <a:extLst>
                      <a:ext uri="{FF2B5EF4-FFF2-40B4-BE49-F238E27FC236}">
                        <a16:creationId xmlns:a16="http://schemas.microsoft.com/office/drawing/2014/main" id="{7CD13BF4-EB34-4D43-8C72-71C048837C3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43" name="Line 156">
                    <a:extLst>
                      <a:ext uri="{FF2B5EF4-FFF2-40B4-BE49-F238E27FC236}">
                        <a16:creationId xmlns:a16="http://schemas.microsoft.com/office/drawing/2014/main" id="{1D35770E-6F7A-4AE3-BB3A-B96BE35B8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7" name="Group 157">
                <a:extLst>
                  <a:ext uri="{FF2B5EF4-FFF2-40B4-BE49-F238E27FC236}">
                    <a16:creationId xmlns:a16="http://schemas.microsoft.com/office/drawing/2014/main" id="{47083EC2-D6A6-42AF-A837-7A5601BCB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193"/>
                <a:ext cx="1209" cy="280"/>
                <a:chOff x="1634" y="2619"/>
                <a:chExt cx="1209" cy="280"/>
              </a:xfrm>
            </p:grpSpPr>
            <p:sp>
              <p:nvSpPr>
                <p:cNvPr id="104734" name="Line 158">
                  <a:extLst>
                    <a:ext uri="{FF2B5EF4-FFF2-40B4-BE49-F238E27FC236}">
                      <a16:creationId xmlns:a16="http://schemas.microsoft.com/office/drawing/2014/main" id="{ACC5F7CE-1E93-4C33-945E-46CC738AC2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35" name="Group 159">
                  <a:extLst>
                    <a:ext uri="{FF2B5EF4-FFF2-40B4-BE49-F238E27FC236}">
                      <a16:creationId xmlns:a16="http://schemas.microsoft.com/office/drawing/2014/main" id="{2CE6EF48-EA8B-43D5-B483-C252204C938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6" cy="280"/>
                  <a:chOff x="1822" y="3175"/>
                  <a:chExt cx="876" cy="280"/>
                </a:xfrm>
              </p:grpSpPr>
              <p:sp>
                <p:nvSpPr>
                  <p:cNvPr id="104736" name="Rectangle 160">
                    <a:extLst>
                      <a:ext uri="{FF2B5EF4-FFF2-40B4-BE49-F238E27FC236}">
                        <a16:creationId xmlns:a16="http://schemas.microsoft.com/office/drawing/2014/main" id="{B2A31D3D-ECD4-41FC-90E0-6F45425171C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6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</a:t>
                    </a: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1       </a:t>
                    </a:r>
                  </a:p>
                </p:txBody>
              </p:sp>
              <p:sp>
                <p:nvSpPr>
                  <p:cNvPr id="104737" name="Line 161">
                    <a:extLst>
                      <a:ext uri="{FF2B5EF4-FFF2-40B4-BE49-F238E27FC236}">
                        <a16:creationId xmlns:a16="http://schemas.microsoft.com/office/drawing/2014/main" id="{415D9F90-F67C-4FF9-9151-6A8F3B5A4A0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8" name="Line 162">
                    <a:extLst>
                      <a:ext uri="{FF2B5EF4-FFF2-40B4-BE49-F238E27FC236}">
                        <a16:creationId xmlns:a16="http://schemas.microsoft.com/office/drawing/2014/main" id="{092175B9-5F58-4E4B-A6F2-95212AB48DD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98" name="Group 163">
                <a:extLst>
                  <a:ext uri="{FF2B5EF4-FFF2-40B4-BE49-F238E27FC236}">
                    <a16:creationId xmlns:a16="http://schemas.microsoft.com/office/drawing/2014/main" id="{7BD000C1-863B-457E-8B10-D30EF04525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1" y="2193"/>
                <a:ext cx="761" cy="280"/>
                <a:chOff x="1822" y="3175"/>
                <a:chExt cx="761" cy="280"/>
              </a:xfrm>
            </p:grpSpPr>
            <p:sp>
              <p:nvSpPr>
                <p:cNvPr id="104731" name="Rectangle 164">
                  <a:extLst>
                    <a:ext uri="{FF2B5EF4-FFF2-40B4-BE49-F238E27FC236}">
                      <a16:creationId xmlns:a16="http://schemas.microsoft.com/office/drawing/2014/main" id="{82785FD7-45B9-48EA-AF17-4E91B9B04C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4732" name="Line 165">
                  <a:extLst>
                    <a:ext uri="{FF2B5EF4-FFF2-40B4-BE49-F238E27FC236}">
                      <a16:creationId xmlns:a16="http://schemas.microsoft.com/office/drawing/2014/main" id="{5C71B1D5-55E5-49D3-9619-5E88E2863C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33" name="Line 166">
                  <a:extLst>
                    <a:ext uri="{FF2B5EF4-FFF2-40B4-BE49-F238E27FC236}">
                      <a16:creationId xmlns:a16="http://schemas.microsoft.com/office/drawing/2014/main" id="{8718C717-ACF5-4752-B591-74499DFF9E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99" name="Group 167">
                <a:extLst>
                  <a:ext uri="{FF2B5EF4-FFF2-40B4-BE49-F238E27FC236}">
                    <a16:creationId xmlns:a16="http://schemas.microsoft.com/office/drawing/2014/main" id="{F68D595A-758C-4ABB-8E8D-EB8594BAF6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0" y="2193"/>
                <a:ext cx="1210" cy="280"/>
                <a:chOff x="1634" y="2619"/>
                <a:chExt cx="1210" cy="280"/>
              </a:xfrm>
            </p:grpSpPr>
            <p:sp>
              <p:nvSpPr>
                <p:cNvPr id="104726" name="Line 168">
                  <a:extLst>
                    <a:ext uri="{FF2B5EF4-FFF2-40B4-BE49-F238E27FC236}">
                      <a16:creationId xmlns:a16="http://schemas.microsoft.com/office/drawing/2014/main" id="{6980709C-BE08-4CEF-9F56-D66AEC14F3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727" name="Group 169">
                  <a:extLst>
                    <a:ext uri="{FF2B5EF4-FFF2-40B4-BE49-F238E27FC236}">
                      <a16:creationId xmlns:a16="http://schemas.microsoft.com/office/drawing/2014/main" id="{80332132-1FC3-4FD7-8511-0C3FBE0CB8B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28" name="Rectangle 170">
                    <a:extLst>
                      <a:ext uri="{FF2B5EF4-FFF2-40B4-BE49-F238E27FC236}">
                        <a16:creationId xmlns:a16="http://schemas.microsoft.com/office/drawing/2014/main" id="{828FA242-2953-4256-98C7-3BA3B21A30B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729" name="Line 171">
                    <a:extLst>
                      <a:ext uri="{FF2B5EF4-FFF2-40B4-BE49-F238E27FC236}">
                        <a16:creationId xmlns:a16="http://schemas.microsoft.com/office/drawing/2014/main" id="{E119B98B-AC43-4C06-A200-9045EFB483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730" name="Line 172">
                    <a:extLst>
                      <a:ext uri="{FF2B5EF4-FFF2-40B4-BE49-F238E27FC236}">
                        <a16:creationId xmlns:a16="http://schemas.microsoft.com/office/drawing/2014/main" id="{A8A34FB4-D8E0-445C-ADC9-B24825B97DA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700" name="Group 173">
                <a:extLst>
                  <a:ext uri="{FF2B5EF4-FFF2-40B4-BE49-F238E27FC236}">
                    <a16:creationId xmlns:a16="http://schemas.microsoft.com/office/drawing/2014/main" id="{2EA1FEB4-197D-42CF-A80B-43F4AD72F77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2620"/>
                <a:ext cx="745" cy="271"/>
                <a:chOff x="933" y="2602"/>
                <a:chExt cx="745" cy="271"/>
              </a:xfrm>
            </p:grpSpPr>
            <p:sp>
              <p:nvSpPr>
                <p:cNvPr id="104723" name="Rectangle 174" descr="浅色上对角线">
                  <a:extLst>
                    <a:ext uri="{FF2B5EF4-FFF2-40B4-BE49-F238E27FC236}">
                      <a16:creationId xmlns:a16="http://schemas.microsoft.com/office/drawing/2014/main" id="{F06613B4-DFB6-49F9-A147-C1279F3C54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4" name="Rectangle 175">
                  <a:extLst>
                    <a:ext uri="{FF2B5EF4-FFF2-40B4-BE49-F238E27FC236}">
                      <a16:creationId xmlns:a16="http://schemas.microsoft.com/office/drawing/2014/main" id="{82BCC50E-024E-4E7E-BA5E-7852C01DAD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725" name="Line 176">
                  <a:extLst>
                    <a:ext uri="{FF2B5EF4-FFF2-40B4-BE49-F238E27FC236}">
                      <a16:creationId xmlns:a16="http://schemas.microsoft.com/office/drawing/2014/main" id="{4B76443F-5B95-4F23-83AD-6DAA41FE38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701" name="Text Box 177">
                <a:extLst>
                  <a:ext uri="{FF2B5EF4-FFF2-40B4-BE49-F238E27FC236}">
                    <a16:creationId xmlns:a16="http://schemas.microsoft.com/office/drawing/2014/main" id="{66D9838A-93AD-4075-A38E-8F68F16E0D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262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702" name="Line 178">
                <a:extLst>
                  <a:ext uri="{FF2B5EF4-FFF2-40B4-BE49-F238E27FC236}">
                    <a16:creationId xmlns:a16="http://schemas.microsoft.com/office/drawing/2014/main" id="{C41CF8B4-FB01-4CC8-A2F8-E0B023815D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03" name="Text Box 179">
                <a:extLst>
                  <a:ext uri="{FF2B5EF4-FFF2-40B4-BE49-F238E27FC236}">
                    <a16:creationId xmlns:a16="http://schemas.microsoft.com/office/drawing/2014/main" id="{74213184-40CD-4E41-9A2A-F7B05AE7EB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604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704" name="Group 180">
                <a:extLst>
                  <a:ext uri="{FF2B5EF4-FFF2-40B4-BE49-F238E27FC236}">
                    <a16:creationId xmlns:a16="http://schemas.microsoft.com/office/drawing/2014/main" id="{E0E740CF-12F6-43FD-BEF3-E83808C24C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2637"/>
                <a:ext cx="801" cy="280"/>
                <a:chOff x="1822" y="3175"/>
                <a:chExt cx="801" cy="280"/>
              </a:xfrm>
            </p:grpSpPr>
            <p:sp>
              <p:nvSpPr>
                <p:cNvPr id="104720" name="Rectangle 181">
                  <a:extLst>
                    <a:ext uri="{FF2B5EF4-FFF2-40B4-BE49-F238E27FC236}">
                      <a16:creationId xmlns:a16="http://schemas.microsoft.com/office/drawing/2014/main" id="{8D3DEF10-3746-4A47-BA9E-DFE164626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721" name="Line 182">
                  <a:extLst>
                    <a:ext uri="{FF2B5EF4-FFF2-40B4-BE49-F238E27FC236}">
                      <a16:creationId xmlns:a16="http://schemas.microsoft.com/office/drawing/2014/main" id="{5685C8A6-CCC8-43D5-913F-D731F138631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22" name="Line 183">
                  <a:extLst>
                    <a:ext uri="{FF2B5EF4-FFF2-40B4-BE49-F238E27FC236}">
                      <a16:creationId xmlns:a16="http://schemas.microsoft.com/office/drawing/2014/main" id="{DB84EE09-9C02-4380-B033-453BFE8531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5" name="Group 184">
                <a:extLst>
                  <a:ext uri="{FF2B5EF4-FFF2-40B4-BE49-F238E27FC236}">
                    <a16:creationId xmlns:a16="http://schemas.microsoft.com/office/drawing/2014/main" id="{FED2617B-3E7C-4970-A800-99B92C82E8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2633"/>
                <a:ext cx="801" cy="280"/>
                <a:chOff x="1822" y="3175"/>
                <a:chExt cx="801" cy="280"/>
              </a:xfrm>
            </p:grpSpPr>
            <p:sp>
              <p:nvSpPr>
                <p:cNvPr id="104717" name="Rectangle 185">
                  <a:extLst>
                    <a:ext uri="{FF2B5EF4-FFF2-40B4-BE49-F238E27FC236}">
                      <a16:creationId xmlns:a16="http://schemas.microsoft.com/office/drawing/2014/main" id="{F4587E64-A31F-430A-BD95-CA2D7FC2A8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718" name="Line 186">
                  <a:extLst>
                    <a:ext uri="{FF2B5EF4-FFF2-40B4-BE49-F238E27FC236}">
                      <a16:creationId xmlns:a16="http://schemas.microsoft.com/office/drawing/2014/main" id="{226D6B4C-1162-410C-BC4F-DBAB089010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9" name="Line 187">
                  <a:extLst>
                    <a:ext uri="{FF2B5EF4-FFF2-40B4-BE49-F238E27FC236}">
                      <a16:creationId xmlns:a16="http://schemas.microsoft.com/office/drawing/2014/main" id="{55967D68-39EB-43DB-8020-E91736DF1A4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6" name="Group 188">
                <a:extLst>
                  <a:ext uri="{FF2B5EF4-FFF2-40B4-BE49-F238E27FC236}">
                    <a16:creationId xmlns:a16="http://schemas.microsoft.com/office/drawing/2014/main" id="{1C00B2E0-8C91-4302-BA3C-20721D6C43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2633"/>
                <a:ext cx="850" cy="280"/>
                <a:chOff x="1822" y="3175"/>
                <a:chExt cx="850" cy="280"/>
              </a:xfrm>
            </p:grpSpPr>
            <p:sp>
              <p:nvSpPr>
                <p:cNvPr id="104714" name="Rectangle 189">
                  <a:extLst>
                    <a:ext uri="{FF2B5EF4-FFF2-40B4-BE49-F238E27FC236}">
                      <a16:creationId xmlns:a16="http://schemas.microsoft.com/office/drawing/2014/main" id="{6703F326-6455-49EE-A2DA-22B2E744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4715" name="Line 190">
                  <a:extLst>
                    <a:ext uri="{FF2B5EF4-FFF2-40B4-BE49-F238E27FC236}">
                      <a16:creationId xmlns:a16="http://schemas.microsoft.com/office/drawing/2014/main" id="{155069E2-61B4-403F-97D2-C212865F73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6" name="Line 191">
                  <a:extLst>
                    <a:ext uri="{FF2B5EF4-FFF2-40B4-BE49-F238E27FC236}">
                      <a16:creationId xmlns:a16="http://schemas.microsoft.com/office/drawing/2014/main" id="{4071FCB9-0B22-4DE2-9015-B2DEA08EFC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707" name="Group 192">
                <a:extLst>
                  <a:ext uri="{FF2B5EF4-FFF2-40B4-BE49-F238E27FC236}">
                    <a16:creationId xmlns:a16="http://schemas.microsoft.com/office/drawing/2014/main" id="{414BCC2A-74C8-4403-9639-F18396D32E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4712" name="Line 193">
                  <a:extLst>
                    <a:ext uri="{FF2B5EF4-FFF2-40B4-BE49-F238E27FC236}">
                      <a16:creationId xmlns:a16="http://schemas.microsoft.com/office/drawing/2014/main" id="{92A0079A-BE57-4E61-B191-D773FB3D2B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713" name="Text Box 194">
                  <a:extLst>
                    <a:ext uri="{FF2B5EF4-FFF2-40B4-BE49-F238E27FC236}">
                      <a16:creationId xmlns:a16="http://schemas.microsoft.com/office/drawing/2014/main" id="{91F1B85D-BAC8-462D-984C-BD23ED27CB0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sp>
            <p:nvSpPr>
              <p:cNvPr id="104708" name="Text Box 195">
                <a:extLst>
                  <a:ext uri="{FF2B5EF4-FFF2-40B4-BE49-F238E27FC236}">
                    <a16:creationId xmlns:a16="http://schemas.microsoft.com/office/drawing/2014/main" id="{2B2CD9F5-5AEA-44E6-AC4F-35A4CB3DF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  <p:sp>
            <p:nvSpPr>
              <p:cNvPr id="104709" name="Line 196">
                <a:extLst>
                  <a:ext uri="{FF2B5EF4-FFF2-40B4-BE49-F238E27FC236}">
                    <a16:creationId xmlns:a16="http://schemas.microsoft.com/office/drawing/2014/main" id="{74C4D092-739F-43E2-9954-17298A3420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0" name="Line 197">
                <a:extLst>
                  <a:ext uri="{FF2B5EF4-FFF2-40B4-BE49-F238E27FC236}">
                    <a16:creationId xmlns:a16="http://schemas.microsoft.com/office/drawing/2014/main" id="{905BAD74-8F9F-411C-865A-10DE2C94EC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711" name="Line 198">
                <a:extLst>
                  <a:ext uri="{FF2B5EF4-FFF2-40B4-BE49-F238E27FC236}">
                    <a16:creationId xmlns:a16="http://schemas.microsoft.com/office/drawing/2014/main" id="{8BAA7B71-C980-4B23-87E5-8B17B45A13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689" name="Line 199">
              <a:extLst>
                <a:ext uri="{FF2B5EF4-FFF2-40B4-BE49-F238E27FC236}">
                  <a16:creationId xmlns:a16="http://schemas.microsoft.com/office/drawing/2014/main" id="{0CBE6755-A01E-4998-8FA4-0814ABF0A2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90" name="Line 200">
              <a:extLst>
                <a:ext uri="{FF2B5EF4-FFF2-40B4-BE49-F238E27FC236}">
                  <a16:creationId xmlns:a16="http://schemas.microsoft.com/office/drawing/2014/main" id="{5B5D1254-07E0-4F39-8607-2B708E89F1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545" name="Group 201">
            <a:extLst>
              <a:ext uri="{FF2B5EF4-FFF2-40B4-BE49-F238E27FC236}">
                <a16:creationId xmlns:a16="http://schemas.microsoft.com/office/drawing/2014/main" id="{798069A1-BA85-4C99-97AF-F5E98BBB0C60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51410"/>
            <a:chOff x="295" y="912"/>
            <a:chExt cx="5505" cy="1471"/>
          </a:xfrm>
        </p:grpSpPr>
        <p:grpSp>
          <p:nvGrpSpPr>
            <p:cNvPr id="104623" name="Group 202">
              <a:extLst>
                <a:ext uri="{FF2B5EF4-FFF2-40B4-BE49-F238E27FC236}">
                  <a16:creationId xmlns:a16="http://schemas.microsoft.com/office/drawing/2014/main" id="{797608BA-7C15-43D0-B48E-40CA844E75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912"/>
              <a:ext cx="5505" cy="1471"/>
              <a:chOff x="295" y="2532"/>
              <a:chExt cx="5505" cy="1471"/>
            </a:xfrm>
          </p:grpSpPr>
          <p:grpSp>
            <p:nvGrpSpPr>
              <p:cNvPr id="104626" name="Group 203">
                <a:extLst>
                  <a:ext uri="{FF2B5EF4-FFF2-40B4-BE49-F238E27FC236}">
                    <a16:creationId xmlns:a16="http://schemas.microsoft.com/office/drawing/2014/main" id="{01D0D407-E91E-4932-A67F-1C5507E681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3675"/>
                <a:ext cx="298" cy="328"/>
                <a:chOff x="1958" y="1623"/>
                <a:chExt cx="298" cy="328"/>
              </a:xfrm>
            </p:grpSpPr>
            <p:sp>
              <p:nvSpPr>
                <p:cNvPr id="104686" name="Line 204">
                  <a:extLst>
                    <a:ext uri="{FF2B5EF4-FFF2-40B4-BE49-F238E27FC236}">
                      <a16:creationId xmlns:a16="http://schemas.microsoft.com/office/drawing/2014/main" id="{C33787B2-A60D-4A4E-9CCE-307A72B1A1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87" name="Text Box 205">
                  <a:extLst>
                    <a:ext uri="{FF2B5EF4-FFF2-40B4-BE49-F238E27FC236}">
                      <a16:creationId xmlns:a16="http://schemas.microsoft.com/office/drawing/2014/main" id="{108D7322-4DC6-4C03-922F-FA55A511B79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4627" name="Group 206">
                <a:extLst>
                  <a:ext uri="{FF2B5EF4-FFF2-40B4-BE49-F238E27FC236}">
                    <a16:creationId xmlns:a16="http://schemas.microsoft.com/office/drawing/2014/main" id="{6BAA5FDE-FEAB-4A94-A2DE-0D234624B6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" y="2932"/>
                <a:ext cx="5484" cy="313"/>
                <a:chOff x="391" y="2575"/>
                <a:chExt cx="5484" cy="313"/>
              </a:xfrm>
            </p:grpSpPr>
            <p:grpSp>
              <p:nvGrpSpPr>
                <p:cNvPr id="104655" name="Group 207">
                  <a:extLst>
                    <a:ext uri="{FF2B5EF4-FFF2-40B4-BE49-F238E27FC236}">
                      <a16:creationId xmlns:a16="http://schemas.microsoft.com/office/drawing/2014/main" id="{457AE25B-5A10-439A-9E8D-53A8114019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" y="2591"/>
                  <a:ext cx="745" cy="271"/>
                  <a:chOff x="933" y="2602"/>
                  <a:chExt cx="745" cy="271"/>
                </a:xfrm>
              </p:grpSpPr>
              <p:sp>
                <p:nvSpPr>
                  <p:cNvPr id="104683" name="Rectangle 208" descr="浅色上对角线">
                    <a:extLst>
                      <a:ext uri="{FF2B5EF4-FFF2-40B4-BE49-F238E27FC236}">
                        <a16:creationId xmlns:a16="http://schemas.microsoft.com/office/drawing/2014/main" id="{EF14BD1C-0EA6-4348-856A-E613B16FF4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02"/>
                    <a:ext cx="155" cy="271"/>
                  </a:xfrm>
                  <a:prstGeom prst="rect">
                    <a:avLst/>
                  </a:prstGeom>
                  <a:blipFill dpi="0" rotWithShape="0">
                    <a:blip r:embed="rId4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4" name="Rectangle 209">
                    <a:extLst>
                      <a:ext uri="{FF2B5EF4-FFF2-40B4-BE49-F238E27FC236}">
                        <a16:creationId xmlns:a16="http://schemas.microsoft.com/office/drawing/2014/main" id="{59BBD073-A2BE-4503-9FD1-88461BBFA7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02"/>
                    <a:ext cx="478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04685" name="Line 210">
                    <a:extLst>
                      <a:ext uri="{FF2B5EF4-FFF2-40B4-BE49-F238E27FC236}">
                        <a16:creationId xmlns:a16="http://schemas.microsoft.com/office/drawing/2014/main" id="{B3A4D112-D426-4E1B-AA04-2C3D1CC39B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04656" name="Text Box 211">
                  <a:extLst>
                    <a:ext uri="{FF2B5EF4-FFF2-40B4-BE49-F238E27FC236}">
                      <a16:creationId xmlns:a16="http://schemas.microsoft.com/office/drawing/2014/main" id="{C67DAB32-B8B1-4A85-803E-409AD17A12C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0" y="2598"/>
                  <a:ext cx="29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-1</a:t>
                  </a:r>
                </a:p>
              </p:txBody>
            </p:sp>
            <p:sp>
              <p:nvSpPr>
                <p:cNvPr id="104657" name="Line 212">
                  <a:extLst>
                    <a:ext uri="{FF2B5EF4-FFF2-40B4-BE49-F238E27FC236}">
                      <a16:creationId xmlns:a16="http://schemas.microsoft.com/office/drawing/2014/main" id="{F5E0DDE4-31D6-447F-BC38-C32A4C387B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8" name="Text Box 213">
                  <a:extLst>
                    <a:ext uri="{FF2B5EF4-FFF2-40B4-BE49-F238E27FC236}">
                      <a16:creationId xmlns:a16="http://schemas.microsoft.com/office/drawing/2014/main" id="{32DB9CA1-0073-49FD-B707-32ED7C077DE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" y="2575"/>
                  <a:ext cx="307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grpSp>
              <p:nvGrpSpPr>
                <p:cNvPr id="104659" name="Group 214">
                  <a:extLst>
                    <a:ext uri="{FF2B5EF4-FFF2-40B4-BE49-F238E27FC236}">
                      <a16:creationId xmlns:a16="http://schemas.microsoft.com/office/drawing/2014/main" id="{2E2BB4A9-6684-415B-AC78-FEE5FF6692A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4" y="2608"/>
                  <a:ext cx="1134" cy="280"/>
                  <a:chOff x="1634" y="2619"/>
                  <a:chExt cx="1134" cy="280"/>
                </a:xfrm>
              </p:grpSpPr>
              <p:sp>
                <p:nvSpPr>
                  <p:cNvPr id="104678" name="Line 215">
                    <a:extLst>
                      <a:ext uri="{FF2B5EF4-FFF2-40B4-BE49-F238E27FC236}">
                        <a16:creationId xmlns:a16="http://schemas.microsoft.com/office/drawing/2014/main" id="{9CC2712C-E0C7-4604-8590-2AD0E3C2A8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9" name="Group 216">
                    <a:extLst>
                      <a:ext uri="{FF2B5EF4-FFF2-40B4-BE49-F238E27FC236}">
                        <a16:creationId xmlns:a16="http://schemas.microsoft.com/office/drawing/2014/main" id="{72D9A7EC-DFEE-4A35-B555-04DFC0F5DF1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01" cy="280"/>
                    <a:chOff x="1822" y="3175"/>
                    <a:chExt cx="801" cy="280"/>
                  </a:xfrm>
                </p:grpSpPr>
                <p:sp>
                  <p:nvSpPr>
                    <p:cNvPr id="104680" name="Rectangle 217">
                      <a:extLst>
                        <a:ext uri="{FF2B5EF4-FFF2-40B4-BE49-F238E27FC236}">
                          <a16:creationId xmlns:a16="http://schemas.microsoft.com/office/drawing/2014/main" id="{CFA01B13-192F-4DB6-B163-AFB2706667F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0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7     0       </a:t>
                      </a:r>
                    </a:p>
                  </p:txBody>
                </p:sp>
                <p:sp>
                  <p:nvSpPr>
                    <p:cNvPr id="104681" name="Line 218">
                      <a:extLst>
                        <a:ext uri="{FF2B5EF4-FFF2-40B4-BE49-F238E27FC236}">
                          <a16:creationId xmlns:a16="http://schemas.microsoft.com/office/drawing/2014/main" id="{7A0DDA8E-C078-4B24-B842-22A7A97FA85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82" name="Line 219">
                      <a:extLst>
                        <a:ext uri="{FF2B5EF4-FFF2-40B4-BE49-F238E27FC236}">
                          <a16:creationId xmlns:a16="http://schemas.microsoft.com/office/drawing/2014/main" id="{6FCE10A9-2ADC-40B7-B953-1B005E52B8C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0" name="Group 220">
                  <a:extLst>
                    <a:ext uri="{FF2B5EF4-FFF2-40B4-BE49-F238E27FC236}">
                      <a16:creationId xmlns:a16="http://schemas.microsoft.com/office/drawing/2014/main" id="{6E938462-88D1-4086-86FC-ECD56A7B526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2604"/>
                  <a:ext cx="1209" cy="280"/>
                  <a:chOff x="1634" y="2619"/>
                  <a:chExt cx="1209" cy="280"/>
                </a:xfrm>
              </p:grpSpPr>
              <p:sp>
                <p:nvSpPr>
                  <p:cNvPr id="104673" name="Line 221">
                    <a:extLst>
                      <a:ext uri="{FF2B5EF4-FFF2-40B4-BE49-F238E27FC236}">
                        <a16:creationId xmlns:a16="http://schemas.microsoft.com/office/drawing/2014/main" id="{85FD87AA-3363-4B00-AF90-D1356BB2E40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74" name="Group 222">
                    <a:extLst>
                      <a:ext uri="{FF2B5EF4-FFF2-40B4-BE49-F238E27FC236}">
                        <a16:creationId xmlns:a16="http://schemas.microsoft.com/office/drawing/2014/main" id="{ABF53B1A-6645-4C62-9F62-6937D9818837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76" cy="280"/>
                    <a:chOff x="1822" y="3175"/>
                    <a:chExt cx="876" cy="280"/>
                  </a:xfrm>
                </p:grpSpPr>
                <p:sp>
                  <p:nvSpPr>
                    <p:cNvPr id="104675" name="Rectangle 223">
                      <a:extLst>
                        <a:ext uri="{FF2B5EF4-FFF2-40B4-BE49-F238E27FC236}">
                          <a16:creationId xmlns:a16="http://schemas.microsoft.com/office/drawing/2014/main" id="{3BC4F984-6FB4-40B7-AE51-8026F29059A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6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</a:t>
                      </a:r>
                    </a:p>
                  </p:txBody>
                </p:sp>
                <p:sp>
                  <p:nvSpPr>
                    <p:cNvPr id="104676" name="Line 224">
                      <a:extLst>
                        <a:ext uri="{FF2B5EF4-FFF2-40B4-BE49-F238E27FC236}">
                          <a16:creationId xmlns:a16="http://schemas.microsoft.com/office/drawing/2014/main" id="{38D5B4AD-F767-496E-8F62-5446C5DBEFB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7" name="Line 225">
                      <a:extLst>
                        <a:ext uri="{FF2B5EF4-FFF2-40B4-BE49-F238E27FC236}">
                          <a16:creationId xmlns:a16="http://schemas.microsoft.com/office/drawing/2014/main" id="{E5B7E788-350E-4B46-9EFD-8740599654E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1" name="Group 226">
                  <a:extLst>
                    <a:ext uri="{FF2B5EF4-FFF2-40B4-BE49-F238E27FC236}">
                      <a16:creationId xmlns:a16="http://schemas.microsoft.com/office/drawing/2014/main" id="{4F25C8FE-6C21-45E3-94CC-622F4B56A92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3" y="2604"/>
                  <a:ext cx="1094" cy="280"/>
                  <a:chOff x="1634" y="2619"/>
                  <a:chExt cx="1094" cy="280"/>
                </a:xfrm>
              </p:grpSpPr>
              <p:sp>
                <p:nvSpPr>
                  <p:cNvPr id="104668" name="Line 227">
                    <a:extLst>
                      <a:ext uri="{FF2B5EF4-FFF2-40B4-BE49-F238E27FC236}">
                        <a16:creationId xmlns:a16="http://schemas.microsoft.com/office/drawing/2014/main" id="{9C09F731-27D0-435A-94CB-DFEE7FBC619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9" name="Group 228">
                    <a:extLst>
                      <a:ext uri="{FF2B5EF4-FFF2-40B4-BE49-F238E27FC236}">
                        <a16:creationId xmlns:a16="http://schemas.microsoft.com/office/drawing/2014/main" id="{AC2C4094-CBA5-47C6-B530-1308F3D1C50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761" cy="280"/>
                    <a:chOff x="1822" y="3175"/>
                    <a:chExt cx="761" cy="280"/>
                  </a:xfrm>
                </p:grpSpPr>
                <p:sp>
                  <p:nvSpPr>
                    <p:cNvPr id="104670" name="Rectangle 229">
                      <a:extLst>
                        <a:ext uri="{FF2B5EF4-FFF2-40B4-BE49-F238E27FC236}">
                          <a16:creationId xmlns:a16="http://schemas.microsoft.com/office/drawing/2014/main" id="{E55FCFAA-F119-4AF9-A6CD-492A5292E5D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76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9     8      </a:t>
                      </a:r>
                    </a:p>
                  </p:txBody>
                </p:sp>
                <p:sp>
                  <p:nvSpPr>
                    <p:cNvPr id="104671" name="Line 230">
                      <a:extLst>
                        <a:ext uri="{FF2B5EF4-FFF2-40B4-BE49-F238E27FC236}">
                          <a16:creationId xmlns:a16="http://schemas.microsoft.com/office/drawing/2014/main" id="{D8FD6AF6-C8DE-4727-B833-EFC2D925573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72" name="Line 231">
                      <a:extLst>
                        <a:ext uri="{FF2B5EF4-FFF2-40B4-BE49-F238E27FC236}">
                          <a16:creationId xmlns:a16="http://schemas.microsoft.com/office/drawing/2014/main" id="{79C7087D-F3FF-4084-9DD5-5032CFC6857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04662" name="Group 232">
                  <a:extLst>
                    <a:ext uri="{FF2B5EF4-FFF2-40B4-BE49-F238E27FC236}">
                      <a16:creationId xmlns:a16="http://schemas.microsoft.com/office/drawing/2014/main" id="{574853FC-5CEF-401B-99C1-8DD2149C1AC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5" y="2604"/>
                  <a:ext cx="1210" cy="280"/>
                  <a:chOff x="1634" y="2619"/>
                  <a:chExt cx="1210" cy="280"/>
                </a:xfrm>
              </p:grpSpPr>
              <p:sp>
                <p:nvSpPr>
                  <p:cNvPr id="104663" name="Line 233">
                    <a:extLst>
                      <a:ext uri="{FF2B5EF4-FFF2-40B4-BE49-F238E27FC236}">
                        <a16:creationId xmlns:a16="http://schemas.microsoft.com/office/drawing/2014/main" id="{36518B3B-7123-44D3-ADFE-4F86C7E7939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04664" name="Group 234">
                    <a:extLst>
                      <a:ext uri="{FF2B5EF4-FFF2-40B4-BE49-F238E27FC236}">
                        <a16:creationId xmlns:a16="http://schemas.microsoft.com/office/drawing/2014/main" id="{DC8AAF13-46FD-474F-BDA9-AC2F28331D0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77" cy="280"/>
                    <a:chOff x="1822" y="3175"/>
                    <a:chExt cx="877" cy="280"/>
                  </a:xfrm>
                </p:grpSpPr>
                <p:sp>
                  <p:nvSpPr>
                    <p:cNvPr id="104665" name="Rectangle 235">
                      <a:extLst>
                        <a:ext uri="{FF2B5EF4-FFF2-40B4-BE49-F238E27FC236}">
                          <a16:creationId xmlns:a16="http://schemas.microsoft.com/office/drawing/2014/main" id="{6A117FC1-DF85-4B8B-83A6-2859AFDAA3E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7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17    ^  </a:t>
                      </a:r>
                    </a:p>
                  </p:txBody>
                </p:sp>
                <p:sp>
                  <p:nvSpPr>
                    <p:cNvPr id="104666" name="Line 236">
                      <a:extLst>
                        <a:ext uri="{FF2B5EF4-FFF2-40B4-BE49-F238E27FC236}">
                          <a16:creationId xmlns:a16="http://schemas.microsoft.com/office/drawing/2014/main" id="{7611F1A4-C401-4112-B8DF-150CE02990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04667" name="Line 237">
                      <a:extLst>
                        <a:ext uri="{FF2B5EF4-FFF2-40B4-BE49-F238E27FC236}">
                          <a16:creationId xmlns:a16="http://schemas.microsoft.com/office/drawing/2014/main" id="{8DF74ED3-74A2-46F5-A502-FF8574BD6A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4628" name="Group 238">
                <a:extLst>
                  <a:ext uri="{FF2B5EF4-FFF2-40B4-BE49-F238E27FC236}">
                    <a16:creationId xmlns:a16="http://schemas.microsoft.com/office/drawing/2014/main" id="{738B8F5D-948C-49CC-982E-0EE0E93F87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3388"/>
                <a:ext cx="745" cy="271"/>
                <a:chOff x="933" y="2602"/>
                <a:chExt cx="745" cy="271"/>
              </a:xfrm>
            </p:grpSpPr>
            <p:sp>
              <p:nvSpPr>
                <p:cNvPr id="104652" name="Rectangle 239" descr="浅色上对角线">
                  <a:extLst>
                    <a:ext uri="{FF2B5EF4-FFF2-40B4-BE49-F238E27FC236}">
                      <a16:creationId xmlns:a16="http://schemas.microsoft.com/office/drawing/2014/main" id="{BEAB427D-A27B-4FEC-AEC1-CD2469EB4B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4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3" name="Rectangle 240">
                  <a:extLst>
                    <a:ext uri="{FF2B5EF4-FFF2-40B4-BE49-F238E27FC236}">
                      <a16:creationId xmlns:a16="http://schemas.microsoft.com/office/drawing/2014/main" id="{C3E5703A-2381-482D-B52A-53F713997C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654" name="Line 241">
                  <a:extLst>
                    <a:ext uri="{FF2B5EF4-FFF2-40B4-BE49-F238E27FC236}">
                      <a16:creationId xmlns:a16="http://schemas.microsoft.com/office/drawing/2014/main" id="{97C14EE6-C937-43EF-BA84-4B13FC425C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4629" name="Text Box 242">
                <a:extLst>
                  <a:ext uri="{FF2B5EF4-FFF2-40B4-BE49-F238E27FC236}">
                    <a16:creationId xmlns:a16="http://schemas.microsoft.com/office/drawing/2014/main" id="{8ACCA8F0-6F47-4652-B7EA-6D6BFA001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3395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4630" name="Line 243">
                <a:extLst>
                  <a:ext uri="{FF2B5EF4-FFF2-40B4-BE49-F238E27FC236}">
                    <a16:creationId xmlns:a16="http://schemas.microsoft.com/office/drawing/2014/main" id="{24E13CB6-9DE7-4E6C-881A-35B4FD7AAD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31" name="Text Box 244">
                <a:extLst>
                  <a:ext uri="{FF2B5EF4-FFF2-40B4-BE49-F238E27FC236}">
                    <a16:creationId xmlns:a16="http://schemas.microsoft.com/office/drawing/2014/main" id="{AA180030-B97A-40C4-A15D-D8438CDF18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372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4632" name="Group 245">
                <a:extLst>
                  <a:ext uri="{FF2B5EF4-FFF2-40B4-BE49-F238E27FC236}">
                    <a16:creationId xmlns:a16="http://schemas.microsoft.com/office/drawing/2014/main" id="{B09E1105-98C5-4B07-8AC4-B148D150A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3405"/>
                <a:ext cx="801" cy="280"/>
                <a:chOff x="1822" y="3175"/>
                <a:chExt cx="801" cy="280"/>
              </a:xfrm>
            </p:grpSpPr>
            <p:sp>
              <p:nvSpPr>
                <p:cNvPr id="104649" name="Rectangle 246">
                  <a:extLst>
                    <a:ext uri="{FF2B5EF4-FFF2-40B4-BE49-F238E27FC236}">
                      <a16:creationId xmlns:a16="http://schemas.microsoft.com/office/drawing/2014/main" id="{F3087C0E-6E6B-480D-9FE4-B6F56EDF44A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650" name="Line 247">
                  <a:extLst>
                    <a:ext uri="{FF2B5EF4-FFF2-40B4-BE49-F238E27FC236}">
                      <a16:creationId xmlns:a16="http://schemas.microsoft.com/office/drawing/2014/main" id="{C70E552F-699E-4307-A201-CAC1A324EE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51" name="Line 248">
                  <a:extLst>
                    <a:ext uri="{FF2B5EF4-FFF2-40B4-BE49-F238E27FC236}">
                      <a16:creationId xmlns:a16="http://schemas.microsoft.com/office/drawing/2014/main" id="{8E30817D-1CB9-48C2-B021-AE35D9939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3" name="Group 249">
                <a:extLst>
                  <a:ext uri="{FF2B5EF4-FFF2-40B4-BE49-F238E27FC236}">
                    <a16:creationId xmlns:a16="http://schemas.microsoft.com/office/drawing/2014/main" id="{415D154D-5B11-4831-B7D7-BAD2158EEE5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3401"/>
                <a:ext cx="801" cy="280"/>
                <a:chOff x="1822" y="3175"/>
                <a:chExt cx="801" cy="280"/>
              </a:xfrm>
            </p:grpSpPr>
            <p:sp>
              <p:nvSpPr>
                <p:cNvPr id="104646" name="Rectangle 250">
                  <a:extLst>
                    <a:ext uri="{FF2B5EF4-FFF2-40B4-BE49-F238E27FC236}">
                      <a16:creationId xmlns:a16="http://schemas.microsoft.com/office/drawing/2014/main" id="{63C807BB-4A82-4D37-8305-0A71AFE174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4647" name="Line 251">
                  <a:extLst>
                    <a:ext uri="{FF2B5EF4-FFF2-40B4-BE49-F238E27FC236}">
                      <a16:creationId xmlns:a16="http://schemas.microsoft.com/office/drawing/2014/main" id="{8A1E130D-951B-4E13-B2CF-74C401512B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8" name="Line 252">
                  <a:extLst>
                    <a:ext uri="{FF2B5EF4-FFF2-40B4-BE49-F238E27FC236}">
                      <a16:creationId xmlns:a16="http://schemas.microsoft.com/office/drawing/2014/main" id="{CD7280F4-1DFC-477B-BDE4-44E7BF0DB1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4634" name="Group 253">
                <a:extLst>
                  <a:ext uri="{FF2B5EF4-FFF2-40B4-BE49-F238E27FC236}">
                    <a16:creationId xmlns:a16="http://schemas.microsoft.com/office/drawing/2014/main" id="{F50674FA-470C-472C-892D-794F7B6D35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401"/>
                <a:ext cx="1183" cy="280"/>
                <a:chOff x="1634" y="2619"/>
                <a:chExt cx="1183" cy="280"/>
              </a:xfrm>
            </p:grpSpPr>
            <p:sp>
              <p:nvSpPr>
                <p:cNvPr id="104641" name="Line 254">
                  <a:extLst>
                    <a:ext uri="{FF2B5EF4-FFF2-40B4-BE49-F238E27FC236}">
                      <a16:creationId xmlns:a16="http://schemas.microsoft.com/office/drawing/2014/main" id="{DEF3A648-8958-45C3-A77E-347FD9957B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642" name="Group 255">
                  <a:extLst>
                    <a:ext uri="{FF2B5EF4-FFF2-40B4-BE49-F238E27FC236}">
                      <a16:creationId xmlns:a16="http://schemas.microsoft.com/office/drawing/2014/main" id="{B0A16B2B-ED9D-44CD-9C4D-5E511A5AF1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4643" name="Rectangle 256">
                    <a:extLst>
                      <a:ext uri="{FF2B5EF4-FFF2-40B4-BE49-F238E27FC236}">
                        <a16:creationId xmlns:a16="http://schemas.microsoft.com/office/drawing/2014/main" id="{2D6A3774-97EB-416E-B265-71199FCF1C8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4644" name="Line 257">
                    <a:extLst>
                      <a:ext uri="{FF2B5EF4-FFF2-40B4-BE49-F238E27FC236}">
                        <a16:creationId xmlns:a16="http://schemas.microsoft.com/office/drawing/2014/main" id="{E7699E49-5EC3-4C93-9E33-31FCB4249C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645" name="Line 258">
                    <a:extLst>
                      <a:ext uri="{FF2B5EF4-FFF2-40B4-BE49-F238E27FC236}">
                        <a16:creationId xmlns:a16="http://schemas.microsoft.com/office/drawing/2014/main" id="{30F0B02A-0BE2-4034-B392-499BF405590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4635" name="Group 259">
                <a:extLst>
                  <a:ext uri="{FF2B5EF4-FFF2-40B4-BE49-F238E27FC236}">
                    <a16:creationId xmlns:a16="http://schemas.microsoft.com/office/drawing/2014/main" id="{5986D410-2AA3-477C-A0D9-68368849A2C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4639" name="Line 260">
                  <a:extLst>
                    <a:ext uri="{FF2B5EF4-FFF2-40B4-BE49-F238E27FC236}">
                      <a16:creationId xmlns:a16="http://schemas.microsoft.com/office/drawing/2014/main" id="{E21F6C76-80DF-4319-AC72-7A6942A440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40" name="Text Box 261">
                  <a:extLst>
                    <a:ext uri="{FF2B5EF4-FFF2-40B4-BE49-F238E27FC236}">
                      <a16:creationId xmlns:a16="http://schemas.microsoft.com/office/drawing/2014/main" id="{F0BC8398-9BFB-4969-84B4-80738BF3D2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104636" name="Group 262">
                <a:extLst>
                  <a:ext uri="{FF2B5EF4-FFF2-40B4-BE49-F238E27FC236}">
                    <a16:creationId xmlns:a16="http://schemas.microsoft.com/office/drawing/2014/main" id="{65A6C2BF-9C56-41D5-9CA6-4522DB36D4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2532"/>
                <a:ext cx="361" cy="471"/>
                <a:chOff x="1183" y="480"/>
                <a:chExt cx="361" cy="471"/>
              </a:xfrm>
            </p:grpSpPr>
            <p:sp>
              <p:nvSpPr>
                <p:cNvPr id="104637" name="Line 263">
                  <a:extLst>
                    <a:ext uri="{FF2B5EF4-FFF2-40B4-BE49-F238E27FC236}">
                      <a16:creationId xmlns:a16="http://schemas.microsoft.com/office/drawing/2014/main" id="{B0DC4BB7-C618-46F1-A9BD-B261CF5693C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38" name="Text Box 264">
                  <a:extLst>
                    <a:ext uri="{FF2B5EF4-FFF2-40B4-BE49-F238E27FC236}">
                      <a16:creationId xmlns:a16="http://schemas.microsoft.com/office/drawing/2014/main" id="{EAF2DE05-428B-4B4A-B2F0-5D75B856DF3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61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9900"/>
                      </a:solidFill>
                      <a:latin typeface="Times New Roman" panose="02020603050405020304" pitchFamily="18" charset="0"/>
                    </a:rPr>
                    <a:t>pre</a:t>
                  </a:r>
                </a:p>
              </p:txBody>
            </p:sp>
          </p:grpSp>
        </p:grpSp>
        <p:sp>
          <p:nvSpPr>
            <p:cNvPr id="104624" name="Line 265">
              <a:extLst>
                <a:ext uri="{FF2B5EF4-FFF2-40B4-BE49-F238E27FC236}">
                  <a16:creationId xmlns:a16="http://schemas.microsoft.com/office/drawing/2014/main" id="{A69F8B03-08B6-4A80-9EB3-454932D82D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625" name="Line 266">
              <a:extLst>
                <a:ext uri="{FF2B5EF4-FFF2-40B4-BE49-F238E27FC236}">
                  <a16:creationId xmlns:a16="http://schemas.microsoft.com/office/drawing/2014/main" id="{F28C264D-B8B4-4080-B04C-05993239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57611" name="Group 267">
            <a:extLst>
              <a:ext uri="{FF2B5EF4-FFF2-40B4-BE49-F238E27FC236}">
                <a16:creationId xmlns:a16="http://schemas.microsoft.com/office/drawing/2014/main" id="{5A2422E9-3327-4165-AEEF-EFFE4E7FDD8C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96678"/>
            <a:chOff x="295" y="2508"/>
            <a:chExt cx="5505" cy="1677"/>
          </a:xfrm>
        </p:grpSpPr>
        <p:sp>
          <p:nvSpPr>
            <p:cNvPr id="104558" name="Text Box 268">
              <a:extLst>
                <a:ext uri="{FF2B5EF4-FFF2-40B4-BE49-F238E27FC236}">
                  <a16:creationId xmlns:a16="http://schemas.microsoft.com/office/drawing/2014/main" id="{0B202D3B-FDCC-4F90-B45A-13CFFE76E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48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559" name="Group 269">
              <a:extLst>
                <a:ext uri="{FF2B5EF4-FFF2-40B4-BE49-F238E27FC236}">
                  <a16:creationId xmlns:a16="http://schemas.microsoft.com/office/drawing/2014/main" id="{CF5CCD8C-A85A-41DF-B572-753A989A97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2876"/>
              <a:ext cx="745" cy="271"/>
              <a:chOff x="933" y="2602"/>
              <a:chExt cx="745" cy="271"/>
            </a:xfrm>
          </p:grpSpPr>
          <p:sp>
            <p:nvSpPr>
              <p:cNvPr id="104620" name="Rectangle 270" descr="浅色上对角线">
                <a:extLst>
                  <a:ext uri="{FF2B5EF4-FFF2-40B4-BE49-F238E27FC236}">
                    <a16:creationId xmlns:a16="http://schemas.microsoft.com/office/drawing/2014/main" id="{13D0798D-6532-4465-9A26-F732CD6D9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1" name="Rectangle 271">
                <a:extLst>
                  <a:ext uri="{FF2B5EF4-FFF2-40B4-BE49-F238E27FC236}">
                    <a16:creationId xmlns:a16="http://schemas.microsoft.com/office/drawing/2014/main" id="{BA81E9C0-55F9-4549-9F1E-085627F8AD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22" name="Line 272">
                <a:extLst>
                  <a:ext uri="{FF2B5EF4-FFF2-40B4-BE49-F238E27FC236}">
                    <a16:creationId xmlns:a16="http://schemas.microsoft.com/office/drawing/2014/main" id="{BED9F6E6-23C8-4FCE-8FCE-672D17020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0" name="Text Box 273">
              <a:extLst>
                <a:ext uri="{FF2B5EF4-FFF2-40B4-BE49-F238E27FC236}">
                  <a16:creationId xmlns:a16="http://schemas.microsoft.com/office/drawing/2014/main" id="{2FF4DA41-FE58-4580-BE88-4F8EDC3054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28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1" name="Line 274">
              <a:extLst>
                <a:ext uri="{FF2B5EF4-FFF2-40B4-BE49-F238E27FC236}">
                  <a16:creationId xmlns:a16="http://schemas.microsoft.com/office/drawing/2014/main" id="{5B14812C-8C09-4A22-9EC5-8A4D199B4F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62" name="Text Box 275">
              <a:extLst>
                <a:ext uri="{FF2B5EF4-FFF2-40B4-BE49-F238E27FC236}">
                  <a16:creationId xmlns:a16="http://schemas.microsoft.com/office/drawing/2014/main" id="{6F5E537F-4546-4CB6-87F3-45CC176CC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2860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563" name="Group 276">
              <a:extLst>
                <a:ext uri="{FF2B5EF4-FFF2-40B4-BE49-F238E27FC236}">
                  <a16:creationId xmlns:a16="http://schemas.microsoft.com/office/drawing/2014/main" id="{9A9B9106-09B4-40B4-8C22-E556518B05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893"/>
              <a:ext cx="1134" cy="280"/>
              <a:chOff x="1634" y="2619"/>
              <a:chExt cx="1134" cy="280"/>
            </a:xfrm>
          </p:grpSpPr>
          <p:sp>
            <p:nvSpPr>
              <p:cNvPr id="104615" name="Line 277">
                <a:extLst>
                  <a:ext uri="{FF2B5EF4-FFF2-40B4-BE49-F238E27FC236}">
                    <a16:creationId xmlns:a16="http://schemas.microsoft.com/office/drawing/2014/main" id="{44B3B0F4-794B-4F27-A5A4-6F546D7043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6" name="Group 278">
                <a:extLst>
                  <a:ext uri="{FF2B5EF4-FFF2-40B4-BE49-F238E27FC236}">
                    <a16:creationId xmlns:a16="http://schemas.microsoft.com/office/drawing/2014/main" id="{B32A75C1-882A-41D3-8ABF-13336FA1E2B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617" name="Rectangle 279">
                  <a:extLst>
                    <a:ext uri="{FF2B5EF4-FFF2-40B4-BE49-F238E27FC236}">
                      <a16:creationId xmlns:a16="http://schemas.microsoft.com/office/drawing/2014/main" id="{E7592F77-C7CC-4292-936A-252B0BD4A4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618" name="Line 280">
                  <a:extLst>
                    <a:ext uri="{FF2B5EF4-FFF2-40B4-BE49-F238E27FC236}">
                      <a16:creationId xmlns:a16="http://schemas.microsoft.com/office/drawing/2014/main" id="{48976E84-F5C5-496B-B6DE-277DEE016C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9" name="Line 281">
                  <a:extLst>
                    <a:ext uri="{FF2B5EF4-FFF2-40B4-BE49-F238E27FC236}">
                      <a16:creationId xmlns:a16="http://schemas.microsoft.com/office/drawing/2014/main" id="{54AC58E3-C6CB-4FDC-8A84-4A5CC98AC0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4" name="Group 282">
              <a:extLst>
                <a:ext uri="{FF2B5EF4-FFF2-40B4-BE49-F238E27FC236}">
                  <a16:creationId xmlns:a16="http://schemas.microsoft.com/office/drawing/2014/main" id="{1A2FAA5A-C98D-4D0E-9CE6-440906B442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889"/>
              <a:ext cx="1209" cy="280"/>
              <a:chOff x="1634" y="2619"/>
              <a:chExt cx="1209" cy="280"/>
            </a:xfrm>
          </p:grpSpPr>
          <p:sp>
            <p:nvSpPr>
              <p:cNvPr id="104610" name="Line 283">
                <a:extLst>
                  <a:ext uri="{FF2B5EF4-FFF2-40B4-BE49-F238E27FC236}">
                    <a16:creationId xmlns:a16="http://schemas.microsoft.com/office/drawing/2014/main" id="{29A311F8-7FBE-4293-A9F7-7BB0C8CC54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11" name="Group 284">
                <a:extLst>
                  <a:ext uri="{FF2B5EF4-FFF2-40B4-BE49-F238E27FC236}">
                    <a16:creationId xmlns:a16="http://schemas.microsoft.com/office/drawing/2014/main" id="{C927B0E6-28AA-4656-8D8B-D472E262B1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04612" name="Rectangle 285">
                  <a:extLst>
                    <a:ext uri="{FF2B5EF4-FFF2-40B4-BE49-F238E27FC236}">
                      <a16:creationId xmlns:a16="http://schemas.microsoft.com/office/drawing/2014/main" id="{48A52681-5292-4A1C-9933-A9AAA1B546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613" name="Line 286">
                  <a:extLst>
                    <a:ext uri="{FF2B5EF4-FFF2-40B4-BE49-F238E27FC236}">
                      <a16:creationId xmlns:a16="http://schemas.microsoft.com/office/drawing/2014/main" id="{27E993AB-1D0B-4F04-95F3-804B0A8EF54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14" name="Line 287">
                  <a:extLst>
                    <a:ext uri="{FF2B5EF4-FFF2-40B4-BE49-F238E27FC236}">
                      <a16:creationId xmlns:a16="http://schemas.microsoft.com/office/drawing/2014/main" id="{4D267E82-A642-4FEE-94BA-7C64D13B90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5" name="Group 288">
              <a:extLst>
                <a:ext uri="{FF2B5EF4-FFF2-40B4-BE49-F238E27FC236}">
                  <a16:creationId xmlns:a16="http://schemas.microsoft.com/office/drawing/2014/main" id="{C7C5A72E-284C-4D8C-8450-EF2144C7AD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2889"/>
              <a:ext cx="761" cy="280"/>
              <a:chOff x="1822" y="3175"/>
              <a:chExt cx="761" cy="280"/>
            </a:xfrm>
          </p:grpSpPr>
          <p:sp>
            <p:nvSpPr>
              <p:cNvPr id="104607" name="Rectangle 289">
                <a:extLst>
                  <a:ext uri="{FF2B5EF4-FFF2-40B4-BE49-F238E27FC236}">
                    <a16:creationId xmlns:a16="http://schemas.microsoft.com/office/drawing/2014/main" id="{BFDCA144-2FED-48E7-8F0E-B52B07061F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608" name="Line 290">
                <a:extLst>
                  <a:ext uri="{FF2B5EF4-FFF2-40B4-BE49-F238E27FC236}">
                    <a16:creationId xmlns:a16="http://schemas.microsoft.com/office/drawing/2014/main" id="{C112B5A0-8F4B-450D-ADE1-31E8C97CBD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609" name="Line 291">
                <a:extLst>
                  <a:ext uri="{FF2B5EF4-FFF2-40B4-BE49-F238E27FC236}">
                    <a16:creationId xmlns:a16="http://schemas.microsoft.com/office/drawing/2014/main" id="{E301B944-13A6-4101-B28A-4EBE1A951B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66" name="Group 292">
              <a:extLst>
                <a:ext uri="{FF2B5EF4-FFF2-40B4-BE49-F238E27FC236}">
                  <a16:creationId xmlns:a16="http://schemas.microsoft.com/office/drawing/2014/main" id="{7E99BDE4-C50A-49DD-9942-6D4DAEF254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2889"/>
              <a:ext cx="1210" cy="280"/>
              <a:chOff x="1634" y="2619"/>
              <a:chExt cx="1210" cy="280"/>
            </a:xfrm>
          </p:grpSpPr>
          <p:sp>
            <p:nvSpPr>
              <p:cNvPr id="104602" name="Line 293">
                <a:extLst>
                  <a:ext uri="{FF2B5EF4-FFF2-40B4-BE49-F238E27FC236}">
                    <a16:creationId xmlns:a16="http://schemas.microsoft.com/office/drawing/2014/main" id="{8EDAA81B-C165-48B9-AE5A-4C6B1BBA0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603" name="Group 294">
                <a:extLst>
                  <a:ext uri="{FF2B5EF4-FFF2-40B4-BE49-F238E27FC236}">
                    <a16:creationId xmlns:a16="http://schemas.microsoft.com/office/drawing/2014/main" id="{4D77E61A-CB28-446A-9D85-04962E5EF5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604" name="Rectangle 295">
                  <a:extLst>
                    <a:ext uri="{FF2B5EF4-FFF2-40B4-BE49-F238E27FC236}">
                      <a16:creationId xmlns:a16="http://schemas.microsoft.com/office/drawing/2014/main" id="{FC3D1CB7-B393-4F23-9282-1B84C2E866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605" name="Line 296">
                  <a:extLst>
                    <a:ext uri="{FF2B5EF4-FFF2-40B4-BE49-F238E27FC236}">
                      <a16:creationId xmlns:a16="http://schemas.microsoft.com/office/drawing/2014/main" id="{D1F2B330-2052-4C0B-9BAD-776D79BAD5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606" name="Line 297">
                  <a:extLst>
                    <a:ext uri="{FF2B5EF4-FFF2-40B4-BE49-F238E27FC236}">
                      <a16:creationId xmlns:a16="http://schemas.microsoft.com/office/drawing/2014/main" id="{524FCF9B-7B4F-426C-AB25-8F009F0244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567" name="Group 298">
              <a:extLst>
                <a:ext uri="{FF2B5EF4-FFF2-40B4-BE49-F238E27FC236}">
                  <a16:creationId xmlns:a16="http://schemas.microsoft.com/office/drawing/2014/main" id="{D483BE42-F92E-472E-A9C5-C0187C165A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316"/>
              <a:ext cx="745" cy="271"/>
              <a:chOff x="933" y="2602"/>
              <a:chExt cx="745" cy="271"/>
            </a:xfrm>
          </p:grpSpPr>
          <p:sp>
            <p:nvSpPr>
              <p:cNvPr id="104599" name="Rectangle 299" descr="浅色上对角线">
                <a:extLst>
                  <a:ext uri="{FF2B5EF4-FFF2-40B4-BE49-F238E27FC236}">
                    <a16:creationId xmlns:a16="http://schemas.microsoft.com/office/drawing/2014/main" id="{2D1C6B12-A150-40F6-85A5-CB7D63D674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0" name="Rectangle 300">
                <a:extLst>
                  <a:ext uri="{FF2B5EF4-FFF2-40B4-BE49-F238E27FC236}">
                    <a16:creationId xmlns:a16="http://schemas.microsoft.com/office/drawing/2014/main" id="{66513399-4D89-4C16-BDEE-AFFD46D0FB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601" name="Line 301">
                <a:extLst>
                  <a:ext uri="{FF2B5EF4-FFF2-40B4-BE49-F238E27FC236}">
                    <a16:creationId xmlns:a16="http://schemas.microsoft.com/office/drawing/2014/main" id="{CDC6E98C-AFBF-4AB9-BA67-9D44261BA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68" name="Text Box 302">
              <a:extLst>
                <a:ext uri="{FF2B5EF4-FFF2-40B4-BE49-F238E27FC236}">
                  <a16:creationId xmlns:a16="http://schemas.microsoft.com/office/drawing/2014/main" id="{9E3A6526-C4DF-4642-98D8-AF0E965CE0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32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69" name="Line 303">
              <a:extLst>
                <a:ext uri="{FF2B5EF4-FFF2-40B4-BE49-F238E27FC236}">
                  <a16:creationId xmlns:a16="http://schemas.microsoft.com/office/drawing/2014/main" id="{BD6F85A6-1F6F-4A8F-AD6F-D88218CC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0" name="Text Box 304">
              <a:extLst>
                <a:ext uri="{FF2B5EF4-FFF2-40B4-BE49-F238E27FC236}">
                  <a16:creationId xmlns:a16="http://schemas.microsoft.com/office/drawing/2014/main" id="{077F779D-9211-401B-A0D0-7B25A42FD9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300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71" name="Group 305">
              <a:extLst>
                <a:ext uri="{FF2B5EF4-FFF2-40B4-BE49-F238E27FC236}">
                  <a16:creationId xmlns:a16="http://schemas.microsoft.com/office/drawing/2014/main" id="{378E68CE-4DC3-4681-B6B3-B96E5D4B9A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333"/>
              <a:ext cx="801" cy="280"/>
              <a:chOff x="1822" y="3175"/>
              <a:chExt cx="801" cy="280"/>
            </a:xfrm>
          </p:grpSpPr>
          <p:sp>
            <p:nvSpPr>
              <p:cNvPr id="104596" name="Rectangle 306">
                <a:extLst>
                  <a:ext uri="{FF2B5EF4-FFF2-40B4-BE49-F238E27FC236}">
                    <a16:creationId xmlns:a16="http://schemas.microsoft.com/office/drawing/2014/main" id="{88C835D1-606A-442E-9425-E341637488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97" name="Line 307">
                <a:extLst>
                  <a:ext uri="{FF2B5EF4-FFF2-40B4-BE49-F238E27FC236}">
                    <a16:creationId xmlns:a16="http://schemas.microsoft.com/office/drawing/2014/main" id="{B359C24B-DB25-4367-9281-98929F89D0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8" name="Line 308">
                <a:extLst>
                  <a:ext uri="{FF2B5EF4-FFF2-40B4-BE49-F238E27FC236}">
                    <a16:creationId xmlns:a16="http://schemas.microsoft.com/office/drawing/2014/main" id="{B8569034-0B2D-4EEB-B2A7-905CA8D04A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2" name="Group 309">
              <a:extLst>
                <a:ext uri="{FF2B5EF4-FFF2-40B4-BE49-F238E27FC236}">
                  <a16:creationId xmlns:a16="http://schemas.microsoft.com/office/drawing/2014/main" id="{E9F3CF71-C46B-43C2-8778-FEEAEC16FF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329"/>
              <a:ext cx="801" cy="280"/>
              <a:chOff x="1822" y="3175"/>
              <a:chExt cx="801" cy="280"/>
            </a:xfrm>
          </p:grpSpPr>
          <p:sp>
            <p:nvSpPr>
              <p:cNvPr id="104593" name="Rectangle 310">
                <a:extLst>
                  <a:ext uri="{FF2B5EF4-FFF2-40B4-BE49-F238E27FC236}">
                    <a16:creationId xmlns:a16="http://schemas.microsoft.com/office/drawing/2014/main" id="{13FCCC4F-B788-405B-AEF7-8221DA8EB9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94" name="Line 311">
                <a:extLst>
                  <a:ext uri="{FF2B5EF4-FFF2-40B4-BE49-F238E27FC236}">
                    <a16:creationId xmlns:a16="http://schemas.microsoft.com/office/drawing/2014/main" id="{49B63FC4-23A4-4C1F-83D3-C88BD89F34E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5" name="Line 312">
                <a:extLst>
                  <a:ext uri="{FF2B5EF4-FFF2-40B4-BE49-F238E27FC236}">
                    <a16:creationId xmlns:a16="http://schemas.microsoft.com/office/drawing/2014/main" id="{C13FB9F6-E0CD-453D-A1A9-25ACA32D4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3" name="Group 313">
              <a:extLst>
                <a:ext uri="{FF2B5EF4-FFF2-40B4-BE49-F238E27FC236}">
                  <a16:creationId xmlns:a16="http://schemas.microsoft.com/office/drawing/2014/main" id="{8E198B7E-1AE7-449D-B821-9A660653C2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329"/>
              <a:ext cx="850" cy="280"/>
              <a:chOff x="1822" y="3175"/>
              <a:chExt cx="850" cy="280"/>
            </a:xfrm>
          </p:grpSpPr>
          <p:sp>
            <p:nvSpPr>
              <p:cNvPr id="104590" name="Rectangle 314">
                <a:extLst>
                  <a:ext uri="{FF2B5EF4-FFF2-40B4-BE49-F238E27FC236}">
                    <a16:creationId xmlns:a16="http://schemas.microsoft.com/office/drawing/2014/main" id="{5E9DC91A-227B-49D5-A3A8-331D69AFA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91" name="Line 315">
                <a:extLst>
                  <a:ext uri="{FF2B5EF4-FFF2-40B4-BE49-F238E27FC236}">
                    <a16:creationId xmlns:a16="http://schemas.microsoft.com/office/drawing/2014/main" id="{FA90005A-C484-4A77-857E-2E62CB21C1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92" name="Line 316">
                <a:extLst>
                  <a:ext uri="{FF2B5EF4-FFF2-40B4-BE49-F238E27FC236}">
                    <a16:creationId xmlns:a16="http://schemas.microsoft.com/office/drawing/2014/main" id="{49D0B190-7BFD-402D-AD9E-B3F77ACB90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74" name="Group 317">
              <a:extLst>
                <a:ext uri="{FF2B5EF4-FFF2-40B4-BE49-F238E27FC236}">
                  <a16:creationId xmlns:a16="http://schemas.microsoft.com/office/drawing/2014/main" id="{BAD23421-853D-4434-9C91-818BAE42C2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04588" name="Line 318">
                <a:extLst>
                  <a:ext uri="{FF2B5EF4-FFF2-40B4-BE49-F238E27FC236}">
                    <a16:creationId xmlns:a16="http://schemas.microsoft.com/office/drawing/2014/main" id="{C1B636FA-FABE-4387-AC34-E5DDD98F4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9" name="Text Box 319">
                <a:extLst>
                  <a:ext uri="{FF2B5EF4-FFF2-40B4-BE49-F238E27FC236}">
                    <a16:creationId xmlns:a16="http://schemas.microsoft.com/office/drawing/2014/main" id="{C185A9E7-C85C-410C-8F7D-B8125052BA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75" name="Text Box 320">
              <a:extLst>
                <a:ext uri="{FF2B5EF4-FFF2-40B4-BE49-F238E27FC236}">
                  <a16:creationId xmlns:a16="http://schemas.microsoft.com/office/drawing/2014/main" id="{1393B79D-5E7D-417D-9209-E0BC4760F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76" name="Line 321">
              <a:extLst>
                <a:ext uri="{FF2B5EF4-FFF2-40B4-BE49-F238E27FC236}">
                  <a16:creationId xmlns:a16="http://schemas.microsoft.com/office/drawing/2014/main" id="{CAE52C2C-7F95-45E1-B8C7-1C42EA8DF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77" name="Line 322">
              <a:extLst>
                <a:ext uri="{FF2B5EF4-FFF2-40B4-BE49-F238E27FC236}">
                  <a16:creationId xmlns:a16="http://schemas.microsoft.com/office/drawing/2014/main" id="{948E43CC-45B7-48FD-AD8C-E61FF6741C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78" name="Group 323">
              <a:extLst>
                <a:ext uri="{FF2B5EF4-FFF2-40B4-BE49-F238E27FC236}">
                  <a16:creationId xmlns:a16="http://schemas.microsoft.com/office/drawing/2014/main" id="{EF68A837-1F01-4553-857D-93CF8CBFD5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04586" name="Line 324">
                <a:extLst>
                  <a:ext uri="{FF2B5EF4-FFF2-40B4-BE49-F238E27FC236}">
                    <a16:creationId xmlns:a16="http://schemas.microsoft.com/office/drawing/2014/main" id="{41BE9D51-254A-49A3-86FE-10C22D77B45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7" name="Line 325">
                <a:extLst>
                  <a:ext uri="{FF2B5EF4-FFF2-40B4-BE49-F238E27FC236}">
                    <a16:creationId xmlns:a16="http://schemas.microsoft.com/office/drawing/2014/main" id="{7AF99BE8-9C12-44D2-B40B-58552A80F5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79" name="Line 326">
              <a:extLst>
                <a:ext uri="{FF2B5EF4-FFF2-40B4-BE49-F238E27FC236}">
                  <a16:creationId xmlns:a16="http://schemas.microsoft.com/office/drawing/2014/main" id="{5C3E5CDF-16C3-4A8B-AE93-1C32D768BE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80" name="Group 327">
              <a:extLst>
                <a:ext uri="{FF2B5EF4-FFF2-40B4-BE49-F238E27FC236}">
                  <a16:creationId xmlns:a16="http://schemas.microsoft.com/office/drawing/2014/main" id="{B9A0B244-9763-4AA9-8C2B-D1DA08014A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04584" name="Line 328">
                <a:extLst>
                  <a:ext uri="{FF2B5EF4-FFF2-40B4-BE49-F238E27FC236}">
                    <a16:creationId xmlns:a16="http://schemas.microsoft.com/office/drawing/2014/main" id="{28911295-BA1C-44D6-B992-AA3C4F23D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5" name="Line 329">
                <a:extLst>
                  <a:ext uri="{FF2B5EF4-FFF2-40B4-BE49-F238E27FC236}">
                    <a16:creationId xmlns:a16="http://schemas.microsoft.com/office/drawing/2014/main" id="{6099C449-EB33-425D-8D3D-61FE82C546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81" name="Group 330">
              <a:extLst>
                <a:ext uri="{FF2B5EF4-FFF2-40B4-BE49-F238E27FC236}">
                  <a16:creationId xmlns:a16="http://schemas.microsoft.com/office/drawing/2014/main" id="{BF2326FA-4FC0-4045-B18B-5F5898AF25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04582" name="Line 331">
                <a:extLst>
                  <a:ext uri="{FF2B5EF4-FFF2-40B4-BE49-F238E27FC236}">
                    <a16:creationId xmlns:a16="http://schemas.microsoft.com/office/drawing/2014/main" id="{DBC5493B-4F26-4BB6-A3BC-55B535C66B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83" name="Line 332">
                <a:extLst>
                  <a:ext uri="{FF2B5EF4-FFF2-40B4-BE49-F238E27FC236}">
                    <a16:creationId xmlns:a16="http://schemas.microsoft.com/office/drawing/2014/main" id="{E9F7F58E-EC37-4507-9DCA-EE5797F24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677" name="Group 333">
            <a:extLst>
              <a:ext uri="{FF2B5EF4-FFF2-40B4-BE49-F238E27FC236}">
                <a16:creationId xmlns:a16="http://schemas.microsoft.com/office/drawing/2014/main" id="{629C5A90-0421-4F6E-97D4-7F41A97D627A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96678"/>
            <a:chOff x="295" y="2700"/>
            <a:chExt cx="5505" cy="1677"/>
          </a:xfrm>
        </p:grpSpPr>
        <p:sp>
          <p:nvSpPr>
            <p:cNvPr id="104490" name="Text Box 334">
              <a:extLst>
                <a:ext uri="{FF2B5EF4-FFF2-40B4-BE49-F238E27FC236}">
                  <a16:creationId xmlns:a16="http://schemas.microsoft.com/office/drawing/2014/main" id="{0485FEF6-F3A0-4316-B2E6-A0BE17A83F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540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04491" name="Group 335">
              <a:extLst>
                <a:ext uri="{FF2B5EF4-FFF2-40B4-BE49-F238E27FC236}">
                  <a16:creationId xmlns:a16="http://schemas.microsoft.com/office/drawing/2014/main" id="{5FB7B08D-E309-4098-91A0-77A1A3EB68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3068"/>
              <a:ext cx="745" cy="271"/>
              <a:chOff x="933" y="2602"/>
              <a:chExt cx="745" cy="271"/>
            </a:xfrm>
          </p:grpSpPr>
          <p:sp>
            <p:nvSpPr>
              <p:cNvPr id="104555" name="Rectangle 336" descr="浅色上对角线">
                <a:extLst>
                  <a:ext uri="{FF2B5EF4-FFF2-40B4-BE49-F238E27FC236}">
                    <a16:creationId xmlns:a16="http://schemas.microsoft.com/office/drawing/2014/main" id="{80D2D814-FBCA-42CE-B067-A10233365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6" name="Rectangle 337">
                <a:extLst>
                  <a:ext uri="{FF2B5EF4-FFF2-40B4-BE49-F238E27FC236}">
                    <a16:creationId xmlns:a16="http://schemas.microsoft.com/office/drawing/2014/main" id="{1EE67BD0-0C63-4626-9DE9-6FB160514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57" name="Line 338">
                <a:extLst>
                  <a:ext uri="{FF2B5EF4-FFF2-40B4-BE49-F238E27FC236}">
                    <a16:creationId xmlns:a16="http://schemas.microsoft.com/office/drawing/2014/main" id="{488A184E-84C0-4225-92F5-4E2EDE01C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92" name="Text Box 339">
              <a:extLst>
                <a:ext uri="{FF2B5EF4-FFF2-40B4-BE49-F238E27FC236}">
                  <a16:creationId xmlns:a16="http://schemas.microsoft.com/office/drawing/2014/main" id="{B0333345-2AAF-4059-8944-7C65D052FF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07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93" name="Line 340">
              <a:extLst>
                <a:ext uri="{FF2B5EF4-FFF2-40B4-BE49-F238E27FC236}">
                  <a16:creationId xmlns:a16="http://schemas.microsoft.com/office/drawing/2014/main" id="{A5C7333A-1679-45F8-9A5C-39537BD18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94" name="Text Box 341">
              <a:extLst>
                <a:ext uri="{FF2B5EF4-FFF2-40B4-BE49-F238E27FC236}">
                  <a16:creationId xmlns:a16="http://schemas.microsoft.com/office/drawing/2014/main" id="{1FEB0688-25E9-43D8-9FFA-50E3F61A85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052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95" name="Group 342">
              <a:extLst>
                <a:ext uri="{FF2B5EF4-FFF2-40B4-BE49-F238E27FC236}">
                  <a16:creationId xmlns:a16="http://schemas.microsoft.com/office/drawing/2014/main" id="{9B891BE3-FA4A-4DFA-992C-D279A9F610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3085"/>
              <a:ext cx="1134" cy="280"/>
              <a:chOff x="1634" y="2619"/>
              <a:chExt cx="1134" cy="280"/>
            </a:xfrm>
          </p:grpSpPr>
          <p:sp>
            <p:nvSpPr>
              <p:cNvPr id="104550" name="Line 343">
                <a:extLst>
                  <a:ext uri="{FF2B5EF4-FFF2-40B4-BE49-F238E27FC236}">
                    <a16:creationId xmlns:a16="http://schemas.microsoft.com/office/drawing/2014/main" id="{9321D6F5-D0E9-42C0-920B-10043BF1ED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51" name="Group 344">
                <a:extLst>
                  <a:ext uri="{FF2B5EF4-FFF2-40B4-BE49-F238E27FC236}">
                    <a16:creationId xmlns:a16="http://schemas.microsoft.com/office/drawing/2014/main" id="{6EE566BF-4FD1-4D91-998D-84BE6B71915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552" name="Rectangle 345">
                  <a:extLst>
                    <a:ext uri="{FF2B5EF4-FFF2-40B4-BE49-F238E27FC236}">
                      <a16:creationId xmlns:a16="http://schemas.microsoft.com/office/drawing/2014/main" id="{5DD1324A-2FF9-48AF-9121-51AA4D7B9FD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553" name="Line 346">
                  <a:extLst>
                    <a:ext uri="{FF2B5EF4-FFF2-40B4-BE49-F238E27FC236}">
                      <a16:creationId xmlns:a16="http://schemas.microsoft.com/office/drawing/2014/main" id="{2935E585-636F-49F0-9BB4-90D514773DF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54" name="Line 347">
                  <a:extLst>
                    <a:ext uri="{FF2B5EF4-FFF2-40B4-BE49-F238E27FC236}">
                      <a16:creationId xmlns:a16="http://schemas.microsoft.com/office/drawing/2014/main" id="{2C6FFBEF-58AB-4A16-ADD5-DED08463FA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6" name="Group 348">
              <a:extLst>
                <a:ext uri="{FF2B5EF4-FFF2-40B4-BE49-F238E27FC236}">
                  <a16:creationId xmlns:a16="http://schemas.microsoft.com/office/drawing/2014/main" id="{2254C9EA-1848-4069-B329-CA8F44A0A8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3081"/>
              <a:ext cx="1209" cy="280"/>
              <a:chOff x="1634" y="2619"/>
              <a:chExt cx="1209" cy="280"/>
            </a:xfrm>
          </p:grpSpPr>
          <p:sp>
            <p:nvSpPr>
              <p:cNvPr id="104545" name="Line 349">
                <a:extLst>
                  <a:ext uri="{FF2B5EF4-FFF2-40B4-BE49-F238E27FC236}">
                    <a16:creationId xmlns:a16="http://schemas.microsoft.com/office/drawing/2014/main" id="{0E9EE541-F05D-45A9-9FF7-BC51DE1D8E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46" name="Group 350">
                <a:extLst>
                  <a:ext uri="{FF2B5EF4-FFF2-40B4-BE49-F238E27FC236}">
                    <a16:creationId xmlns:a16="http://schemas.microsoft.com/office/drawing/2014/main" id="{05D73E31-0384-44C7-9251-7909611A582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04547" name="Rectangle 351">
                  <a:extLst>
                    <a:ext uri="{FF2B5EF4-FFF2-40B4-BE49-F238E27FC236}">
                      <a16:creationId xmlns:a16="http://schemas.microsoft.com/office/drawing/2014/main" id="{4E4B18D3-8F97-4913-8506-ED28E63994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04548" name="Line 352">
                  <a:extLst>
                    <a:ext uri="{FF2B5EF4-FFF2-40B4-BE49-F238E27FC236}">
                      <a16:creationId xmlns:a16="http://schemas.microsoft.com/office/drawing/2014/main" id="{68A7B8DA-17EE-478D-B2C4-E8085E9C6B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9" name="Line 353">
                  <a:extLst>
                    <a:ext uri="{FF2B5EF4-FFF2-40B4-BE49-F238E27FC236}">
                      <a16:creationId xmlns:a16="http://schemas.microsoft.com/office/drawing/2014/main" id="{2E350F8E-3803-481F-BE38-869707B754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7" name="Group 354">
              <a:extLst>
                <a:ext uri="{FF2B5EF4-FFF2-40B4-BE49-F238E27FC236}">
                  <a16:creationId xmlns:a16="http://schemas.microsoft.com/office/drawing/2014/main" id="{1D07D2B0-9556-4D37-877C-B3390BBC79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3081"/>
              <a:ext cx="761" cy="280"/>
              <a:chOff x="1822" y="3175"/>
              <a:chExt cx="761" cy="280"/>
            </a:xfrm>
          </p:grpSpPr>
          <p:sp>
            <p:nvSpPr>
              <p:cNvPr id="104542" name="Rectangle 355">
                <a:extLst>
                  <a:ext uri="{FF2B5EF4-FFF2-40B4-BE49-F238E27FC236}">
                    <a16:creationId xmlns:a16="http://schemas.microsoft.com/office/drawing/2014/main" id="{AE2484E5-83EA-4137-A40C-670B2366D7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04543" name="Line 356">
                <a:extLst>
                  <a:ext uri="{FF2B5EF4-FFF2-40B4-BE49-F238E27FC236}">
                    <a16:creationId xmlns:a16="http://schemas.microsoft.com/office/drawing/2014/main" id="{D7A47D59-4B93-4280-B511-8CDD65A62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44" name="Line 357">
                <a:extLst>
                  <a:ext uri="{FF2B5EF4-FFF2-40B4-BE49-F238E27FC236}">
                    <a16:creationId xmlns:a16="http://schemas.microsoft.com/office/drawing/2014/main" id="{F213790C-F26F-4EDF-AF80-16494EE17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498" name="Group 358">
              <a:extLst>
                <a:ext uri="{FF2B5EF4-FFF2-40B4-BE49-F238E27FC236}">
                  <a16:creationId xmlns:a16="http://schemas.microsoft.com/office/drawing/2014/main" id="{2E4881A2-C4F9-471F-9F72-29EF073FAA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081"/>
              <a:ext cx="1210" cy="280"/>
              <a:chOff x="1634" y="2619"/>
              <a:chExt cx="1210" cy="280"/>
            </a:xfrm>
          </p:grpSpPr>
          <p:sp>
            <p:nvSpPr>
              <p:cNvPr id="104537" name="Line 359">
                <a:extLst>
                  <a:ext uri="{FF2B5EF4-FFF2-40B4-BE49-F238E27FC236}">
                    <a16:creationId xmlns:a16="http://schemas.microsoft.com/office/drawing/2014/main" id="{B9A069AB-00E0-4F87-A921-03E461760F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538" name="Group 360">
                <a:extLst>
                  <a:ext uri="{FF2B5EF4-FFF2-40B4-BE49-F238E27FC236}">
                    <a16:creationId xmlns:a16="http://schemas.microsoft.com/office/drawing/2014/main" id="{BF3350A1-9503-4EBB-BE28-C90A156C96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539" name="Rectangle 361">
                  <a:extLst>
                    <a:ext uri="{FF2B5EF4-FFF2-40B4-BE49-F238E27FC236}">
                      <a16:creationId xmlns:a16="http://schemas.microsoft.com/office/drawing/2014/main" id="{0B0DB339-7A64-4D0B-BDC5-99CBD467EF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540" name="Line 362">
                  <a:extLst>
                    <a:ext uri="{FF2B5EF4-FFF2-40B4-BE49-F238E27FC236}">
                      <a16:creationId xmlns:a16="http://schemas.microsoft.com/office/drawing/2014/main" id="{FFF83529-3F24-4319-B467-803A356E79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541" name="Line 363">
                  <a:extLst>
                    <a:ext uri="{FF2B5EF4-FFF2-40B4-BE49-F238E27FC236}">
                      <a16:creationId xmlns:a16="http://schemas.microsoft.com/office/drawing/2014/main" id="{31B01100-72C7-4086-BAD1-D33399F0939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99" name="Group 364">
              <a:extLst>
                <a:ext uri="{FF2B5EF4-FFF2-40B4-BE49-F238E27FC236}">
                  <a16:creationId xmlns:a16="http://schemas.microsoft.com/office/drawing/2014/main" id="{A51D861A-BF64-492D-9C58-2C321BC85A6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508"/>
              <a:ext cx="745" cy="271"/>
              <a:chOff x="933" y="2602"/>
              <a:chExt cx="745" cy="271"/>
            </a:xfrm>
          </p:grpSpPr>
          <p:sp>
            <p:nvSpPr>
              <p:cNvPr id="104534" name="Rectangle 365" descr="浅色上对角线">
                <a:extLst>
                  <a:ext uri="{FF2B5EF4-FFF2-40B4-BE49-F238E27FC236}">
                    <a16:creationId xmlns:a16="http://schemas.microsoft.com/office/drawing/2014/main" id="{58AE7098-9DB6-4AC3-B814-02495874D6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5" name="Rectangle 366">
                <a:extLst>
                  <a:ext uri="{FF2B5EF4-FFF2-40B4-BE49-F238E27FC236}">
                    <a16:creationId xmlns:a16="http://schemas.microsoft.com/office/drawing/2014/main" id="{B84DE80E-EBA4-4470-9110-DC9FFD3A04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536" name="Line 367">
                <a:extLst>
                  <a:ext uri="{FF2B5EF4-FFF2-40B4-BE49-F238E27FC236}">
                    <a16:creationId xmlns:a16="http://schemas.microsoft.com/office/drawing/2014/main" id="{FBF1DC45-00E0-42F4-883A-7DBE34B725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00" name="Text Box 368">
              <a:extLst>
                <a:ext uri="{FF2B5EF4-FFF2-40B4-BE49-F238E27FC236}">
                  <a16:creationId xmlns:a16="http://schemas.microsoft.com/office/drawing/2014/main" id="{3447A338-7F09-41DE-9A96-427099E9B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51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501" name="Line 369">
              <a:extLst>
                <a:ext uri="{FF2B5EF4-FFF2-40B4-BE49-F238E27FC236}">
                  <a16:creationId xmlns:a16="http://schemas.microsoft.com/office/drawing/2014/main" id="{8C258719-EC3F-4B89-87A1-E2C0A53F0C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2" name="Text Box 370">
              <a:extLst>
                <a:ext uri="{FF2B5EF4-FFF2-40B4-BE49-F238E27FC236}">
                  <a16:creationId xmlns:a16="http://schemas.microsoft.com/office/drawing/2014/main" id="{88437D0C-9987-42E3-9331-8F398387FF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92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04503" name="Group 371">
              <a:extLst>
                <a:ext uri="{FF2B5EF4-FFF2-40B4-BE49-F238E27FC236}">
                  <a16:creationId xmlns:a16="http://schemas.microsoft.com/office/drawing/2014/main" id="{4D98600A-1D26-40A9-9163-81098AC5C3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525"/>
              <a:ext cx="801" cy="280"/>
              <a:chOff x="1822" y="3175"/>
              <a:chExt cx="801" cy="280"/>
            </a:xfrm>
          </p:grpSpPr>
          <p:sp>
            <p:nvSpPr>
              <p:cNvPr id="104531" name="Rectangle 372">
                <a:extLst>
                  <a:ext uri="{FF2B5EF4-FFF2-40B4-BE49-F238E27FC236}">
                    <a16:creationId xmlns:a16="http://schemas.microsoft.com/office/drawing/2014/main" id="{1B95498A-DF44-4150-8DD1-92EBBC32D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04532" name="Line 373">
                <a:extLst>
                  <a:ext uri="{FF2B5EF4-FFF2-40B4-BE49-F238E27FC236}">
                    <a16:creationId xmlns:a16="http://schemas.microsoft.com/office/drawing/2014/main" id="{83D52525-09FF-479A-923F-E6C9E21C7A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3" name="Line 374">
                <a:extLst>
                  <a:ext uri="{FF2B5EF4-FFF2-40B4-BE49-F238E27FC236}">
                    <a16:creationId xmlns:a16="http://schemas.microsoft.com/office/drawing/2014/main" id="{A34B25DC-DB75-4FA4-A521-24ACDD6EAF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4" name="Group 375">
              <a:extLst>
                <a:ext uri="{FF2B5EF4-FFF2-40B4-BE49-F238E27FC236}">
                  <a16:creationId xmlns:a16="http://schemas.microsoft.com/office/drawing/2014/main" id="{61D484D3-7E85-4F00-B0FB-F78FB15182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521"/>
              <a:ext cx="801" cy="280"/>
              <a:chOff x="1822" y="3175"/>
              <a:chExt cx="801" cy="280"/>
            </a:xfrm>
          </p:grpSpPr>
          <p:sp>
            <p:nvSpPr>
              <p:cNvPr id="104528" name="Rectangle 376">
                <a:extLst>
                  <a:ext uri="{FF2B5EF4-FFF2-40B4-BE49-F238E27FC236}">
                    <a16:creationId xmlns:a16="http://schemas.microsoft.com/office/drawing/2014/main" id="{4C7067AD-38D1-4F63-BAA8-06236F2F8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04529" name="Line 377">
                <a:extLst>
                  <a:ext uri="{FF2B5EF4-FFF2-40B4-BE49-F238E27FC236}">
                    <a16:creationId xmlns:a16="http://schemas.microsoft.com/office/drawing/2014/main" id="{FEF3E984-D792-418B-BF42-0C12CA80DB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30" name="Line 378">
                <a:extLst>
                  <a:ext uri="{FF2B5EF4-FFF2-40B4-BE49-F238E27FC236}">
                    <a16:creationId xmlns:a16="http://schemas.microsoft.com/office/drawing/2014/main" id="{D21C8E6C-3141-4E4A-A714-01646F1AFB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5" name="Group 379">
              <a:extLst>
                <a:ext uri="{FF2B5EF4-FFF2-40B4-BE49-F238E27FC236}">
                  <a16:creationId xmlns:a16="http://schemas.microsoft.com/office/drawing/2014/main" id="{14DA0411-3D2F-475B-976E-5150406F1D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521"/>
              <a:ext cx="850" cy="280"/>
              <a:chOff x="1822" y="3175"/>
              <a:chExt cx="850" cy="280"/>
            </a:xfrm>
          </p:grpSpPr>
          <p:sp>
            <p:nvSpPr>
              <p:cNvPr id="104525" name="Rectangle 380">
                <a:extLst>
                  <a:ext uri="{FF2B5EF4-FFF2-40B4-BE49-F238E27FC236}">
                    <a16:creationId xmlns:a16="http://schemas.microsoft.com/office/drawing/2014/main" id="{E3692904-901C-4210-8C5B-4E29A0DD4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04526" name="Line 381">
                <a:extLst>
                  <a:ext uri="{FF2B5EF4-FFF2-40B4-BE49-F238E27FC236}">
                    <a16:creationId xmlns:a16="http://schemas.microsoft.com/office/drawing/2014/main" id="{4D1FF5BD-B438-4665-AD74-9AC73FDBEB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7" name="Line 382">
                <a:extLst>
                  <a:ext uri="{FF2B5EF4-FFF2-40B4-BE49-F238E27FC236}">
                    <a16:creationId xmlns:a16="http://schemas.microsoft.com/office/drawing/2014/main" id="{7655CA9D-2420-41C5-8BAA-FE99B771B9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06" name="Group 383">
              <a:extLst>
                <a:ext uri="{FF2B5EF4-FFF2-40B4-BE49-F238E27FC236}">
                  <a16:creationId xmlns:a16="http://schemas.microsoft.com/office/drawing/2014/main" id="{7D0B8E5C-62DF-47E0-AB4D-AC2016AFBC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04523" name="Line 384">
                <a:extLst>
                  <a:ext uri="{FF2B5EF4-FFF2-40B4-BE49-F238E27FC236}">
                    <a16:creationId xmlns:a16="http://schemas.microsoft.com/office/drawing/2014/main" id="{594ACFC8-5D14-4C45-8FC4-9291A5B7AF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4" name="Text Box 385">
                <a:extLst>
                  <a:ext uri="{FF2B5EF4-FFF2-40B4-BE49-F238E27FC236}">
                    <a16:creationId xmlns:a16="http://schemas.microsoft.com/office/drawing/2014/main" id="{27019D3E-33B6-4F32-BC88-345218C91E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04507" name="Text Box 386">
              <a:extLst>
                <a:ext uri="{FF2B5EF4-FFF2-40B4-BE49-F238E27FC236}">
                  <a16:creationId xmlns:a16="http://schemas.microsoft.com/office/drawing/2014/main" id="{60C010B8-A0FF-419E-B4C5-0973696D92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04508" name="Line 387">
              <a:extLst>
                <a:ext uri="{FF2B5EF4-FFF2-40B4-BE49-F238E27FC236}">
                  <a16:creationId xmlns:a16="http://schemas.microsoft.com/office/drawing/2014/main" id="{4572F4E2-CB99-407D-B846-52B9F2FBD2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509" name="Line 388">
              <a:extLst>
                <a:ext uri="{FF2B5EF4-FFF2-40B4-BE49-F238E27FC236}">
                  <a16:creationId xmlns:a16="http://schemas.microsoft.com/office/drawing/2014/main" id="{CC7F5BD9-FD0D-44D5-929B-8972388A52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0" name="Group 389">
              <a:extLst>
                <a:ext uri="{FF2B5EF4-FFF2-40B4-BE49-F238E27FC236}">
                  <a16:creationId xmlns:a16="http://schemas.microsoft.com/office/drawing/2014/main" id="{AD8FFB24-41E3-4639-94FA-F437280298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04521" name="Line 390">
                <a:extLst>
                  <a:ext uri="{FF2B5EF4-FFF2-40B4-BE49-F238E27FC236}">
                    <a16:creationId xmlns:a16="http://schemas.microsoft.com/office/drawing/2014/main" id="{DB5295D8-772E-466E-9953-775AE1924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2" name="Line 391">
                <a:extLst>
                  <a:ext uri="{FF2B5EF4-FFF2-40B4-BE49-F238E27FC236}">
                    <a16:creationId xmlns:a16="http://schemas.microsoft.com/office/drawing/2014/main" id="{AAC24540-C490-41D6-87B1-196A86AF33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511" name="Line 392">
              <a:extLst>
                <a:ext uri="{FF2B5EF4-FFF2-40B4-BE49-F238E27FC236}">
                  <a16:creationId xmlns:a16="http://schemas.microsoft.com/office/drawing/2014/main" id="{4D78BD6F-0732-45C8-BFF1-849E3C1EA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04512" name="Group 393">
              <a:extLst>
                <a:ext uri="{FF2B5EF4-FFF2-40B4-BE49-F238E27FC236}">
                  <a16:creationId xmlns:a16="http://schemas.microsoft.com/office/drawing/2014/main" id="{05ADBC8B-BE74-48B8-A04D-3DC8F0E9DC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04519" name="Line 394">
                <a:extLst>
                  <a:ext uri="{FF2B5EF4-FFF2-40B4-BE49-F238E27FC236}">
                    <a16:creationId xmlns:a16="http://schemas.microsoft.com/office/drawing/2014/main" id="{2ABB42D1-B2E6-40C6-912B-CAED32D573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20" name="Line 395">
                <a:extLst>
                  <a:ext uri="{FF2B5EF4-FFF2-40B4-BE49-F238E27FC236}">
                    <a16:creationId xmlns:a16="http://schemas.microsoft.com/office/drawing/2014/main" id="{9A86CE8A-2306-4AA4-9C4A-4AE476E4C6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3" name="Group 396">
              <a:extLst>
                <a:ext uri="{FF2B5EF4-FFF2-40B4-BE49-F238E27FC236}">
                  <a16:creationId xmlns:a16="http://schemas.microsoft.com/office/drawing/2014/main" id="{BC5C185F-1968-4B53-9709-55629A6674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04517" name="Line 397">
                <a:extLst>
                  <a:ext uri="{FF2B5EF4-FFF2-40B4-BE49-F238E27FC236}">
                    <a16:creationId xmlns:a16="http://schemas.microsoft.com/office/drawing/2014/main" id="{8E184F61-520D-45B2-A04C-FF9CE7F49D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8" name="Line 398">
                <a:extLst>
                  <a:ext uri="{FF2B5EF4-FFF2-40B4-BE49-F238E27FC236}">
                    <a16:creationId xmlns:a16="http://schemas.microsoft.com/office/drawing/2014/main" id="{6D15FB7B-7C68-40F8-B685-A794671189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04514" name="Group 399">
              <a:extLst>
                <a:ext uri="{FF2B5EF4-FFF2-40B4-BE49-F238E27FC236}">
                  <a16:creationId xmlns:a16="http://schemas.microsoft.com/office/drawing/2014/main" id="{57C5EAA8-D356-45D4-95B5-390B0568C9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04515" name="Line 400">
                <a:extLst>
                  <a:ext uri="{FF2B5EF4-FFF2-40B4-BE49-F238E27FC236}">
                    <a16:creationId xmlns:a16="http://schemas.microsoft.com/office/drawing/2014/main" id="{08D011CF-28E9-4019-A68B-958E5093F6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4516" name="Line 401">
                <a:extLst>
                  <a:ext uri="{FF2B5EF4-FFF2-40B4-BE49-F238E27FC236}">
                    <a16:creationId xmlns:a16="http://schemas.microsoft.com/office/drawing/2014/main" id="{2727316D-39B9-4FFC-B302-74EB4BA846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57746" name="Group 402">
            <a:extLst>
              <a:ext uri="{FF2B5EF4-FFF2-40B4-BE49-F238E27FC236}">
                <a16:creationId xmlns:a16="http://schemas.microsoft.com/office/drawing/2014/main" id="{A36BDF7B-2CC8-4BB6-B488-7231BB235FF3}"/>
              </a:ext>
            </a:extLst>
          </p:cNvPr>
          <p:cNvGrpSpPr>
            <a:grpSpLocks/>
          </p:cNvGrpSpPr>
          <p:nvPr/>
        </p:nvGrpSpPr>
        <p:grpSpPr bwMode="auto">
          <a:xfrm>
            <a:off x="1117999" y="4373171"/>
            <a:ext cx="6529387" cy="372666"/>
            <a:chOff x="153" y="3416"/>
            <a:chExt cx="5484" cy="313"/>
          </a:xfrm>
        </p:grpSpPr>
        <p:grpSp>
          <p:nvGrpSpPr>
            <p:cNvPr id="104459" name="Group 403">
              <a:extLst>
                <a:ext uri="{FF2B5EF4-FFF2-40B4-BE49-F238E27FC236}">
                  <a16:creationId xmlns:a16="http://schemas.microsoft.com/office/drawing/2014/main" id="{7A2815F4-11D0-490C-8F04-86140DB73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04487" name="Rectangle 404" descr="浅色上对角线">
                <a:extLst>
                  <a:ext uri="{FF2B5EF4-FFF2-40B4-BE49-F238E27FC236}">
                    <a16:creationId xmlns:a16="http://schemas.microsoft.com/office/drawing/2014/main" id="{530CDF35-3C5C-4D0A-BB01-9C8F4FE58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4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8" name="Rectangle 405">
                <a:extLst>
                  <a:ext uri="{FF2B5EF4-FFF2-40B4-BE49-F238E27FC236}">
                    <a16:creationId xmlns:a16="http://schemas.microsoft.com/office/drawing/2014/main" id="{91682272-0794-4118-875E-F0AB535541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04489" name="Line 406">
                <a:extLst>
                  <a:ext uri="{FF2B5EF4-FFF2-40B4-BE49-F238E27FC236}">
                    <a16:creationId xmlns:a16="http://schemas.microsoft.com/office/drawing/2014/main" id="{78AA162B-2F37-4E1B-9F19-2CFCD0DB2B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4460" name="Text Box 407">
              <a:extLst>
                <a:ext uri="{FF2B5EF4-FFF2-40B4-BE49-F238E27FC236}">
                  <a16:creationId xmlns:a16="http://schemas.microsoft.com/office/drawing/2014/main" id="{1D482297-9BFA-4EA4-AA95-AE37AA29BB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04461" name="Line 408">
              <a:extLst>
                <a:ext uri="{FF2B5EF4-FFF2-40B4-BE49-F238E27FC236}">
                  <a16:creationId xmlns:a16="http://schemas.microsoft.com/office/drawing/2014/main" id="{D7C25C32-5D24-45DC-85A0-B67D18F136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4462" name="Text Box 409">
              <a:extLst>
                <a:ext uri="{FF2B5EF4-FFF2-40B4-BE49-F238E27FC236}">
                  <a16:creationId xmlns:a16="http://schemas.microsoft.com/office/drawing/2014/main" id="{C7B28267-FCB7-4BB0-B744-AF4CC54CC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3416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04463" name="Group 410">
              <a:extLst>
                <a:ext uri="{FF2B5EF4-FFF2-40B4-BE49-F238E27FC236}">
                  <a16:creationId xmlns:a16="http://schemas.microsoft.com/office/drawing/2014/main" id="{A947EE6A-DE99-4FEB-A766-64A7ECE82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04482" name="Line 411">
                <a:extLst>
                  <a:ext uri="{FF2B5EF4-FFF2-40B4-BE49-F238E27FC236}">
                    <a16:creationId xmlns:a16="http://schemas.microsoft.com/office/drawing/2014/main" id="{8FD9B81B-7FF3-4223-8BAA-BC1C0E454D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83" name="Group 412">
                <a:extLst>
                  <a:ext uri="{FF2B5EF4-FFF2-40B4-BE49-F238E27FC236}">
                    <a16:creationId xmlns:a16="http://schemas.microsoft.com/office/drawing/2014/main" id="{48C9AE6D-1FE2-4B72-B3C4-97B90C515A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04484" name="Rectangle 413">
                  <a:extLst>
                    <a:ext uri="{FF2B5EF4-FFF2-40B4-BE49-F238E27FC236}">
                      <a16:creationId xmlns:a16="http://schemas.microsoft.com/office/drawing/2014/main" id="{D628FAE3-93B8-4416-8278-05CF69BFEA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04485" name="Line 414">
                  <a:extLst>
                    <a:ext uri="{FF2B5EF4-FFF2-40B4-BE49-F238E27FC236}">
                      <a16:creationId xmlns:a16="http://schemas.microsoft.com/office/drawing/2014/main" id="{5EEC6E9A-A1E9-4358-BAA5-76731C1FEA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6" name="Line 415">
                  <a:extLst>
                    <a:ext uri="{FF2B5EF4-FFF2-40B4-BE49-F238E27FC236}">
                      <a16:creationId xmlns:a16="http://schemas.microsoft.com/office/drawing/2014/main" id="{52D5D5F5-5132-48E2-A472-4240F2857E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4" name="Group 416">
              <a:extLst>
                <a:ext uri="{FF2B5EF4-FFF2-40B4-BE49-F238E27FC236}">
                  <a16:creationId xmlns:a16="http://schemas.microsoft.com/office/drawing/2014/main" id="{B98908A8-E221-4A86-B013-142C4BC50E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04477" name="Line 417">
                <a:extLst>
                  <a:ext uri="{FF2B5EF4-FFF2-40B4-BE49-F238E27FC236}">
                    <a16:creationId xmlns:a16="http://schemas.microsoft.com/office/drawing/2014/main" id="{6D984FF8-627C-4F38-BC11-A4A3BF72DB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8" name="Group 418">
                <a:extLst>
                  <a:ext uri="{FF2B5EF4-FFF2-40B4-BE49-F238E27FC236}">
                    <a16:creationId xmlns:a16="http://schemas.microsoft.com/office/drawing/2014/main" id="{41CB3330-9308-4E57-9B55-497149AAA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04479" name="Rectangle 419">
                  <a:extLst>
                    <a:ext uri="{FF2B5EF4-FFF2-40B4-BE49-F238E27FC236}">
                      <a16:creationId xmlns:a16="http://schemas.microsoft.com/office/drawing/2014/main" id="{7A661C27-864B-4FC5-9D69-F732DC60D9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1       </a:t>
                  </a:r>
                </a:p>
              </p:txBody>
            </p:sp>
            <p:sp>
              <p:nvSpPr>
                <p:cNvPr id="104480" name="Line 420">
                  <a:extLst>
                    <a:ext uri="{FF2B5EF4-FFF2-40B4-BE49-F238E27FC236}">
                      <a16:creationId xmlns:a16="http://schemas.microsoft.com/office/drawing/2014/main" id="{C8A9D360-52B2-45A3-8034-C0F6E37F5E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81" name="Line 421">
                  <a:extLst>
                    <a:ext uri="{FF2B5EF4-FFF2-40B4-BE49-F238E27FC236}">
                      <a16:creationId xmlns:a16="http://schemas.microsoft.com/office/drawing/2014/main" id="{F392DD28-6B57-42E8-B49C-0C776D7C7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5" name="Group 422">
              <a:extLst>
                <a:ext uri="{FF2B5EF4-FFF2-40B4-BE49-F238E27FC236}">
                  <a16:creationId xmlns:a16="http://schemas.microsoft.com/office/drawing/2014/main" id="{85F299B0-08C9-4846-9700-AF6FC2EC59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04472" name="Line 423">
                <a:extLst>
                  <a:ext uri="{FF2B5EF4-FFF2-40B4-BE49-F238E27FC236}">
                    <a16:creationId xmlns:a16="http://schemas.microsoft.com/office/drawing/2014/main" id="{4DA6AE67-070D-41F3-93D6-185A5F4604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73" name="Group 424">
                <a:extLst>
                  <a:ext uri="{FF2B5EF4-FFF2-40B4-BE49-F238E27FC236}">
                    <a16:creationId xmlns:a16="http://schemas.microsoft.com/office/drawing/2014/main" id="{C7395224-EA19-4291-8F13-D2DBD3FB21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04474" name="Rectangle 425">
                  <a:extLst>
                    <a:ext uri="{FF2B5EF4-FFF2-40B4-BE49-F238E27FC236}">
                      <a16:creationId xmlns:a16="http://schemas.microsoft.com/office/drawing/2014/main" id="{1CFA3E7E-5006-489D-B707-5C950CCEC4F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04475" name="Line 426">
                  <a:extLst>
                    <a:ext uri="{FF2B5EF4-FFF2-40B4-BE49-F238E27FC236}">
                      <a16:creationId xmlns:a16="http://schemas.microsoft.com/office/drawing/2014/main" id="{03DCEDB6-DC07-4F12-8285-AB57244D43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6" name="Line 427">
                  <a:extLst>
                    <a:ext uri="{FF2B5EF4-FFF2-40B4-BE49-F238E27FC236}">
                      <a16:creationId xmlns:a16="http://schemas.microsoft.com/office/drawing/2014/main" id="{05BDCC84-0FE2-4C5E-85C3-D4FE695171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04466" name="Group 428">
              <a:extLst>
                <a:ext uri="{FF2B5EF4-FFF2-40B4-BE49-F238E27FC236}">
                  <a16:creationId xmlns:a16="http://schemas.microsoft.com/office/drawing/2014/main" id="{A1BAF905-D951-49CE-9FB9-08E759636B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04467" name="Line 429">
                <a:extLst>
                  <a:ext uri="{FF2B5EF4-FFF2-40B4-BE49-F238E27FC236}">
                    <a16:creationId xmlns:a16="http://schemas.microsoft.com/office/drawing/2014/main" id="{8BE91B08-03E3-4D8B-959B-A8C1473C6C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04468" name="Group 430">
                <a:extLst>
                  <a:ext uri="{FF2B5EF4-FFF2-40B4-BE49-F238E27FC236}">
                    <a16:creationId xmlns:a16="http://schemas.microsoft.com/office/drawing/2014/main" id="{B74B6E05-8768-4610-B193-CE763F7531E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04469" name="Rectangle 431">
                  <a:extLst>
                    <a:ext uri="{FF2B5EF4-FFF2-40B4-BE49-F238E27FC236}">
                      <a16:creationId xmlns:a16="http://schemas.microsoft.com/office/drawing/2014/main" id="{DE03F98E-308B-41F2-A59C-EC158939FDB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04470" name="Line 432">
                  <a:extLst>
                    <a:ext uri="{FF2B5EF4-FFF2-40B4-BE49-F238E27FC236}">
                      <a16:creationId xmlns:a16="http://schemas.microsoft.com/office/drawing/2014/main" id="{DD1BC2AD-9699-4B4F-AA59-4C69B3504E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471" name="Line 433">
                  <a:extLst>
                    <a:ext uri="{FF2B5EF4-FFF2-40B4-BE49-F238E27FC236}">
                      <a16:creationId xmlns:a16="http://schemas.microsoft.com/office/drawing/2014/main" id="{FB3618D8-4FAD-42E2-AF70-F4E1681C6F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57778" name="Rectangle 434">
            <a:extLst>
              <a:ext uri="{FF2B5EF4-FFF2-40B4-BE49-F238E27FC236}">
                <a16:creationId xmlns:a16="http://schemas.microsoft.com/office/drawing/2014/main" id="{99E1197C-AAEF-4A88-A3B9-E6DA14ACB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603" y="1185864"/>
            <a:ext cx="6375797" cy="44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fontAlgn="base">
              <a:spcAft>
                <a:spcPct val="0"/>
              </a:spcAft>
              <a:defRPr/>
            </a:pPr>
            <a:r>
              <a:rPr lang="zh-CN" altLang="en-US" sz="2100">
                <a:solidFill>
                  <a:srgbClr val="660066"/>
                </a:solidFill>
              </a:rPr>
              <a:t>算法描述</a:t>
            </a:r>
          </a:p>
        </p:txBody>
      </p:sp>
      <p:sp>
        <p:nvSpPr>
          <p:cNvPr id="104458" name="AutoShape 435">
            <a:hlinkClick r:id="rId5" action="ppaction://hlinksldjump" highlightClick="1"/>
            <a:extLst>
              <a:ext uri="{FF2B5EF4-FFF2-40B4-BE49-F238E27FC236}">
                <a16:creationId xmlns:a16="http://schemas.microsoft.com/office/drawing/2014/main" id="{BB6A243B-DDE7-48EB-B3AB-9A18A9DA4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543550"/>
            <a:ext cx="285750" cy="28575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50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7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573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5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575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57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7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57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576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577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778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9" name="Rectangle 614">
            <a:extLst>
              <a:ext uri="{FF2B5EF4-FFF2-40B4-BE49-F238E27FC236}">
                <a16:creationId xmlns:a16="http://schemas.microsoft.com/office/drawing/2014/main" id="{84365B9B-25C4-4813-B8FA-9883788B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222" y="1028701"/>
            <a:ext cx="3546872" cy="4802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addpoly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*pa,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*pb){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*p,*q,*u,*pre;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int x;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p=pa-&gt;next;   q=pb-&gt;next;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pre=pa;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while ((p!=NULL) &amp;&amp; (q!=NULL)){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if(p-&gt;exp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>
                <a:solidFill>
                  <a:srgbClr val="0070C0"/>
                </a:solidFill>
                <a:latin typeface="Times New Roman" panose="02020603050405020304" pitchFamily="18" charset="0"/>
              </a:rPr>
              <a:t>          {pre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=p;  p=p-&gt;next;}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else if(p-&gt;exp </a:t>
            </a:r>
            <a:r>
              <a:rPr lang="en-US" altLang="zh-CN" sz="15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u=q-&gt;next;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q-&gt;next=p;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pre=q;  q=u;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}      </a:t>
            </a:r>
          </a:p>
        </p:txBody>
      </p:sp>
      <p:sp>
        <p:nvSpPr>
          <p:cNvPr id="106500" name="Rectangle 615">
            <a:extLst>
              <a:ext uri="{FF2B5EF4-FFF2-40B4-BE49-F238E27FC236}">
                <a16:creationId xmlns:a16="http://schemas.microsoft.com/office/drawing/2014/main" id="{9D4BA568-3CA9-41BE-B17A-760ECB44F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1419226"/>
            <a:ext cx="3546872" cy="5149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else{  </a:t>
            </a:r>
            <a:r>
              <a:rPr lang="en-US" altLang="zh-CN" sz="1500" dirty="0">
                <a:solidFill>
                  <a:srgbClr val="7030A0"/>
                </a:solidFill>
                <a:latin typeface="Times New Roman" panose="02020603050405020304" pitchFamily="18" charset="0"/>
              </a:rPr>
              <a:t>//p-&gt;exp == q-&gt;exp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x=p-&gt;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coef+q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if(x!=0)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{p-&gt;</a:t>
            </a:r>
            <a:r>
              <a:rPr lang="en-US" altLang="zh-CN" sz="15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=x;  pre=p;}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else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{pre-&gt;next=p-&gt;next;  free(p);}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p=pre-&gt;next;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q=q-&gt;next;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free(u);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if(q!=NULL)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    free(pb);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500" dirty="0">
                <a:solidFill>
                  <a:srgbClr val="0070C0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84" name="Group 44">
            <a:extLst>
              <a:ext uri="{FF2B5EF4-FFF2-40B4-BE49-F238E27FC236}">
                <a16:creationId xmlns:a16="http://schemas.microsoft.com/office/drawing/2014/main" id="{8C403BBC-0B59-448A-B1AF-E2A8D95738B4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81000"/>
            <a:ext cx="3486150" cy="6172200"/>
            <a:chOff x="432" y="288"/>
            <a:chExt cx="2196" cy="3888"/>
          </a:xfrm>
        </p:grpSpPr>
        <p:grpSp>
          <p:nvGrpSpPr>
            <p:cNvPr id="22577" name="Group 43">
              <a:extLst>
                <a:ext uri="{FF2B5EF4-FFF2-40B4-BE49-F238E27FC236}">
                  <a16:creationId xmlns:a16="http://schemas.microsoft.com/office/drawing/2014/main" id="{EDC75211-C492-472C-9D42-97C9380FC7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288"/>
              <a:ext cx="682" cy="3888"/>
              <a:chOff x="1766" y="288"/>
              <a:chExt cx="682" cy="3888"/>
            </a:xfrm>
          </p:grpSpPr>
          <p:sp>
            <p:nvSpPr>
              <p:cNvPr id="22598" name="Text Box 20">
                <a:extLst>
                  <a:ext uri="{FF2B5EF4-FFF2-40B4-BE49-F238E27FC236}">
                    <a16:creationId xmlns:a16="http://schemas.microsoft.com/office/drawing/2014/main" id="{9740D056-CB3E-4244-8DFA-CD00810183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8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22599" name="Group 42">
                <a:extLst>
                  <a:ext uri="{FF2B5EF4-FFF2-40B4-BE49-F238E27FC236}">
                    <a16:creationId xmlns:a16="http://schemas.microsoft.com/office/drawing/2014/main" id="{2B1072CE-65E0-44FB-97D6-F5BE2E311E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22600" name="Rectangle 3">
                  <a:extLst>
                    <a:ext uri="{FF2B5EF4-FFF2-40B4-BE49-F238E27FC236}">
                      <a16:creationId xmlns:a16="http://schemas.microsoft.com/office/drawing/2014/main" id="{2266C681-EDCD-470A-BB34-EFA367474D0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1" name="Line 4">
                  <a:extLst>
                    <a:ext uri="{FF2B5EF4-FFF2-40B4-BE49-F238E27FC236}">
                      <a16:creationId xmlns:a16="http://schemas.microsoft.com/office/drawing/2014/main" id="{B8D58F14-EA16-4E5E-A116-C3BA27088A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2" name="Text Box 5">
                  <a:extLst>
                    <a:ext uri="{FF2B5EF4-FFF2-40B4-BE49-F238E27FC236}">
                      <a16:creationId xmlns:a16="http://schemas.microsoft.com/office/drawing/2014/main" id="{B36D5FEB-A405-4D09-9749-2139419C27A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3" name="Line 6">
                  <a:extLst>
                    <a:ext uri="{FF2B5EF4-FFF2-40B4-BE49-F238E27FC236}">
                      <a16:creationId xmlns:a16="http://schemas.microsoft.com/office/drawing/2014/main" id="{C5C310F4-F981-46F6-88AB-F673CA81A7F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4" name="Text Box 7">
                  <a:extLst>
                    <a:ext uri="{FF2B5EF4-FFF2-40B4-BE49-F238E27FC236}">
                      <a16:creationId xmlns:a16="http://schemas.microsoft.com/office/drawing/2014/main" id="{6DB365CF-52D2-4E49-A80A-BC8159DD46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5" name="Line 8">
                  <a:extLst>
                    <a:ext uri="{FF2B5EF4-FFF2-40B4-BE49-F238E27FC236}">
                      <a16:creationId xmlns:a16="http://schemas.microsoft.com/office/drawing/2014/main" id="{CC4783DD-16EC-442C-BEAE-D6B2BA6606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6" name="Line 9">
                  <a:extLst>
                    <a:ext uri="{FF2B5EF4-FFF2-40B4-BE49-F238E27FC236}">
                      <a16:creationId xmlns:a16="http://schemas.microsoft.com/office/drawing/2014/main" id="{9A70A252-9A93-43F5-89C3-A0134CDAAC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7" name="Line 10">
                  <a:extLst>
                    <a:ext uri="{FF2B5EF4-FFF2-40B4-BE49-F238E27FC236}">
                      <a16:creationId xmlns:a16="http://schemas.microsoft.com/office/drawing/2014/main" id="{B5CAE780-8FDF-4685-B921-B4C0BAA968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08" name="Text Box 11">
                  <a:extLst>
                    <a:ext uri="{FF2B5EF4-FFF2-40B4-BE49-F238E27FC236}">
                      <a16:creationId xmlns:a16="http://schemas.microsoft.com/office/drawing/2014/main" id="{C0A06E95-250E-459B-B664-49E27FEFC1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09" name="Line 24">
                  <a:extLst>
                    <a:ext uri="{FF2B5EF4-FFF2-40B4-BE49-F238E27FC236}">
                      <a16:creationId xmlns:a16="http://schemas.microsoft.com/office/drawing/2014/main" id="{70B1D993-0B93-4583-97C2-4017C38750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0" name="Line 25">
                  <a:extLst>
                    <a:ext uri="{FF2B5EF4-FFF2-40B4-BE49-F238E27FC236}">
                      <a16:creationId xmlns:a16="http://schemas.microsoft.com/office/drawing/2014/main" id="{F81FF570-A208-4591-808C-EE64B0BB00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1" name="Text Box 26">
                  <a:extLst>
                    <a:ext uri="{FF2B5EF4-FFF2-40B4-BE49-F238E27FC236}">
                      <a16:creationId xmlns:a16="http://schemas.microsoft.com/office/drawing/2014/main" id="{EFD78856-FE28-4391-8B30-1F91C582FA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2" name="Line 29">
                  <a:extLst>
                    <a:ext uri="{FF2B5EF4-FFF2-40B4-BE49-F238E27FC236}">
                      <a16:creationId xmlns:a16="http://schemas.microsoft.com/office/drawing/2014/main" id="{B4573E42-51CA-4173-8FA2-536C0920CA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3" name="Text Box 32">
                  <a:extLst>
                    <a:ext uri="{FF2B5EF4-FFF2-40B4-BE49-F238E27FC236}">
                      <a16:creationId xmlns:a16="http://schemas.microsoft.com/office/drawing/2014/main" id="{17A6E4B0-3B85-4CC4-BBE1-D5629BBD402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2614" name="Line 34">
                  <a:extLst>
                    <a:ext uri="{FF2B5EF4-FFF2-40B4-BE49-F238E27FC236}">
                      <a16:creationId xmlns:a16="http://schemas.microsoft.com/office/drawing/2014/main" id="{E9B32573-B5C6-43E2-B078-1DF4DB8CA4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5" name="Line 35">
                  <a:extLst>
                    <a:ext uri="{FF2B5EF4-FFF2-40B4-BE49-F238E27FC236}">
                      <a16:creationId xmlns:a16="http://schemas.microsoft.com/office/drawing/2014/main" id="{FAEF584E-7561-4767-A39B-9094A3AD19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2616" name="Line 36">
                  <a:extLst>
                    <a:ext uri="{FF2B5EF4-FFF2-40B4-BE49-F238E27FC236}">
                      <a16:creationId xmlns:a16="http://schemas.microsoft.com/office/drawing/2014/main" id="{910B72F6-5778-4B5E-80B5-CE9050208E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22578" name="Group 40">
              <a:extLst>
                <a:ext uri="{FF2B5EF4-FFF2-40B4-BE49-F238E27FC236}">
                  <a16:creationId xmlns:a16="http://schemas.microsoft.com/office/drawing/2014/main" id="{1CDD0D57-85AC-4F4F-A62C-936256C2C9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" y="288"/>
              <a:ext cx="872" cy="3466"/>
              <a:chOff x="864" y="288"/>
              <a:chExt cx="872" cy="3466"/>
            </a:xfrm>
          </p:grpSpPr>
          <p:sp>
            <p:nvSpPr>
              <p:cNvPr id="22589" name="Text Box 12">
                <a:extLst>
                  <a:ext uri="{FF2B5EF4-FFF2-40B4-BE49-F238E27FC236}">
                    <a16:creationId xmlns:a16="http://schemas.microsoft.com/office/drawing/2014/main" id="{59B507F3-FCDD-425D-9282-2CD55E921D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2590" name="Text Box 13">
                <a:extLst>
                  <a:ext uri="{FF2B5EF4-FFF2-40B4-BE49-F238E27FC236}">
                    <a16:creationId xmlns:a16="http://schemas.microsoft.com/office/drawing/2014/main" id="{3746382F-465C-4DC7-88DE-CEF21304E1B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91" name="Line 14">
                <a:extLst>
                  <a:ext uri="{FF2B5EF4-FFF2-40B4-BE49-F238E27FC236}">
                    <a16:creationId xmlns:a16="http://schemas.microsoft.com/office/drawing/2014/main" id="{68CA107F-87D3-4EC7-9C6C-4ABE2D6CB0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2" name="Text Box 15">
                <a:extLst>
                  <a:ext uri="{FF2B5EF4-FFF2-40B4-BE49-F238E27FC236}">
                    <a16:creationId xmlns:a16="http://schemas.microsoft.com/office/drawing/2014/main" id="{1A76CCE3-6606-44EB-9AF8-A2507BEF28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593" name="Text Box 21">
                <a:extLst>
                  <a:ext uri="{FF2B5EF4-FFF2-40B4-BE49-F238E27FC236}">
                    <a16:creationId xmlns:a16="http://schemas.microsoft.com/office/drawing/2014/main" id="{B07C5C02-373B-4D2A-B937-5BA6459469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94" name="Text Box 23">
                <a:extLst>
                  <a:ext uri="{FF2B5EF4-FFF2-40B4-BE49-F238E27FC236}">
                    <a16:creationId xmlns:a16="http://schemas.microsoft.com/office/drawing/2014/main" id="{8FC6B70B-5194-4421-8FEA-C390F13F7F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2595" name="Text Box 27">
                <a:extLst>
                  <a:ext uri="{FF2B5EF4-FFF2-40B4-BE49-F238E27FC236}">
                    <a16:creationId xmlns:a16="http://schemas.microsoft.com/office/drawing/2014/main" id="{B8CF2401-A764-4487-8983-BFDC55C0CA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96" name="Line 30">
                <a:extLst>
                  <a:ext uri="{FF2B5EF4-FFF2-40B4-BE49-F238E27FC236}">
                    <a16:creationId xmlns:a16="http://schemas.microsoft.com/office/drawing/2014/main" id="{A6BB6803-176A-4242-8427-DB4B1738DB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97" name="Text Box 38">
                <a:extLst>
                  <a:ext uri="{FF2B5EF4-FFF2-40B4-BE49-F238E27FC236}">
                    <a16:creationId xmlns:a16="http://schemas.microsoft.com/office/drawing/2014/main" id="{0977F3F4-0CC8-4825-8B24-698EDE594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22579" name="Group 41">
              <a:extLst>
                <a:ext uri="{FF2B5EF4-FFF2-40B4-BE49-F238E27FC236}">
                  <a16:creationId xmlns:a16="http://schemas.microsoft.com/office/drawing/2014/main" id="{623E0798-E071-4F38-849B-4D53FDB8EC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8"/>
              <a:ext cx="756" cy="3462"/>
              <a:chOff x="3137" y="288"/>
              <a:chExt cx="756" cy="3462"/>
            </a:xfrm>
          </p:grpSpPr>
          <p:sp>
            <p:nvSpPr>
              <p:cNvPr id="22580" name="Text Box 16">
                <a:extLst>
                  <a:ext uri="{FF2B5EF4-FFF2-40B4-BE49-F238E27FC236}">
                    <a16:creationId xmlns:a16="http://schemas.microsoft.com/office/drawing/2014/main" id="{23CC311C-5596-482F-9CB8-7D1D463DE4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81" name="Text Box 17">
                <a:extLst>
                  <a:ext uri="{FF2B5EF4-FFF2-40B4-BE49-F238E27FC236}">
                    <a16:creationId xmlns:a16="http://schemas.microsoft.com/office/drawing/2014/main" id="{8BFA2A0F-5CE8-481E-9C5D-49F19EFC22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2582" name="Line 18">
                <a:extLst>
                  <a:ext uri="{FF2B5EF4-FFF2-40B4-BE49-F238E27FC236}">
                    <a16:creationId xmlns:a16="http://schemas.microsoft.com/office/drawing/2014/main" id="{6C1765C5-D622-489C-BA88-4757F1E22B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3" name="Text Box 19">
                <a:extLst>
                  <a:ext uri="{FF2B5EF4-FFF2-40B4-BE49-F238E27FC236}">
                    <a16:creationId xmlns:a16="http://schemas.microsoft.com/office/drawing/2014/main" id="{8E705283-D76C-4318-B551-5F24FD164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84" name="Text Box 22">
                <a:extLst>
                  <a:ext uri="{FF2B5EF4-FFF2-40B4-BE49-F238E27FC236}">
                    <a16:creationId xmlns:a16="http://schemas.microsoft.com/office/drawing/2014/main" id="{EE70A372-7BB7-4E96-8C8A-2AFF77BD8E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2585" name="Text Box 28">
                <a:extLst>
                  <a:ext uri="{FF2B5EF4-FFF2-40B4-BE49-F238E27FC236}">
                    <a16:creationId xmlns:a16="http://schemas.microsoft.com/office/drawing/2014/main" id="{A991012F-3554-42DC-AF8D-4BC479C6910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2586" name="Line 31">
                <a:extLst>
                  <a:ext uri="{FF2B5EF4-FFF2-40B4-BE49-F238E27FC236}">
                    <a16:creationId xmlns:a16="http://schemas.microsoft.com/office/drawing/2014/main" id="{90FB5755-1734-4EBD-891F-072983B1E6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87" name="Text Box 33">
                <a:extLst>
                  <a:ext uri="{FF2B5EF4-FFF2-40B4-BE49-F238E27FC236}">
                    <a16:creationId xmlns:a16="http://schemas.microsoft.com/office/drawing/2014/main" id="{9058F662-63CC-4BD8-9BC3-57CDE394D6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22588" name="Text Box 39">
                <a:extLst>
                  <a:ext uri="{FF2B5EF4-FFF2-40B4-BE49-F238E27FC236}">
                    <a16:creationId xmlns:a16="http://schemas.microsoft.com/office/drawing/2014/main" id="{60E52530-E307-40BC-ABEC-52D514A61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cxnSp>
        <p:nvCxnSpPr>
          <p:cNvPr id="35889" name="AutoShape 49">
            <a:extLst>
              <a:ext uri="{FF2B5EF4-FFF2-40B4-BE49-F238E27FC236}">
                <a16:creationId xmlns:a16="http://schemas.microsoft.com/office/drawing/2014/main" id="{05205598-CE62-4E9E-9DA8-D4E0AC68B51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105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0" name="AutoShape 50">
            <a:extLst>
              <a:ext uri="{FF2B5EF4-FFF2-40B4-BE49-F238E27FC236}">
                <a16:creationId xmlns:a16="http://schemas.microsoft.com/office/drawing/2014/main" id="{A4A2E9B7-3706-49DF-A3AF-C1F74FAAE87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962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91" name="AutoShape 51">
            <a:extLst>
              <a:ext uri="{FF2B5EF4-FFF2-40B4-BE49-F238E27FC236}">
                <a16:creationId xmlns:a16="http://schemas.microsoft.com/office/drawing/2014/main" id="{1978C7A0-2FE6-4D42-8CAD-D03D17D112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5939" name="Group 99">
            <a:extLst>
              <a:ext uri="{FF2B5EF4-FFF2-40B4-BE49-F238E27FC236}">
                <a16:creationId xmlns:a16="http://schemas.microsoft.com/office/drawing/2014/main" id="{64505FA6-037C-4470-BD14-1FD202F7DF5C}"/>
              </a:ext>
            </a:extLst>
          </p:cNvPr>
          <p:cNvGrpSpPr>
            <a:grpSpLocks/>
          </p:cNvGrpSpPr>
          <p:nvPr/>
        </p:nvGrpSpPr>
        <p:grpSpPr bwMode="auto">
          <a:xfrm>
            <a:off x="4522895" y="381000"/>
            <a:ext cx="3486150" cy="6172200"/>
            <a:chOff x="2784" y="288"/>
            <a:chExt cx="2196" cy="3888"/>
          </a:xfrm>
        </p:grpSpPr>
        <p:sp>
          <p:nvSpPr>
            <p:cNvPr id="22537" name="Text Box 55">
              <a:extLst>
                <a:ext uri="{FF2B5EF4-FFF2-40B4-BE49-F238E27FC236}">
                  <a16:creationId xmlns:a16="http://schemas.microsoft.com/office/drawing/2014/main" id="{19EB982F-A79B-431D-96C9-1E0576E040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4" y="288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22538" name="Rectangle 57">
              <a:extLst>
                <a:ext uri="{FF2B5EF4-FFF2-40B4-BE49-F238E27FC236}">
                  <a16:creationId xmlns:a16="http://schemas.microsoft.com/office/drawing/2014/main" id="{DE1F2E6D-C13D-4419-BFC3-8339887B4C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39" name="Line 58">
              <a:extLst>
                <a:ext uri="{FF2B5EF4-FFF2-40B4-BE49-F238E27FC236}">
                  <a16:creationId xmlns:a16="http://schemas.microsoft.com/office/drawing/2014/main" id="{36D17DEE-AFFF-49FE-A0BE-06373DCF8C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0" name="Text Box 59">
              <a:extLst>
                <a:ext uri="{FF2B5EF4-FFF2-40B4-BE49-F238E27FC236}">
                  <a16:creationId xmlns:a16="http://schemas.microsoft.com/office/drawing/2014/main" id="{B1149435-8F72-4235-B668-737FD02D5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1" name="Line 60">
              <a:extLst>
                <a:ext uri="{FF2B5EF4-FFF2-40B4-BE49-F238E27FC236}">
                  <a16:creationId xmlns:a16="http://schemas.microsoft.com/office/drawing/2014/main" id="{91A07182-D9A7-4E35-83F0-1CCF2CE77D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2" name="Text Box 61">
              <a:extLst>
                <a:ext uri="{FF2B5EF4-FFF2-40B4-BE49-F238E27FC236}">
                  <a16:creationId xmlns:a16="http://schemas.microsoft.com/office/drawing/2014/main" id="{AC63CBCC-5304-4495-A406-902246C440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3" name="Line 62">
              <a:extLst>
                <a:ext uri="{FF2B5EF4-FFF2-40B4-BE49-F238E27FC236}">
                  <a16:creationId xmlns:a16="http://schemas.microsoft.com/office/drawing/2014/main" id="{D53C7DF1-23F6-4E15-9B95-C0D18D3190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4" name="Line 63">
              <a:extLst>
                <a:ext uri="{FF2B5EF4-FFF2-40B4-BE49-F238E27FC236}">
                  <a16:creationId xmlns:a16="http://schemas.microsoft.com/office/drawing/2014/main" id="{603F23BE-152F-44F0-8D48-4BD09BD239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5" name="Line 64">
              <a:extLst>
                <a:ext uri="{FF2B5EF4-FFF2-40B4-BE49-F238E27FC236}">
                  <a16:creationId xmlns:a16="http://schemas.microsoft.com/office/drawing/2014/main" id="{D1C88E54-9A9B-454E-8788-C1CFC46333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6" name="Text Box 65">
              <a:extLst>
                <a:ext uri="{FF2B5EF4-FFF2-40B4-BE49-F238E27FC236}">
                  <a16:creationId xmlns:a16="http://schemas.microsoft.com/office/drawing/2014/main" id="{3B05E9CB-A27C-4675-A45C-495A9B950F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228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47" name="Line 66">
              <a:extLst>
                <a:ext uri="{FF2B5EF4-FFF2-40B4-BE49-F238E27FC236}">
                  <a16:creationId xmlns:a16="http://schemas.microsoft.com/office/drawing/2014/main" id="{E8A88D9C-78E0-46FB-BC9D-7BA389A988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8" name="Line 67">
              <a:extLst>
                <a:ext uri="{FF2B5EF4-FFF2-40B4-BE49-F238E27FC236}">
                  <a16:creationId xmlns:a16="http://schemas.microsoft.com/office/drawing/2014/main" id="{0B3DE5E7-1157-4440-BF4D-1CC824513F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49" name="Text Box 68">
              <a:extLst>
                <a:ext uri="{FF2B5EF4-FFF2-40B4-BE49-F238E27FC236}">
                  <a16:creationId xmlns:a16="http://schemas.microsoft.com/office/drawing/2014/main" id="{B9F2FCA6-D4E9-40C6-81A4-02185EB1CD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0" name="Line 69">
              <a:extLst>
                <a:ext uri="{FF2B5EF4-FFF2-40B4-BE49-F238E27FC236}">
                  <a16:creationId xmlns:a16="http://schemas.microsoft.com/office/drawing/2014/main" id="{941552D5-21F5-4E42-9ED5-4E73D65AB4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28"/>
              <a:ext cx="3" cy="22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1" name="Text Box 70">
              <a:extLst>
                <a:ext uri="{FF2B5EF4-FFF2-40B4-BE49-F238E27FC236}">
                  <a16:creationId xmlns:a16="http://schemas.microsoft.com/office/drawing/2014/main" id="{6B6E309C-79CB-4495-91EC-C05CDD3DAE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552" name="Line 71">
              <a:extLst>
                <a:ext uri="{FF2B5EF4-FFF2-40B4-BE49-F238E27FC236}">
                  <a16:creationId xmlns:a16="http://schemas.microsoft.com/office/drawing/2014/main" id="{16E776BD-62CF-4B41-8F7B-55B2B337C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3" name="Line 72">
              <a:extLst>
                <a:ext uri="{FF2B5EF4-FFF2-40B4-BE49-F238E27FC236}">
                  <a16:creationId xmlns:a16="http://schemas.microsoft.com/office/drawing/2014/main" id="{9BD09D5B-1B40-4E36-AFC3-2944362E47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4" name="Line 73">
              <a:extLst>
                <a:ext uri="{FF2B5EF4-FFF2-40B4-BE49-F238E27FC236}">
                  <a16:creationId xmlns:a16="http://schemas.microsoft.com/office/drawing/2014/main" id="{16B5BDD6-38D5-4AE2-8400-2D117EABFB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22555" name="Group 74">
              <a:extLst>
                <a:ext uri="{FF2B5EF4-FFF2-40B4-BE49-F238E27FC236}">
                  <a16:creationId xmlns:a16="http://schemas.microsoft.com/office/drawing/2014/main" id="{E01DD590-570C-48C6-9DE0-C4FF18102F3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4" y="288"/>
              <a:ext cx="872" cy="3466"/>
              <a:chOff x="864" y="288"/>
              <a:chExt cx="872" cy="3466"/>
            </a:xfrm>
          </p:grpSpPr>
          <p:sp>
            <p:nvSpPr>
              <p:cNvPr id="22568" name="Text Box 75">
                <a:extLst>
                  <a:ext uri="{FF2B5EF4-FFF2-40B4-BE49-F238E27FC236}">
                    <a16:creationId xmlns:a16="http://schemas.microsoft.com/office/drawing/2014/main" id="{1D56FD11-25F2-413B-A2F1-167FF48AFE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2569" name="Text Box 76">
                <a:extLst>
                  <a:ext uri="{FF2B5EF4-FFF2-40B4-BE49-F238E27FC236}">
                    <a16:creationId xmlns:a16="http://schemas.microsoft.com/office/drawing/2014/main" id="{342D7C97-BC93-4B47-9B90-258A7988DE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70" name="Line 77">
                <a:extLst>
                  <a:ext uri="{FF2B5EF4-FFF2-40B4-BE49-F238E27FC236}">
                    <a16:creationId xmlns:a16="http://schemas.microsoft.com/office/drawing/2014/main" id="{31211EDE-F632-474A-8B0D-F27CC3D6D1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1" name="Text Box 78">
                <a:extLst>
                  <a:ext uri="{FF2B5EF4-FFF2-40B4-BE49-F238E27FC236}">
                    <a16:creationId xmlns:a16="http://schemas.microsoft.com/office/drawing/2014/main" id="{2DA04A85-D335-4D69-8C8E-D5B0D116DA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572" name="Text Box 79">
                <a:extLst>
                  <a:ext uri="{FF2B5EF4-FFF2-40B4-BE49-F238E27FC236}">
                    <a16:creationId xmlns:a16="http://schemas.microsoft.com/office/drawing/2014/main" id="{A8B7F4EF-47C1-4AE3-A7EB-4BFBD96F4B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64" y="288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573" name="Text Box 80">
                <a:extLst>
                  <a:ext uri="{FF2B5EF4-FFF2-40B4-BE49-F238E27FC236}">
                    <a16:creationId xmlns:a16="http://schemas.microsoft.com/office/drawing/2014/main" id="{324E8DEE-3049-467F-811F-336158428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2574" name="Text Box 81">
                <a:extLst>
                  <a:ext uri="{FF2B5EF4-FFF2-40B4-BE49-F238E27FC236}">
                    <a16:creationId xmlns:a16="http://schemas.microsoft.com/office/drawing/2014/main" id="{C686CD14-B4A9-47F8-B516-A65274F1D8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75" name="Line 82">
                <a:extLst>
                  <a:ext uri="{FF2B5EF4-FFF2-40B4-BE49-F238E27FC236}">
                    <a16:creationId xmlns:a16="http://schemas.microsoft.com/office/drawing/2014/main" id="{ABAD2143-7FFD-4B81-82E2-72A33A790DB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76" name="Text Box 83">
                <a:extLst>
                  <a:ext uri="{FF2B5EF4-FFF2-40B4-BE49-F238E27FC236}">
                    <a16:creationId xmlns:a16="http://schemas.microsoft.com/office/drawing/2014/main" id="{7BA21BA8-02CA-4B9C-8168-52BA4BE47C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22556" name="Group 84">
              <a:extLst>
                <a:ext uri="{FF2B5EF4-FFF2-40B4-BE49-F238E27FC236}">
                  <a16:creationId xmlns:a16="http://schemas.microsoft.com/office/drawing/2014/main" id="{8940A26F-18A9-402C-89A9-F42235F205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24" y="288"/>
              <a:ext cx="756" cy="3462"/>
              <a:chOff x="3137" y="288"/>
              <a:chExt cx="756" cy="3462"/>
            </a:xfrm>
          </p:grpSpPr>
          <p:sp>
            <p:nvSpPr>
              <p:cNvPr id="22559" name="Text Box 85">
                <a:extLst>
                  <a:ext uri="{FF2B5EF4-FFF2-40B4-BE49-F238E27FC236}">
                    <a16:creationId xmlns:a16="http://schemas.microsoft.com/office/drawing/2014/main" id="{E39776A0-00F6-496D-B0CA-51C9429875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2560" name="Text Box 86">
                <a:extLst>
                  <a:ext uri="{FF2B5EF4-FFF2-40B4-BE49-F238E27FC236}">
                    <a16:creationId xmlns:a16="http://schemas.microsoft.com/office/drawing/2014/main" id="{20C19FF3-9714-45BE-A71B-5AFED29528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2561" name="Line 87">
                <a:extLst>
                  <a:ext uri="{FF2B5EF4-FFF2-40B4-BE49-F238E27FC236}">
                    <a16:creationId xmlns:a16="http://schemas.microsoft.com/office/drawing/2014/main" id="{F8766A9D-C326-4F0A-96A0-14F01A3E03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2" name="Text Box 88">
                <a:extLst>
                  <a:ext uri="{FF2B5EF4-FFF2-40B4-BE49-F238E27FC236}">
                    <a16:creationId xmlns:a16="http://schemas.microsoft.com/office/drawing/2014/main" id="{87CDC5B6-2BBE-438E-8602-6854DFEEA1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2563" name="Text Box 89">
                <a:extLst>
                  <a:ext uri="{FF2B5EF4-FFF2-40B4-BE49-F238E27FC236}">
                    <a16:creationId xmlns:a16="http://schemas.microsoft.com/office/drawing/2014/main" id="{A6D4B6FF-164B-46FE-AB2E-F9BC1F3ABC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7" y="288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2564" name="Text Box 90">
                <a:extLst>
                  <a:ext uri="{FF2B5EF4-FFF2-40B4-BE49-F238E27FC236}">
                    <a16:creationId xmlns:a16="http://schemas.microsoft.com/office/drawing/2014/main" id="{9955EEB8-6CBE-48ED-9320-7CCB2C45230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2565" name="Line 91">
                <a:extLst>
                  <a:ext uri="{FF2B5EF4-FFF2-40B4-BE49-F238E27FC236}">
                    <a16:creationId xmlns:a16="http://schemas.microsoft.com/office/drawing/2014/main" id="{79F468F5-7A7A-457C-B977-2E39059D82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2566" name="Text Box 92">
                <a:extLst>
                  <a:ext uri="{FF2B5EF4-FFF2-40B4-BE49-F238E27FC236}">
                    <a16:creationId xmlns:a16="http://schemas.microsoft.com/office/drawing/2014/main" id="{32DE9B47-966E-44A8-BE22-7BE8AC2A0C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22567" name="Text Box 93">
                <a:extLst>
                  <a:ext uri="{FF2B5EF4-FFF2-40B4-BE49-F238E27FC236}">
                    <a16:creationId xmlns:a16="http://schemas.microsoft.com/office/drawing/2014/main" id="{6F8DE412-0A51-40F4-8F52-61D4EA339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  <p:sp>
          <p:nvSpPr>
            <p:cNvPr id="22557" name="Line 94">
              <a:extLst>
                <a:ext uri="{FF2B5EF4-FFF2-40B4-BE49-F238E27FC236}">
                  <a16:creationId xmlns:a16="http://schemas.microsoft.com/office/drawing/2014/main" id="{FB749724-EBF4-47FC-834A-A61F0E615D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8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58" name="Text Box 95">
              <a:extLst>
                <a:ext uri="{FF2B5EF4-FFF2-40B4-BE49-F238E27FC236}">
                  <a16:creationId xmlns:a16="http://schemas.microsoft.com/office/drawing/2014/main" id="{6D5EA8AA-7931-42ED-9CFB-9578F28E9D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5936" name="Text Box 96">
            <a:extLst>
              <a:ext uri="{FF2B5EF4-FFF2-40B4-BE49-F238E27FC236}">
                <a16:creationId xmlns:a16="http://schemas.microsoft.com/office/drawing/2014/main" id="{2B6F022F-E0C9-4399-89FA-52640859F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095" y="2947988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58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58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5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359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9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936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8A448919-CEF1-4F0E-AE36-510CC580F6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502357"/>
            <a:ext cx="8501062" cy="6172201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int </a:t>
            </a:r>
            <a:r>
              <a:rPr lang="en-US" altLang="zh-CN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Insert</a:t>
            </a:r>
            <a:r>
              <a:rPr lang="en-US" altLang="zh-CN" dirty="0">
                <a:solidFill>
                  <a:srgbClr val="0070C0"/>
                </a:solidFill>
              </a:rPr>
              <a:t>(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L[], int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ElemType</a:t>
            </a:r>
            <a:r>
              <a:rPr lang="en-US" altLang="zh-CN" dirty="0">
                <a:solidFill>
                  <a:srgbClr val="0070C0"/>
                </a:solidFill>
              </a:rPr>
              <a:t> e, </a:t>
            </a:r>
            <a:r>
              <a:rPr lang="en-US" altLang="zh-CN" dirty="0">
                <a:solidFill>
                  <a:srgbClr val="00B0F0"/>
                </a:solidFill>
              </a:rPr>
              <a:t>int *N</a:t>
            </a:r>
            <a:r>
              <a:rPr lang="en-US" altLang="zh-CN" dirty="0">
                <a:solidFill>
                  <a:srgbClr val="0070C0"/>
                </a:solidFill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            //N</a:t>
            </a:r>
            <a:r>
              <a:rPr lang="zh-CN" altLang="en-US" dirty="0">
                <a:solidFill>
                  <a:srgbClr val="0070C0"/>
                </a:solidFill>
              </a:rPr>
              <a:t>为表长</a:t>
            </a:r>
            <a:r>
              <a:rPr lang="en-US" altLang="zh-CN" dirty="0">
                <a:solidFill>
                  <a:srgbClr val="0070C0"/>
                </a:solidFill>
              </a:rPr>
              <a:t>, 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zh-CN" altLang="en-US" dirty="0">
                <a:solidFill>
                  <a:srgbClr val="0070C0"/>
                </a:solidFill>
              </a:rPr>
              <a:t>为插入位置</a:t>
            </a:r>
            <a:r>
              <a:rPr lang="en-US" altLang="zh-CN" dirty="0">
                <a:solidFill>
                  <a:srgbClr val="0070C0"/>
                </a:solidFill>
              </a:rPr>
              <a:t>, e</a:t>
            </a:r>
            <a:r>
              <a:rPr lang="zh-CN" altLang="en-US" dirty="0">
                <a:solidFill>
                  <a:srgbClr val="0070C0"/>
                </a:solidFill>
              </a:rPr>
              <a:t>为插入值</a:t>
            </a:r>
            <a:endParaRPr lang="en-US" altLang="zh-CN" dirty="0">
              <a:solidFill>
                <a:srgbClr val="0070C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if((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&lt;1) || (</a:t>
            </a:r>
            <a:r>
              <a:rPr lang="en-US" altLang="zh-CN" dirty="0" err="1">
                <a:solidFill>
                  <a:srgbClr val="0070C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&gt;n+1))</a:t>
            </a:r>
            <a:r>
              <a:rPr lang="zh-CN" altLang="en-US" dirty="0">
                <a:solidFill>
                  <a:srgbClr val="0070C0"/>
                </a:solidFill>
              </a:rPr>
              <a:t> </a:t>
            </a:r>
            <a:r>
              <a:rPr lang="en-US" altLang="zh-CN" dirty="0">
                <a:solidFill>
                  <a:srgbClr val="0070C0"/>
                </a:solidFill>
              </a:rPr>
              <a:t>return 0; //</a:t>
            </a:r>
            <a:r>
              <a:rPr lang="zh-CN" altLang="en-US" dirty="0">
                <a:solidFill>
                  <a:srgbClr val="0070C0"/>
                </a:solidFill>
              </a:rPr>
              <a:t>初始条件</a:t>
            </a:r>
            <a:r>
              <a:rPr lang="en-US" altLang="zh-CN" dirty="0">
                <a:solidFill>
                  <a:srgbClr val="0070C0"/>
                </a:solidFill>
              </a:rPr>
              <a:t>fail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for(j=</a:t>
            </a:r>
            <a:r>
              <a:rPr lang="en-US" altLang="zh-CN" dirty="0">
                <a:solidFill>
                  <a:srgbClr val="00B0F0"/>
                </a:solidFill>
              </a:rPr>
              <a:t>n</a:t>
            </a:r>
            <a:r>
              <a:rPr lang="en-US" altLang="zh-CN" dirty="0">
                <a:solidFill>
                  <a:srgbClr val="0070C0"/>
                </a:solidFill>
              </a:rPr>
              <a:t>; j&gt;=</a:t>
            </a:r>
            <a:r>
              <a:rPr lang="en-US" altLang="zh-CN" dirty="0" err="1">
                <a:solidFill>
                  <a:srgbClr val="00B0F0"/>
                </a:solidFill>
              </a:rPr>
              <a:t>i</a:t>
            </a:r>
            <a:r>
              <a:rPr lang="en-US" altLang="zh-CN" dirty="0">
                <a:solidFill>
                  <a:srgbClr val="0070C0"/>
                </a:solidFill>
              </a:rPr>
              <a:t>; j--) L[j]=L[j-1];  //</a:t>
            </a:r>
            <a:r>
              <a:rPr lang="zh-CN" altLang="en-US" dirty="0">
                <a:solidFill>
                  <a:srgbClr val="0070C0"/>
                </a:solidFill>
              </a:rPr>
              <a:t>移动。</a:t>
            </a:r>
            <a:r>
              <a:rPr lang="zh-CN" altLang="en-US" dirty="0">
                <a:solidFill>
                  <a:srgbClr val="00B0F0"/>
                </a:solidFill>
              </a:rPr>
              <a:t>从后到前</a:t>
            </a:r>
            <a:endParaRPr lang="en-US" altLang="zh-CN" dirty="0">
              <a:solidFill>
                <a:srgbClr val="00B0F0"/>
              </a:solidFill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L[</a:t>
            </a:r>
            <a:r>
              <a:rPr lang="en-US" altLang="zh-CN" dirty="0">
                <a:solidFill>
                  <a:srgbClr val="00B0F0"/>
                </a:solidFill>
              </a:rPr>
              <a:t>j</a:t>
            </a:r>
            <a:r>
              <a:rPr lang="en-US" altLang="zh-CN" dirty="0">
                <a:solidFill>
                  <a:srgbClr val="0070C0"/>
                </a:solidFill>
              </a:rPr>
              <a:t>]=e;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*N=++n;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>
            <a:extLst>
              <a:ext uri="{FF2B5EF4-FFF2-40B4-BE49-F238E27FC236}">
                <a16:creationId xmlns:a16="http://schemas.microsoft.com/office/drawing/2014/main" id="{FD72F4DB-DDFA-4D38-998B-4BE733C62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73050"/>
            <a:ext cx="66421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顺序表的 类</a:t>
            </a: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 </a:t>
            </a:r>
            <a:r>
              <a:rPr kumimoji="1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语言描述</a:t>
            </a:r>
            <a:endParaRPr kumimoji="1" lang="zh-CN" altLang="en-US" sz="4000" b="0" i="0" u="none" strike="noStrike" kern="1200" cap="none" spc="0" normalizeH="0" baseline="0" noProof="0" dirty="0">
              <a:ln>
                <a:noFill/>
              </a:ln>
              <a:solidFill>
                <a:schemeClr val="accent4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A1102144-A694-4CB4-9B51-1EEFF3D9B8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3" y="2992439"/>
            <a:ext cx="3810659" cy="31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俗称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顺序表</a:t>
            </a:r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58C287E7-A6EC-446D-8016-363E23FD1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4" y="1159934"/>
            <a:ext cx="558999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LIST_INIT_SIZE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100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存储空间的初始分配量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#define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//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存储空间的分配增量</a:t>
            </a:r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9C2DF527-A19D-40F5-ABD4-72B7B84A6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99" y="3507315"/>
            <a:ext cx="5233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存储空间基址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8" name="Rectangle 6">
            <a:extLst>
              <a:ext uri="{FF2B5EF4-FFF2-40B4-BE49-F238E27FC236}">
                <a16:creationId xmlns:a16="http://schemas.microsoft.com/office/drawing/2014/main" id="{396D94E6-122B-4AC7-8DAF-9F96D5B1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98" y="4032244"/>
            <a:ext cx="4262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当前长度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9399" name="Rectangle 7">
            <a:extLst>
              <a:ext uri="{FF2B5EF4-FFF2-40B4-BE49-F238E27FC236}">
                <a16:creationId xmlns:a16="http://schemas.microsoft.com/office/drawing/2014/main" id="{6B591D3E-1289-4EC2-846B-A9BD34ED3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32" y="4532836"/>
            <a:ext cx="63090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当前分配的存储容量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// 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为单位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9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5" grpId="0" autoUpdateAnimBg="0"/>
      <p:bldP spid="59396" grpId="0" autoUpdateAnimBg="0"/>
      <p:bldP spid="59397" grpId="0" autoUpdateAnimBg="0"/>
      <p:bldP spid="59398" grpId="0" autoUpdateAnimBg="0"/>
      <p:bldP spid="5939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图片 1">
            <a:extLst>
              <a:ext uri="{FF2B5EF4-FFF2-40B4-BE49-F238E27FC236}">
                <a16:creationId xmlns:a16="http://schemas.microsoft.com/office/drawing/2014/main" id="{1B6E6CB4-94E9-4D80-9758-674E6CA49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400" y="1690159"/>
            <a:ext cx="7941733" cy="3514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>
            <a:extLst>
              <a:ext uri="{FF2B5EF4-FFF2-40B4-BE49-F238E27FC236}">
                <a16:creationId xmlns:a16="http://schemas.microsoft.com/office/drawing/2014/main" id="{F2294E58-1FDB-490B-AFDD-2DB338D56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68" y="418043"/>
            <a:ext cx="8991600" cy="59911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L, 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cs typeface="+mn-cs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&lt; 1 ||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&gt; L.length+1)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ERROR;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…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检查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L</a:t>
            </a:r>
            <a:r>
              <a:rPr kumimoji="1" lang="zh-CN" altLang="en-US" sz="28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是否已经满了当前存储空前（见下页）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+mj-ea"/>
              <a:ea typeface="+mj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              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id="{196BCE20-84F8-4EDB-9483-6F4B77349F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614458"/>
            <a:ext cx="42513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O( ListLength(L) 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0421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27FAE3C0-2CBB-44C3-87A8-BBEB6D828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78" y="2219558"/>
            <a:ext cx="7931980" cy="3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[i-1]);             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(p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[L.length-1]); p &gt;= q;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--p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(p+1)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插入位置及之后的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元素右移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q = e;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插入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表长增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OK;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"/>
                                        <p:tgtEl>
                                          <p:spTgt spid="60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 autoUpdateAnimBg="0"/>
      <p:bldP spid="60420" grpId="0" autoUpdateAnimBg="0"/>
      <p:bldP spid="60421" grpId="0" autoUpdateAnimBg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</TotalTime>
  <Words>4436</Words>
  <Application>Microsoft Office PowerPoint</Application>
  <PresentationFormat>全屏显示(4:3)</PresentationFormat>
  <Paragraphs>737</Paragraphs>
  <Slides>45</Slides>
  <Notes>28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45</vt:i4>
      </vt:variant>
    </vt:vector>
  </HeadingPairs>
  <TitlesOfParts>
    <vt:vector size="64" baseType="lpstr">
      <vt:lpstr>Arial Unicode MS</vt:lpstr>
      <vt:lpstr>等线</vt:lpstr>
      <vt:lpstr>黑体</vt:lpstr>
      <vt:lpstr>楷体_GB2312</vt:lpstr>
      <vt:lpstr>隶书</vt:lpstr>
      <vt:lpstr>宋体</vt:lpstr>
      <vt:lpstr>幼圆</vt:lpstr>
      <vt:lpstr>Arial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caiyun</vt:lpstr>
      <vt:lpstr>Equation</vt:lpstr>
      <vt:lpstr>Microsoft 公式 3.0</vt:lpstr>
      <vt:lpstr>公式</vt:lpstr>
      <vt:lpstr>第二章 线性表 2.1 线性表的逻辑结构（上周内容） 2.2 顺序表示方式（顺序表） 2.3 链式表示方式（链表）  建表方法、基本操作、优缺点</vt:lpstr>
      <vt:lpstr>2.2 线性表的顺序存储结构</vt:lpstr>
      <vt:lpstr>PowerPoint 演示文稿</vt:lpstr>
      <vt:lpstr>ListInsert(i, e )的线性表实现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ListDelete(i, &amp;e )的线性表实现</vt:lpstr>
      <vt:lpstr>PowerPoint 演示文稿</vt:lpstr>
      <vt:lpstr>PowerPoint 演示文稿</vt:lpstr>
      <vt:lpstr>线性表的类C语言实现-删除</vt:lpstr>
      <vt:lpstr>PowerPoint 演示文稿</vt:lpstr>
      <vt:lpstr>PowerPoint 演示文稿</vt:lpstr>
      <vt:lpstr>小节：顺序表的优缺点</vt:lpstr>
      <vt:lpstr>PowerPoint 演示文稿</vt:lpstr>
      <vt:lpstr>2.3 线性表的链式存储结构</vt:lpstr>
      <vt:lpstr>PowerPoint 演示文稿</vt:lpstr>
      <vt:lpstr>单链表</vt:lpstr>
      <vt:lpstr>‘带头节点’  的单链表</vt:lpstr>
      <vt:lpstr>建立单链表</vt:lpstr>
      <vt:lpstr>PowerPoint 演示文稿</vt:lpstr>
      <vt:lpstr>PowerPoint 演示文稿</vt:lpstr>
      <vt:lpstr>PowerPoint 演示文稿</vt:lpstr>
      <vt:lpstr>基本操作回顾</vt:lpstr>
      <vt:lpstr>GetElem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第二章 线性表  2.1 线性表的逻辑结构及顺序表示方式（顺序表）</dc:title>
  <dc:creator>knight davion</dc:creator>
  <cp:lastModifiedBy>金 恺</cp:lastModifiedBy>
  <cp:revision>329</cp:revision>
  <dcterms:created xsi:type="dcterms:W3CDTF">2020-08-23T07:45:47Z</dcterms:created>
  <dcterms:modified xsi:type="dcterms:W3CDTF">2021-03-08T02:50:24Z</dcterms:modified>
</cp:coreProperties>
</file>