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Basics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Preston Reed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Light-based LED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914" y="1001050"/>
            <a:ext cx="5060075" cy="400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Arduino?</a:t>
            </a:r>
            <a:endParaRPr/>
          </a:p>
        </p:txBody>
      </p:sp>
      <p:grpSp>
        <p:nvGrpSpPr>
          <p:cNvPr id="141" name="Shape 141"/>
          <p:cNvGrpSpPr/>
          <p:nvPr/>
        </p:nvGrpSpPr>
        <p:grpSpPr>
          <a:xfrm>
            <a:off x="3579201" y="2116350"/>
            <a:ext cx="1944600" cy="1569600"/>
            <a:chOff x="3071457" y="2013875"/>
            <a:chExt cx="1944600" cy="1569600"/>
          </a:xfrm>
        </p:grpSpPr>
        <p:sp>
          <p:nvSpPr>
            <p:cNvPr id="142" name="Shape 142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3311102" y="260152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Microcontroller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" name="Shape 144"/>
          <p:cNvSpPr/>
          <p:nvPr/>
        </p:nvSpPr>
        <p:spPr>
          <a:xfrm>
            <a:off x="1636988" y="2116350"/>
            <a:ext cx="1944600" cy="15696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521312" y="2116350"/>
            <a:ext cx="1985700" cy="15696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Shape 146"/>
          <p:cNvGrpSpPr/>
          <p:nvPr/>
        </p:nvGrpSpPr>
        <p:grpSpPr>
          <a:xfrm>
            <a:off x="5390846" y="2803745"/>
            <a:ext cx="261571" cy="260379"/>
            <a:chOff x="4858109" y="2631368"/>
            <a:chExt cx="316442" cy="315000"/>
          </a:xfrm>
        </p:grpSpPr>
        <p:sp>
          <p:nvSpPr>
            <p:cNvPr id="147" name="Shape 14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436971" y="2803745"/>
            <a:ext cx="261571" cy="260379"/>
            <a:chOff x="4858109" y="2631368"/>
            <a:chExt cx="316442" cy="315000"/>
          </a:xfrm>
        </p:grpSpPr>
        <p:sp>
          <p:nvSpPr>
            <p:cNvPr id="150" name="Shape 15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sp>
        <p:nvSpPr>
          <p:cNvPr id="152" name="Shape 152"/>
          <p:cNvSpPr txBox="1"/>
          <p:nvPr/>
        </p:nvSpPr>
        <p:spPr>
          <a:xfrm>
            <a:off x="1883446" y="2671198"/>
            <a:ext cx="14517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5788321" y="2703998"/>
            <a:ext cx="14517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Actuators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131624" y="1482150"/>
            <a:ext cx="2671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 Arduino is a microcontroller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Layout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75" y="918100"/>
            <a:ext cx="6122751" cy="403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Components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1) LED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1208025"/>
            <a:ext cx="31051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) Switch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38625"/>
            <a:ext cx="7620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Resistor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33691" l="0" r="9338" t="0"/>
          <a:stretch/>
        </p:blipFill>
        <p:spPr>
          <a:xfrm rot="5400000">
            <a:off x="405475" y="2515550"/>
            <a:ext cx="2812574" cy="10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571" y="1307850"/>
            <a:ext cx="566882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336925" y="1450425"/>
            <a:ext cx="6482700" cy="30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Breadboard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5" y="1442750"/>
            <a:ext cx="6517049" cy="30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938" y="884300"/>
            <a:ext cx="5120126" cy="39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Photoresistor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25" y="1254925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