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7" r:id="rId3"/>
    <p:sldMasterId id="214748423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0" r:id="rId6"/>
    <p:sldId id="257" r:id="rId7"/>
    <p:sldId id="281" r:id="rId8"/>
    <p:sldId id="282" r:id="rId9"/>
    <p:sldId id="283" r:id="rId10"/>
    <p:sldId id="279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肖鹏" initials="肖鹏" lastIdx="1" clrIdx="0">
    <p:extLst>
      <p:ext uri="{19B8F6BF-5375-455C-9EA6-DF929625EA0E}">
        <p15:presenceInfo xmlns:p15="http://schemas.microsoft.com/office/powerpoint/2012/main" userId="c4551ece015bc7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4472C4"/>
    <a:srgbClr val="333399"/>
    <a:srgbClr val="5F5F92"/>
    <a:srgbClr val="C5C5C5"/>
    <a:srgbClr val="3333FF"/>
    <a:srgbClr val="FF9900"/>
    <a:srgbClr val="669900"/>
    <a:srgbClr val="FF6699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9" autoAdjust="0"/>
    <p:restoredTop sz="88609" autoAdjust="0"/>
  </p:normalViewPr>
  <p:slideViewPr>
    <p:cSldViewPr>
      <p:cViewPr varScale="1">
        <p:scale>
          <a:sx n="144" d="100"/>
          <a:sy n="144" d="100"/>
        </p:scale>
        <p:origin x="2208" y="114"/>
      </p:cViewPr>
      <p:guideLst>
        <p:guide orient="horz" pos="2160"/>
        <p:guide pos="28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29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657B6-C372-4AF7-8B74-1987FD9EB488}" type="datetimeFigureOut">
              <a:rPr lang="zh-CN" altLang="en-US" smtClean="0"/>
              <a:pPr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AF64-647F-4052-9CE9-1DEE302AF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192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西南空管局通导处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D64C235B-D074-4EAE-B9A2-96F67879B5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1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348880"/>
            <a:ext cx="6858000" cy="2088232"/>
          </a:xfrm>
        </p:spPr>
        <p:txBody>
          <a:bodyPr anchor="ctr" anchorCtr="0">
            <a:normAutofit/>
          </a:bodyPr>
          <a:lstStyle>
            <a:lvl1pPr algn="ctr">
              <a:defRPr sz="4800"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653136"/>
            <a:ext cx="6858000" cy="1151706"/>
          </a:xfrm>
        </p:spPr>
        <p:txBody>
          <a:bodyPr anchor="ctr" anchorCtr="0"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2139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86637-74BA-414C-8416-17C886C0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2547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9" y="188642"/>
            <a:ext cx="2949575" cy="10094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9" y="1412776"/>
            <a:ext cx="4860676" cy="44482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3529" y="1412776"/>
            <a:ext cx="3256285" cy="44562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5748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9" y="116634"/>
            <a:ext cx="294957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491880" y="1518444"/>
            <a:ext cx="5328592" cy="44308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3529" y="1518444"/>
            <a:ext cx="2949575" cy="44308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5" name="Picture 10" descr="C:\Program Files\Microsoft Office\MEDIA\OFFICE12\Lines\BD15155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" y="1166380"/>
            <a:ext cx="9144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005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348880"/>
            <a:ext cx="6858000" cy="2088232"/>
          </a:xfrm>
        </p:spPr>
        <p:txBody>
          <a:bodyPr anchor="ctr" anchorCtr="0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653136"/>
            <a:ext cx="6858000" cy="1151706"/>
          </a:xfrm>
        </p:spPr>
        <p:txBody>
          <a:bodyPr anchor="ctr" anchorCtr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21903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348880"/>
            <a:ext cx="6858000" cy="208823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53245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000" b="1" kern="1200" baseline="0">
                <a:solidFill>
                  <a:srgbClr val="333399"/>
                </a:solidFill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>
                <a:solidFill>
                  <a:srgbClr val="333399"/>
                </a:solidFill>
              </a:defRPr>
            </a:lvl1pPr>
            <a:lvl2pPr>
              <a:lnSpc>
                <a:spcPct val="110000"/>
              </a:lnSpc>
              <a:defRPr>
                <a:solidFill>
                  <a:srgbClr val="333399"/>
                </a:solidFill>
              </a:defRPr>
            </a:lvl2pPr>
            <a:lvl3pPr>
              <a:lnSpc>
                <a:spcPct val="110000"/>
              </a:lnSpc>
              <a:defRPr>
                <a:solidFill>
                  <a:srgbClr val="333399"/>
                </a:solidFill>
              </a:defRPr>
            </a:lvl3pPr>
            <a:lvl4pPr>
              <a:lnSpc>
                <a:spcPct val="110000"/>
              </a:lnSpc>
              <a:defRPr>
                <a:solidFill>
                  <a:srgbClr val="333399"/>
                </a:solidFill>
              </a:defRPr>
            </a:lvl4pPr>
            <a:lvl5pPr>
              <a:lnSpc>
                <a:spcPct val="110000"/>
              </a:lnSpc>
              <a:defRPr>
                <a:solidFill>
                  <a:srgbClr val="333399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1412776"/>
            <a:ext cx="9144000" cy="0"/>
          </a:xfrm>
          <a:prstGeom prst="line">
            <a:avLst/>
          </a:prstGeom>
          <a:ln w="28575">
            <a:solidFill>
              <a:srgbClr val="3C77A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235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6819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1520" y="1556792"/>
            <a:ext cx="410445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009" y="1556792"/>
            <a:ext cx="424847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1412776"/>
            <a:ext cx="9144000" cy="0"/>
          </a:xfrm>
          <a:prstGeom prst="line">
            <a:avLst/>
          </a:prstGeom>
          <a:ln w="28575">
            <a:solidFill>
              <a:srgbClr val="3C77A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539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5512" y="629933"/>
            <a:ext cx="7488832" cy="101608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95511" y="1890712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3653" y="2862181"/>
            <a:ext cx="3868737" cy="352839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000" y="1916832"/>
            <a:ext cx="4220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84852" y="2839813"/>
            <a:ext cx="4207602" cy="3550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1646019"/>
            <a:ext cx="9144000" cy="0"/>
          </a:xfrm>
          <a:prstGeom prst="line">
            <a:avLst/>
          </a:prstGeom>
          <a:ln w="28575">
            <a:solidFill>
              <a:srgbClr val="3C77A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297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1412776"/>
            <a:ext cx="9144000" cy="0"/>
          </a:xfrm>
          <a:prstGeom prst="line">
            <a:avLst/>
          </a:prstGeom>
          <a:ln w="28575">
            <a:solidFill>
              <a:srgbClr val="3C77A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71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348880"/>
            <a:ext cx="6858000" cy="208823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 anchorCtr="0">
            <a:normAutofit/>
          </a:bodyPr>
          <a:lstStyle>
            <a:lvl1pPr algn="ctr">
              <a:defRPr sz="4000"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9546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8760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9" y="692696"/>
            <a:ext cx="2949575" cy="10094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9" y="1916830"/>
            <a:ext cx="4860676" cy="44482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3529" y="1916830"/>
            <a:ext cx="3256285" cy="44562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1772816"/>
            <a:ext cx="9144000" cy="0"/>
          </a:xfrm>
          <a:prstGeom prst="line">
            <a:avLst/>
          </a:prstGeom>
          <a:ln w="28575">
            <a:solidFill>
              <a:srgbClr val="3C77A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661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9" y="620689"/>
            <a:ext cx="294957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491880" y="2022499"/>
            <a:ext cx="5328592" cy="44308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3529" y="2022499"/>
            <a:ext cx="2949575" cy="44308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1772816"/>
            <a:ext cx="9144000" cy="0"/>
          </a:xfrm>
          <a:prstGeom prst="line">
            <a:avLst/>
          </a:prstGeom>
          <a:ln w="28575">
            <a:solidFill>
              <a:srgbClr val="3C77A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86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000" b="1" kern="1200" baseline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 baseline="0">
                <a:solidFill>
                  <a:srgbClr val="333399"/>
                </a:solidFill>
                <a:latin typeface="Times New Roman" panose="02020603050405020304" pitchFamily="18" charset="0"/>
              </a:defRPr>
            </a:lvl1pPr>
            <a:lvl2pPr>
              <a:lnSpc>
                <a:spcPct val="110000"/>
              </a:lnSpc>
              <a:defRPr baseline="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>
              <a:lnSpc>
                <a:spcPct val="110000"/>
              </a:lnSpc>
              <a:defRPr baseline="0">
                <a:solidFill>
                  <a:srgbClr val="333399"/>
                </a:solidFill>
                <a:latin typeface="Times New Roman" panose="02020603050405020304" pitchFamily="18" charset="0"/>
              </a:defRPr>
            </a:lvl3pPr>
            <a:lvl4pPr>
              <a:lnSpc>
                <a:spcPct val="110000"/>
              </a:lnSpc>
              <a:defRPr baseline="0">
                <a:solidFill>
                  <a:srgbClr val="333399"/>
                </a:solidFill>
                <a:latin typeface="Times New Roman" panose="02020603050405020304" pitchFamily="18" charset="0"/>
              </a:defRPr>
            </a:lvl4pPr>
            <a:lvl5pPr>
              <a:lnSpc>
                <a:spcPct val="110000"/>
              </a:lnSpc>
              <a:defRPr baseline="0">
                <a:solidFill>
                  <a:srgbClr val="333399"/>
                </a:solidFill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1654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556792"/>
            <a:ext cx="7886700" cy="2852737"/>
          </a:xfrm>
        </p:spPr>
        <p:txBody>
          <a:bodyPr anchor="ctr" anchorCtr="0"/>
          <a:lstStyle>
            <a:lvl1pPr algn="ctr">
              <a:defRPr sz="6000"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436517"/>
            <a:ext cx="7886700" cy="1500187"/>
          </a:xfrm>
        </p:spPr>
        <p:txBody>
          <a:bodyPr anchor="ctr" anchorCtr="0"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471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1520" y="1556792"/>
            <a:ext cx="410445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009" y="1556792"/>
            <a:ext cx="424847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4016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C3F68-F528-42A7-9391-9DE8B55E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DF59F-6D5A-4DC1-BD95-55BE351D5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521" y="1556792"/>
            <a:ext cx="8640959" cy="280831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B59BB8-2AF0-4DD8-B07D-D1079AC4DB6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51522" y="4581128"/>
            <a:ext cx="8640960" cy="1584176"/>
          </a:xfrm>
        </p:spPr>
        <p:txBody>
          <a:bodyPr/>
          <a:lstStyle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07779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9" y="188640"/>
            <a:ext cx="7488832" cy="101608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3528" y="1449419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1670" y="2420888"/>
            <a:ext cx="3868737" cy="352839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00017" y="1475539"/>
            <a:ext cx="4220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12869" y="2398520"/>
            <a:ext cx="4207602" cy="3550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7464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007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F2BCD8-9F99-49C5-B43A-5CD86D9BA73F}"/>
              </a:ext>
            </a:extLst>
          </p:cNvPr>
          <p:cNvSpPr/>
          <p:nvPr userDrawn="1"/>
        </p:nvSpPr>
        <p:spPr>
          <a:xfrm>
            <a:off x="0" y="0"/>
            <a:ext cx="9180512" cy="6902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29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26" Type="http://schemas.openxmlformats.org/officeDocument/2006/relationships/image" Target="../media/image17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2.png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5" Type="http://schemas.openxmlformats.org/officeDocument/2006/relationships/image" Target="../media/image16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24" Type="http://schemas.openxmlformats.org/officeDocument/2006/relationships/image" Target="../media/image15.png"/><Relationship Id="rId32" Type="http://schemas.openxmlformats.org/officeDocument/2006/relationships/image" Target="../media/image23.jpeg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6.png"/><Relationship Id="rId23" Type="http://schemas.openxmlformats.org/officeDocument/2006/relationships/image" Target="../media/image14.png"/><Relationship Id="rId28" Type="http://schemas.openxmlformats.org/officeDocument/2006/relationships/image" Target="../media/image19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0.png"/><Relationship Id="rId31" Type="http://schemas.openxmlformats.org/officeDocument/2006/relationships/image" Target="../media/image22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Relationship Id="rId22" Type="http://schemas.openxmlformats.org/officeDocument/2006/relationships/image" Target="../media/image13.png"/><Relationship Id="rId27" Type="http://schemas.openxmlformats.org/officeDocument/2006/relationships/image" Target="../media/image18.png"/><Relationship Id="rId30" Type="http://schemas.openxmlformats.org/officeDocument/2006/relationships/image" Target="../media/image2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8763" y="6193709"/>
            <a:ext cx="9144000" cy="664291"/>
          </a:xfrm>
          <a:prstGeom prst="rect">
            <a:avLst/>
          </a:prstGeom>
          <a:solidFill>
            <a:srgbClr val="002060"/>
          </a:solidFill>
          <a:ln w="9525" cmpd="sng">
            <a:solidFill>
              <a:srgbClr val="1D2F68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800" b="1" i="0" baseline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1521" y="365127"/>
            <a:ext cx="6984775" cy="801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441289"/>
            <a:ext cx="8640960" cy="4722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9808" y="359439"/>
            <a:ext cx="1961243" cy="837313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0" y="126876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 userDrawn="1"/>
        </p:nvSpPr>
        <p:spPr>
          <a:xfrm>
            <a:off x="251520" y="6309320"/>
            <a:ext cx="216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fld id="{14C8BCD5-12D9-4347-8D80-C75CB9B42309}" type="datetime1">
              <a:rPr lang="zh-CN" altLang="en-US" baseline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pPr algn="l"/>
              <a:t>2018/12/5</a:t>
            </a:fld>
            <a:endParaRPr lang="zh-CN" altLang="en-US" baseline="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3455996" y="6309320"/>
            <a:ext cx="216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aseline="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技术研发部</a:t>
            </a:r>
          </a:p>
        </p:txBody>
      </p:sp>
      <p:sp>
        <p:nvSpPr>
          <p:cNvPr id="20" name="矩形 19"/>
          <p:cNvSpPr/>
          <p:nvPr userDrawn="1"/>
        </p:nvSpPr>
        <p:spPr>
          <a:xfrm>
            <a:off x="6732480" y="6309320"/>
            <a:ext cx="216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56FC5DE4-3DF0-40D6-B4BC-763E30284B9F}" type="slidenum">
              <a:rPr lang="zh-CN" altLang="en-US" baseline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pPr algn="r"/>
              <a:t>‹#›</a:t>
            </a:fld>
            <a:endParaRPr lang="zh-CN" altLang="en-US" baseline="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632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8" r:id="rId1"/>
    <p:sldLayoutId id="2147484237" r:id="rId2"/>
    <p:sldLayoutId id="2147484229" r:id="rId3"/>
    <p:sldLayoutId id="2147484230" r:id="rId4"/>
    <p:sldLayoutId id="2147484231" r:id="rId5"/>
    <p:sldLayoutId id="2147484250" r:id="rId6"/>
    <p:sldLayoutId id="2147484232" r:id="rId7"/>
    <p:sldLayoutId id="2147484233" r:id="rId8"/>
    <p:sldLayoutId id="2147484234" r:id="rId9"/>
    <p:sldLayoutId id="2147484238" r:id="rId10"/>
    <p:sldLayoutId id="2147484235" r:id="rId11"/>
    <p:sldLayoutId id="214748423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rgbClr val="333399"/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333399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33399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i="0" kern="1200" baseline="0">
          <a:solidFill>
            <a:srgbClr val="333399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 baseline="0">
          <a:solidFill>
            <a:srgbClr val="333399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 baseline="0">
          <a:solidFill>
            <a:srgbClr val="333399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1520" y="604565"/>
            <a:ext cx="8568630" cy="793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482013"/>
            <a:ext cx="8568952" cy="4953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副标题 2"/>
          <p:cNvSpPr txBox="1">
            <a:spLocks/>
          </p:cNvSpPr>
          <p:nvPr userDrawn="1"/>
        </p:nvSpPr>
        <p:spPr bwMode="auto">
          <a:xfrm>
            <a:off x="1449388" y="188640"/>
            <a:ext cx="5183187" cy="331788"/>
          </a:xfrm>
          <a:prstGeom prst="rect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600" kern="120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     </a:t>
            </a:r>
            <a:r>
              <a:rPr lang="zh-CN" altLang="en-US" dirty="0"/>
              <a:t>民航</a:t>
            </a:r>
            <a:r>
              <a:rPr dirty="0"/>
              <a:t>西南空管局通信网络中心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2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025" y="223565"/>
            <a:ext cx="2524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7075" y="223565"/>
            <a:ext cx="2524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4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3538" y="223565"/>
            <a:ext cx="252412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7650" y="207690"/>
            <a:ext cx="2524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16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6813" y="223565"/>
            <a:ext cx="252412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17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0425" y="223565"/>
            <a:ext cx="2524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18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7300" y="223565"/>
            <a:ext cx="2524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19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7188" y="223565"/>
            <a:ext cx="252412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0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5488" y="223565"/>
            <a:ext cx="252412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22"/>
          <p:cNvSpPr/>
          <p:nvPr userDrawn="1"/>
        </p:nvSpPr>
        <p:spPr>
          <a:xfrm>
            <a:off x="0" y="6465888"/>
            <a:ext cx="9144000" cy="395287"/>
          </a:xfrm>
          <a:prstGeom prst="rect">
            <a:avLst/>
          </a:prstGeom>
          <a:solidFill>
            <a:srgbClr val="1D96E5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713" y="6550025"/>
            <a:ext cx="2508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8975" y="6550025"/>
            <a:ext cx="2524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8663" y="6550025"/>
            <a:ext cx="2508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3025" y="6550025"/>
            <a:ext cx="2524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06825" y="6550025"/>
            <a:ext cx="2524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20150" y="6602413"/>
            <a:ext cx="14446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22775" y="6550025"/>
            <a:ext cx="2524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90875" y="6550025"/>
            <a:ext cx="2524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74925" y="6550025"/>
            <a:ext cx="25241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5988" y="6602413"/>
            <a:ext cx="146050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3413" y="6602413"/>
            <a:ext cx="144462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 descr="C:\Users\Administrator\Desktop\股东会、董事会资料\公司徽记\公司徽标.jpg"/>
          <p:cNvPicPr>
            <a:picLocks noChangeAspect="1" noChangeArrowheads="1"/>
          </p:cNvPicPr>
          <p:nvPr userDrawn="1"/>
        </p:nvPicPr>
        <p:blipFill>
          <a:blip r:embed="rId3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3188" y="5921374"/>
            <a:ext cx="3286126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48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242" r:id="rId3"/>
    <p:sldLayoutId id="2147484243" r:id="rId4"/>
    <p:sldLayoutId id="2147484244" r:id="rId5"/>
    <p:sldLayoutId id="2147484245" r:id="rId6"/>
    <p:sldLayoutId id="2147484246" r:id="rId7"/>
    <p:sldLayoutId id="2147484247" r:id="rId8"/>
    <p:sldLayoutId id="2147484248" r:id="rId9"/>
    <p:sldLayoutId id="2147484249" r:id="rId1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rgbClr val="333399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333399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33399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i="0" kern="1200" baseline="0">
          <a:solidFill>
            <a:srgbClr val="333399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 baseline="0">
          <a:solidFill>
            <a:srgbClr val="333399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 baseline="0">
          <a:solidFill>
            <a:srgbClr val="333399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782E8-2161-4166-861D-3E847BC19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准备起飞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CA1B5F-CBBE-425F-9A5D-D732C5ABB3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肖鹏</a:t>
            </a:r>
          </a:p>
        </p:txBody>
      </p:sp>
    </p:spTree>
    <p:extLst>
      <p:ext uri="{BB962C8B-B14F-4D97-AF65-F5344CB8AC3E}">
        <p14:creationId xmlns:p14="http://schemas.microsoft.com/office/powerpoint/2010/main" val="156509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74CF4-2DE8-48EA-96E1-9BEFC06C6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准备上客</a:t>
            </a:r>
          </a:p>
        </p:txBody>
      </p:sp>
    </p:spTree>
    <p:extLst>
      <p:ext uri="{BB962C8B-B14F-4D97-AF65-F5344CB8AC3E}">
        <p14:creationId xmlns:p14="http://schemas.microsoft.com/office/powerpoint/2010/main" val="99574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7A258-32E5-451F-8D67-AA3A5ACE3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飞行前检查</a:t>
            </a:r>
          </a:p>
        </p:txBody>
      </p:sp>
    </p:spTree>
    <p:extLst>
      <p:ext uri="{BB962C8B-B14F-4D97-AF65-F5344CB8AC3E}">
        <p14:creationId xmlns:p14="http://schemas.microsoft.com/office/powerpoint/2010/main" val="24205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7A258-32E5-451F-8D67-AA3A5ACE3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推出和启动发动机</a:t>
            </a:r>
          </a:p>
        </p:txBody>
      </p:sp>
    </p:spTree>
    <p:extLst>
      <p:ext uri="{BB962C8B-B14F-4D97-AF65-F5344CB8AC3E}">
        <p14:creationId xmlns:p14="http://schemas.microsoft.com/office/powerpoint/2010/main" val="360602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7A258-32E5-451F-8D67-AA3A5ACE3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滑行</a:t>
            </a:r>
          </a:p>
        </p:txBody>
      </p:sp>
    </p:spTree>
    <p:extLst>
      <p:ext uri="{BB962C8B-B14F-4D97-AF65-F5344CB8AC3E}">
        <p14:creationId xmlns:p14="http://schemas.microsoft.com/office/powerpoint/2010/main" val="283888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998DF-993B-44B5-82AC-95966055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起飞</a:t>
            </a:r>
          </a:p>
        </p:txBody>
      </p:sp>
    </p:spTree>
    <p:extLst>
      <p:ext uri="{BB962C8B-B14F-4D97-AF65-F5344CB8AC3E}">
        <p14:creationId xmlns:p14="http://schemas.microsoft.com/office/powerpoint/2010/main" val="97742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3EED990-1D6F-47C4-B579-C0066AE2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下一阶段</a:t>
            </a:r>
            <a:br>
              <a:rPr lang="en-US" altLang="zh-CN" dirty="0"/>
            </a:br>
            <a:r>
              <a:rPr lang="zh-CN" altLang="en-US" dirty="0"/>
              <a:t>加入航路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082810-68D8-4260-9022-2D202BBFE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264344"/>
      </p:ext>
    </p:extLst>
  </p:cSld>
  <p:clrMapOvr>
    <a:masterClrMapping/>
  </p:clrMapOvr>
</p:sld>
</file>

<file path=ppt/theme/theme1.xml><?xml version="1.0" encoding="utf-8"?>
<a:theme xmlns:a="http://schemas.openxmlformats.org/drawingml/2006/main" name="民航局空管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民航局空管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Props1.xml><?xml version="1.0" encoding="utf-8"?>
<ds:datastoreItem xmlns:ds="http://schemas.openxmlformats.org/officeDocument/2006/customXml" ds:itemID="{E6AEB76A-B35C-4023-852E-E024BF013F7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4D5D6D9-56DF-4463-95BB-8D65E233605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通导部PPT模板20090724</Template>
  <TotalTime>50876</TotalTime>
  <Pages>0</Pages>
  <Words>18</Words>
  <Characters>0</Characters>
  <Application>Microsoft Office PowerPoint</Application>
  <DocSecurity>0</DocSecurity>
  <PresentationFormat>全屏显示(4:3)</PresentationFormat>
  <Lines>0</Lines>
  <Paragraphs>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黑体</vt:lpstr>
      <vt:lpstr>宋体</vt:lpstr>
      <vt:lpstr>微软雅黑</vt:lpstr>
      <vt:lpstr>Arial</vt:lpstr>
      <vt:lpstr>Calibri</vt:lpstr>
      <vt:lpstr>Times New Roman</vt:lpstr>
      <vt:lpstr>民航局空管局</vt:lpstr>
      <vt:lpstr>1_民航局空管局</vt:lpstr>
      <vt:lpstr>准备起飞</vt:lpstr>
      <vt:lpstr>准备上客</vt:lpstr>
      <vt:lpstr>飞行前检查</vt:lpstr>
      <vt:lpstr>推出和启动发动机</vt:lpstr>
      <vt:lpstr>滑行</vt:lpstr>
      <vt:lpstr>起飞</vt:lpstr>
      <vt:lpstr>下一阶段 加入航路</vt:lpstr>
    </vt:vector>
  </TitlesOfParts>
  <Company>Guilddesign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安文彦</dc:creator>
  <cp:lastModifiedBy>肖 鹏</cp:lastModifiedBy>
  <cp:revision>2910</cp:revision>
  <dcterms:created xsi:type="dcterms:W3CDTF">2004-07-24T05:38:31Z</dcterms:created>
  <dcterms:modified xsi:type="dcterms:W3CDTF">2018-12-05T13:49:36Z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  <property fmtid="{D5CDD505-2E9C-101B-9397-08002B2CF9AE}" pid="3" name="Tfs.IsStoryboard">
    <vt:bool>true</vt:bool>
  </property>
</Properties>
</file>