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C960C9-ABDB-4A1E-9C86-902CB9975493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266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79E178-8563-4E8D-827E-7F7B59BC278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B24E67-8381-422B-A985-143A0AD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4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FDEF-E795-4F67-AF91-715B5D8079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6C5B-D5A5-4E8D-8914-03A730E8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4" y="2057402"/>
            <a:ext cx="2157413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68719"/>
            <a:ext cx="2157413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43200" y="2068717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Alright, so this is going to be my information. The project I am currently working on is the, ‘All about me’ project.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676400" y="4226130"/>
            <a:ext cx="0" cy="126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76400" y="4214815"/>
            <a:ext cx="5029200" cy="127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4883861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arrows point to the blocks that is going to be used for my pictures. 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981200" y="1295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3000" y="17526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This is my heading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124700" y="60198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Page 1.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177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51" y="411225"/>
            <a:ext cx="193198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62800" y="6019800"/>
            <a:ext cx="1931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Page 2.</a:t>
            </a:r>
            <a:endParaRPr lang="en-US" sz="4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74" y="2390429"/>
            <a:ext cx="193198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438400" y="381000"/>
            <a:ext cx="3962400" cy="60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43200" y="589865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going to be info on a topic that I'm not sure is going to be what yet.</a:t>
            </a:r>
            <a:endParaRPr lang="en-US" sz="20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9865"/>
            <a:ext cx="193198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" y="2390429"/>
            <a:ext cx="1927225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0" y="713521"/>
            <a:ext cx="15001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2" y="2438847"/>
            <a:ext cx="15001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80916"/>
            <a:ext cx="15001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350" y="459643"/>
            <a:ext cx="15001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1" y="431800"/>
            <a:ext cx="8510587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6815"/>
            <a:ext cx="193198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570415"/>
            <a:ext cx="193198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57" y="618833"/>
            <a:ext cx="15001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6885" y="235624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Info. About me.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6600" y="60198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Page 3.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68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69888"/>
            <a:ext cx="8755063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29462" y="5943600"/>
            <a:ext cx="2014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Page 4.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18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86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cp:lastPrinted>2016-10-27T13:43:49Z</cp:lastPrinted>
  <dcterms:created xsi:type="dcterms:W3CDTF">2016-10-27T12:39:28Z</dcterms:created>
  <dcterms:modified xsi:type="dcterms:W3CDTF">2016-10-27T13:53:43Z</dcterms:modified>
</cp:coreProperties>
</file>