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p:cViewPr varScale="1">
        <p:scale>
          <a:sx n="61" d="100"/>
          <a:sy n="61" d="100"/>
        </p:scale>
        <p:origin x="-72" y="-3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E9210C-5513-438E-912D-F74EE4C22F45}"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F83B-16B0-4B13-9607-C88FE99C7F26}" type="slidenum">
              <a:rPr lang="en-US" smtClean="0"/>
              <a:t>‹#›</a:t>
            </a:fld>
            <a:endParaRPr lang="en-US"/>
          </a:p>
        </p:txBody>
      </p:sp>
    </p:spTree>
    <p:extLst>
      <p:ext uri="{BB962C8B-B14F-4D97-AF65-F5344CB8AC3E}">
        <p14:creationId xmlns:p14="http://schemas.microsoft.com/office/powerpoint/2010/main" val="175606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E9210C-5513-438E-912D-F74EE4C22F45}"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F83B-16B0-4B13-9607-C88FE99C7F26}" type="slidenum">
              <a:rPr lang="en-US" smtClean="0"/>
              <a:t>‹#›</a:t>
            </a:fld>
            <a:endParaRPr lang="en-US"/>
          </a:p>
        </p:txBody>
      </p:sp>
    </p:spTree>
    <p:extLst>
      <p:ext uri="{BB962C8B-B14F-4D97-AF65-F5344CB8AC3E}">
        <p14:creationId xmlns:p14="http://schemas.microsoft.com/office/powerpoint/2010/main" val="223649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E9210C-5513-438E-912D-F74EE4C22F45}"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F83B-16B0-4B13-9607-C88FE99C7F26}" type="slidenum">
              <a:rPr lang="en-US" smtClean="0"/>
              <a:t>‹#›</a:t>
            </a:fld>
            <a:endParaRPr lang="en-US"/>
          </a:p>
        </p:txBody>
      </p:sp>
    </p:spTree>
    <p:extLst>
      <p:ext uri="{BB962C8B-B14F-4D97-AF65-F5344CB8AC3E}">
        <p14:creationId xmlns:p14="http://schemas.microsoft.com/office/powerpoint/2010/main" val="51804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E9210C-5513-438E-912D-F74EE4C22F45}"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F83B-16B0-4B13-9607-C88FE99C7F26}" type="slidenum">
              <a:rPr lang="en-US" smtClean="0"/>
              <a:t>‹#›</a:t>
            </a:fld>
            <a:endParaRPr lang="en-US"/>
          </a:p>
        </p:txBody>
      </p:sp>
    </p:spTree>
    <p:extLst>
      <p:ext uri="{BB962C8B-B14F-4D97-AF65-F5344CB8AC3E}">
        <p14:creationId xmlns:p14="http://schemas.microsoft.com/office/powerpoint/2010/main" val="171484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E9210C-5513-438E-912D-F74EE4C22F45}"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DF83B-16B0-4B13-9607-C88FE99C7F26}" type="slidenum">
              <a:rPr lang="en-US" smtClean="0"/>
              <a:t>‹#›</a:t>
            </a:fld>
            <a:endParaRPr lang="en-US"/>
          </a:p>
        </p:txBody>
      </p:sp>
    </p:spTree>
    <p:extLst>
      <p:ext uri="{BB962C8B-B14F-4D97-AF65-F5344CB8AC3E}">
        <p14:creationId xmlns:p14="http://schemas.microsoft.com/office/powerpoint/2010/main" val="102504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E9210C-5513-438E-912D-F74EE4C22F45}"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F83B-16B0-4B13-9607-C88FE99C7F26}" type="slidenum">
              <a:rPr lang="en-US" smtClean="0"/>
              <a:t>‹#›</a:t>
            </a:fld>
            <a:endParaRPr lang="en-US"/>
          </a:p>
        </p:txBody>
      </p:sp>
    </p:spTree>
    <p:extLst>
      <p:ext uri="{BB962C8B-B14F-4D97-AF65-F5344CB8AC3E}">
        <p14:creationId xmlns:p14="http://schemas.microsoft.com/office/powerpoint/2010/main" val="107945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E9210C-5513-438E-912D-F74EE4C22F45}" type="datetimeFigureOut">
              <a:rPr lang="en-US" smtClean="0"/>
              <a:t>12/14/2016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EDF83B-16B0-4B13-9607-C88FE99C7F26}" type="slidenum">
              <a:rPr lang="en-US" smtClean="0"/>
              <a:t>‹#›</a:t>
            </a:fld>
            <a:endParaRPr lang="en-US"/>
          </a:p>
        </p:txBody>
      </p:sp>
    </p:spTree>
    <p:extLst>
      <p:ext uri="{BB962C8B-B14F-4D97-AF65-F5344CB8AC3E}">
        <p14:creationId xmlns:p14="http://schemas.microsoft.com/office/powerpoint/2010/main" val="116693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E9210C-5513-438E-912D-F74EE4C22F45}" type="datetimeFigureOut">
              <a:rPr lang="en-US" smtClean="0"/>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EDF83B-16B0-4B13-9607-C88FE99C7F26}" type="slidenum">
              <a:rPr lang="en-US" smtClean="0"/>
              <a:t>‹#›</a:t>
            </a:fld>
            <a:endParaRPr lang="en-US"/>
          </a:p>
        </p:txBody>
      </p:sp>
    </p:spTree>
    <p:extLst>
      <p:ext uri="{BB962C8B-B14F-4D97-AF65-F5344CB8AC3E}">
        <p14:creationId xmlns:p14="http://schemas.microsoft.com/office/powerpoint/2010/main" val="2355153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9210C-5513-438E-912D-F74EE4C22F45}" type="datetimeFigureOut">
              <a:rPr lang="en-US" smtClean="0"/>
              <a:t>12/14/2016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EDF83B-16B0-4B13-9607-C88FE99C7F26}" type="slidenum">
              <a:rPr lang="en-US" smtClean="0"/>
              <a:t>‹#›</a:t>
            </a:fld>
            <a:endParaRPr lang="en-US"/>
          </a:p>
        </p:txBody>
      </p:sp>
    </p:spTree>
    <p:extLst>
      <p:ext uri="{BB962C8B-B14F-4D97-AF65-F5344CB8AC3E}">
        <p14:creationId xmlns:p14="http://schemas.microsoft.com/office/powerpoint/2010/main" val="7050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E9210C-5513-438E-912D-F74EE4C22F45}"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F83B-16B0-4B13-9607-C88FE99C7F26}" type="slidenum">
              <a:rPr lang="en-US" smtClean="0"/>
              <a:t>‹#›</a:t>
            </a:fld>
            <a:endParaRPr lang="en-US"/>
          </a:p>
        </p:txBody>
      </p:sp>
    </p:spTree>
    <p:extLst>
      <p:ext uri="{BB962C8B-B14F-4D97-AF65-F5344CB8AC3E}">
        <p14:creationId xmlns:p14="http://schemas.microsoft.com/office/powerpoint/2010/main" val="1851964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E9210C-5513-438E-912D-F74EE4C22F45}"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DF83B-16B0-4B13-9607-C88FE99C7F26}" type="slidenum">
              <a:rPr lang="en-US" smtClean="0"/>
              <a:t>‹#›</a:t>
            </a:fld>
            <a:endParaRPr lang="en-US"/>
          </a:p>
        </p:txBody>
      </p:sp>
    </p:spTree>
    <p:extLst>
      <p:ext uri="{BB962C8B-B14F-4D97-AF65-F5344CB8AC3E}">
        <p14:creationId xmlns:p14="http://schemas.microsoft.com/office/powerpoint/2010/main" val="299865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9210C-5513-438E-912D-F74EE4C22F45}" type="datetimeFigureOut">
              <a:rPr lang="en-US" smtClean="0"/>
              <a:t>12/14/2016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DF83B-16B0-4B13-9607-C88FE99C7F26}" type="slidenum">
              <a:rPr lang="en-US" smtClean="0"/>
              <a:t>‹#›</a:t>
            </a:fld>
            <a:endParaRPr lang="en-US"/>
          </a:p>
        </p:txBody>
      </p:sp>
    </p:spTree>
    <p:extLst>
      <p:ext uri="{BB962C8B-B14F-4D97-AF65-F5344CB8AC3E}">
        <p14:creationId xmlns:p14="http://schemas.microsoft.com/office/powerpoint/2010/main" val="3799315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solidFill>
                  <a:srgbClr val="FF0000"/>
                </a:solidFill>
              </a:rPr>
              <a:t>Christmas  Store!</a:t>
            </a:r>
            <a:endParaRPr lang="en-US" sz="1600"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Christmas Movies:</a:t>
            </a:r>
          </a:p>
          <a:p>
            <a:pPr marL="0" indent="0">
              <a:buNone/>
            </a:pPr>
            <a:r>
              <a:rPr lang="en-US" sz="1800" dirty="0" smtClean="0"/>
              <a:t>As we all know, Christmas just isn’t the same without a little holiday movie. You’ve got to have the right movie to watch and celebrate the holiday’s. </a:t>
            </a:r>
            <a:endParaRPr lang="en-US" sz="1800" dirty="0"/>
          </a:p>
        </p:txBody>
      </p:sp>
      <p:sp>
        <p:nvSpPr>
          <p:cNvPr id="4" name="Text Placeholder 3"/>
          <p:cNvSpPr>
            <a:spLocks noGrp="1"/>
          </p:cNvSpPr>
          <p:nvPr>
            <p:ph type="body" sz="half" idx="2"/>
          </p:nvPr>
        </p:nvSpPr>
        <p:spPr/>
        <p:txBody>
          <a:bodyPr/>
          <a:lstStyle/>
          <a:p>
            <a:r>
              <a:rPr lang="en-US" dirty="0" smtClean="0"/>
              <a:t>Hello! Welcome to the most exciting Christmas website you’re going to find!</a:t>
            </a:r>
          </a:p>
          <a:p>
            <a:r>
              <a:rPr lang="en-US" dirty="0" smtClean="0"/>
              <a:t>Our page is going to express everything you can imagine that is related to Christmas and we’re always open to suggestions.</a:t>
            </a:r>
            <a:endParaRPr lang="en-US" dirty="0"/>
          </a:p>
        </p:txBody>
      </p:sp>
      <p:sp>
        <p:nvSpPr>
          <p:cNvPr id="5" name="TextBox 4"/>
          <p:cNvSpPr txBox="1"/>
          <p:nvPr/>
        </p:nvSpPr>
        <p:spPr>
          <a:xfrm>
            <a:off x="1828800" y="11430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09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smtClean="0">
                <a:solidFill>
                  <a:srgbClr val="00B050"/>
                </a:solidFill>
              </a:rPr>
              <a:t>Food of course!</a:t>
            </a:r>
            <a:endParaRPr lang="en-US" sz="1600" dirty="0">
              <a:solidFill>
                <a:srgbClr val="00B050"/>
              </a:solidFill>
            </a:endParaRPr>
          </a:p>
        </p:txBody>
      </p:sp>
      <p:sp>
        <p:nvSpPr>
          <p:cNvPr id="3" name="Content Placeholder 2"/>
          <p:cNvSpPr>
            <a:spLocks noGrp="1"/>
          </p:cNvSpPr>
          <p:nvPr>
            <p:ph idx="1"/>
          </p:nvPr>
        </p:nvSpPr>
        <p:spPr/>
        <p:txBody>
          <a:bodyPr/>
          <a:lstStyle/>
          <a:p>
            <a:r>
              <a:rPr lang="en-US" dirty="0" smtClean="0">
                <a:solidFill>
                  <a:srgbClr val="00B050"/>
                </a:solidFill>
              </a:rPr>
              <a:t>Ham: </a:t>
            </a:r>
            <a:r>
              <a:rPr lang="en-US" sz="1200" dirty="0" smtClean="0">
                <a:solidFill>
                  <a:srgbClr val="00B050"/>
                </a:solidFill>
              </a:rPr>
              <a:t>Ham is a delicious food eaten in America. But can also serve as a great Christmas dish.</a:t>
            </a:r>
          </a:p>
          <a:p>
            <a:r>
              <a:rPr lang="en-US" dirty="0" smtClean="0">
                <a:solidFill>
                  <a:srgbClr val="00B050"/>
                </a:solidFill>
              </a:rPr>
              <a:t>Home Cooked Chicken: </a:t>
            </a:r>
            <a:r>
              <a:rPr lang="en-US" sz="1200" dirty="0" smtClean="0">
                <a:solidFill>
                  <a:srgbClr val="00B050"/>
                </a:solidFill>
              </a:rPr>
              <a:t>Everyone has heard of chicken. Usually eaten around Thanksgiving… However many people do eat it around the Holiday’s. </a:t>
            </a:r>
          </a:p>
          <a:p>
            <a:r>
              <a:rPr lang="en-US" dirty="0" smtClean="0">
                <a:solidFill>
                  <a:srgbClr val="00B050"/>
                </a:solidFill>
              </a:rPr>
              <a:t>Fruit Cake: </a:t>
            </a:r>
            <a:r>
              <a:rPr lang="en-US" sz="1200" dirty="0" smtClean="0">
                <a:solidFill>
                  <a:srgbClr val="00B050"/>
                </a:solidFill>
              </a:rPr>
              <a:t>It’s not Christmas without a little holiday fruit cake. </a:t>
            </a:r>
            <a:endParaRPr lang="en-US" dirty="0" smtClean="0">
              <a:solidFill>
                <a:srgbClr val="00B050"/>
              </a:solidFill>
            </a:endParaRPr>
          </a:p>
        </p:txBody>
      </p:sp>
      <p:sp>
        <p:nvSpPr>
          <p:cNvPr id="4" name="Text Placeholder 3"/>
          <p:cNvSpPr>
            <a:spLocks noGrp="1"/>
          </p:cNvSpPr>
          <p:nvPr>
            <p:ph type="body" sz="half" idx="2"/>
          </p:nvPr>
        </p:nvSpPr>
        <p:spPr/>
        <p:txBody>
          <a:bodyPr/>
          <a:lstStyle/>
          <a:p>
            <a:r>
              <a:rPr lang="en-US" dirty="0" smtClean="0"/>
              <a:t>The second page of our website is going to revolve around food, and the right foods to eat around this time of the year since Christmas is just around the corner! </a:t>
            </a:r>
            <a:endParaRPr lang="en-US" dirty="0"/>
          </a:p>
        </p:txBody>
      </p:sp>
    </p:spTree>
    <p:extLst>
      <p:ext uri="{BB962C8B-B14F-4D97-AF65-F5344CB8AC3E}">
        <p14:creationId xmlns:p14="http://schemas.microsoft.com/office/powerpoint/2010/main" val="1777533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Traditions!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Candles: </a:t>
            </a:r>
            <a:r>
              <a:rPr lang="en-US" sz="1200" dirty="0" smtClean="0">
                <a:solidFill>
                  <a:srgbClr val="FF0000"/>
                </a:solidFill>
              </a:rPr>
              <a:t>Many people light candles on Christmas. Some for religious purposes and others do it for personal reasons.  </a:t>
            </a:r>
          </a:p>
          <a:p>
            <a:r>
              <a:rPr lang="en-US" dirty="0" smtClean="0">
                <a:solidFill>
                  <a:srgbClr val="FF0000"/>
                </a:solidFill>
              </a:rPr>
              <a:t>Writing: </a:t>
            </a:r>
            <a:r>
              <a:rPr lang="en-US" sz="1200" dirty="0" smtClean="0">
                <a:solidFill>
                  <a:srgbClr val="FF0000"/>
                </a:solidFill>
              </a:rPr>
              <a:t>Writing letters to Santa telling him what you want for Christmas. </a:t>
            </a:r>
            <a:endParaRPr lang="en-US" dirty="0">
              <a:solidFill>
                <a:srgbClr val="FF0000"/>
              </a:solidFill>
            </a:endParaRPr>
          </a:p>
        </p:txBody>
      </p:sp>
      <p:sp>
        <p:nvSpPr>
          <p:cNvPr id="4" name="Text Placeholder 3"/>
          <p:cNvSpPr>
            <a:spLocks noGrp="1"/>
          </p:cNvSpPr>
          <p:nvPr>
            <p:ph type="body" sz="half" idx="2"/>
          </p:nvPr>
        </p:nvSpPr>
        <p:spPr/>
        <p:txBody>
          <a:bodyPr/>
          <a:lstStyle/>
          <a:p>
            <a:r>
              <a:rPr lang="en-US" dirty="0" smtClean="0"/>
              <a:t>Every family usually has some kind of Christmas tradition.. Something you do every Christmas. Let’s talk about different things that you could use as a tradition.</a:t>
            </a:r>
            <a:endParaRPr lang="en-US" dirty="0"/>
          </a:p>
        </p:txBody>
      </p:sp>
    </p:spTree>
    <p:extLst>
      <p:ext uri="{BB962C8B-B14F-4D97-AF65-F5344CB8AC3E}">
        <p14:creationId xmlns:p14="http://schemas.microsoft.com/office/powerpoint/2010/main" val="392308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B050"/>
                </a:solidFill>
              </a:rPr>
              <a:t>Popular Christmas Songs!</a:t>
            </a:r>
            <a:endParaRPr lang="en-US" dirty="0">
              <a:solidFill>
                <a:srgbClr val="00B050"/>
              </a:solidFill>
            </a:endParaRPr>
          </a:p>
        </p:txBody>
      </p:sp>
      <p:sp>
        <p:nvSpPr>
          <p:cNvPr id="3" name="Content Placeholder 2"/>
          <p:cNvSpPr>
            <a:spLocks noGrp="1"/>
          </p:cNvSpPr>
          <p:nvPr>
            <p:ph idx="1"/>
          </p:nvPr>
        </p:nvSpPr>
        <p:spPr/>
        <p:txBody>
          <a:bodyPr/>
          <a:lstStyle/>
          <a:p>
            <a:r>
              <a:rPr lang="en-US" dirty="0" smtClean="0">
                <a:solidFill>
                  <a:srgbClr val="00B050"/>
                </a:solidFill>
              </a:rPr>
              <a:t>Santa Claus Is Comin’ to town.</a:t>
            </a:r>
          </a:p>
          <a:p>
            <a:r>
              <a:rPr lang="en-US" dirty="0" smtClean="0">
                <a:solidFill>
                  <a:srgbClr val="00B050"/>
                </a:solidFill>
              </a:rPr>
              <a:t>Last Christmas</a:t>
            </a:r>
          </a:p>
          <a:p>
            <a:r>
              <a:rPr lang="en-US" dirty="0" smtClean="0">
                <a:solidFill>
                  <a:srgbClr val="00B050"/>
                </a:solidFill>
              </a:rPr>
              <a:t>A Holly Jolly Christmas</a:t>
            </a:r>
          </a:p>
          <a:p>
            <a:r>
              <a:rPr lang="en-US" dirty="0" smtClean="0">
                <a:solidFill>
                  <a:srgbClr val="00B050"/>
                </a:solidFill>
              </a:rPr>
              <a:t>Rudolph the red nosed reindeer </a:t>
            </a:r>
          </a:p>
          <a:p>
            <a:pPr marL="0" indent="0">
              <a:buNone/>
            </a:pPr>
            <a:r>
              <a:rPr lang="en-US" dirty="0" smtClean="0">
                <a:solidFill>
                  <a:srgbClr val="00B050"/>
                </a:solidFill>
              </a:rPr>
              <a:t>(Just to name a few)</a:t>
            </a:r>
            <a:endParaRPr lang="en-US" dirty="0">
              <a:solidFill>
                <a:srgbClr val="00B050"/>
              </a:solidFill>
            </a:endParaRPr>
          </a:p>
        </p:txBody>
      </p:sp>
      <p:sp>
        <p:nvSpPr>
          <p:cNvPr id="4" name="Text Placeholder 3"/>
          <p:cNvSpPr>
            <a:spLocks noGrp="1"/>
          </p:cNvSpPr>
          <p:nvPr>
            <p:ph type="body" sz="half" idx="2"/>
          </p:nvPr>
        </p:nvSpPr>
        <p:spPr/>
        <p:txBody>
          <a:bodyPr/>
          <a:lstStyle/>
          <a:p>
            <a:r>
              <a:rPr lang="en-US" dirty="0" smtClean="0"/>
              <a:t>Christmas jingles are what make this time of the year so much fun. So, here’s a short list of some of the most popular Christmas songs that you’ve probably have heard of sometime or another. </a:t>
            </a:r>
            <a:endParaRPr lang="en-US" dirty="0"/>
          </a:p>
        </p:txBody>
      </p:sp>
    </p:spTree>
    <p:extLst>
      <p:ext uri="{BB962C8B-B14F-4D97-AF65-F5344CB8AC3E}">
        <p14:creationId xmlns:p14="http://schemas.microsoft.com/office/powerpoint/2010/main" val="317520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Cartoons!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Frosty the snowman</a:t>
            </a:r>
          </a:p>
          <a:p>
            <a:r>
              <a:rPr lang="en-US" dirty="0" smtClean="0">
                <a:solidFill>
                  <a:srgbClr val="FF0000"/>
                </a:solidFill>
              </a:rPr>
              <a:t>Rudolph the red nosed reindeer</a:t>
            </a:r>
          </a:p>
          <a:p>
            <a:r>
              <a:rPr lang="en-US" dirty="0" smtClean="0">
                <a:solidFill>
                  <a:srgbClr val="FF0000"/>
                </a:solidFill>
              </a:rPr>
              <a:t>How the Grinch stole Christmas</a:t>
            </a:r>
            <a:endParaRPr lang="en-US" dirty="0">
              <a:solidFill>
                <a:srgbClr val="FF0000"/>
              </a:solidFill>
            </a:endParaRPr>
          </a:p>
        </p:txBody>
      </p:sp>
      <p:sp>
        <p:nvSpPr>
          <p:cNvPr id="4" name="Text Placeholder 3"/>
          <p:cNvSpPr>
            <a:spLocks noGrp="1"/>
          </p:cNvSpPr>
          <p:nvPr>
            <p:ph type="body" sz="half" idx="2"/>
          </p:nvPr>
        </p:nvSpPr>
        <p:spPr/>
        <p:txBody>
          <a:bodyPr/>
          <a:lstStyle/>
          <a:p>
            <a:r>
              <a:rPr lang="en-US" dirty="0" smtClean="0"/>
              <a:t>Cartoons are a fun thing to watch around this time of the year. Even some adults still enjoy watching a cartoon every now and then. </a:t>
            </a:r>
            <a:endParaRPr lang="en-US" dirty="0"/>
          </a:p>
        </p:txBody>
      </p:sp>
    </p:spTree>
    <p:extLst>
      <p:ext uri="{BB962C8B-B14F-4D97-AF65-F5344CB8AC3E}">
        <p14:creationId xmlns:p14="http://schemas.microsoft.com/office/powerpoint/2010/main" val="142082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Christmas Accessories! </a:t>
            </a:r>
            <a:endParaRPr lang="en-US" dirty="0">
              <a:solidFill>
                <a:srgbClr val="00B050"/>
              </a:solidFill>
            </a:endParaRPr>
          </a:p>
        </p:txBody>
      </p:sp>
      <p:sp>
        <p:nvSpPr>
          <p:cNvPr id="3" name="Content Placeholder 2"/>
          <p:cNvSpPr>
            <a:spLocks noGrp="1"/>
          </p:cNvSpPr>
          <p:nvPr>
            <p:ph idx="1"/>
          </p:nvPr>
        </p:nvSpPr>
        <p:spPr/>
        <p:txBody>
          <a:bodyPr/>
          <a:lstStyle/>
          <a:p>
            <a:r>
              <a:rPr lang="en-US" dirty="0" smtClean="0">
                <a:solidFill>
                  <a:srgbClr val="00B050"/>
                </a:solidFill>
              </a:rPr>
              <a:t>Pajamas</a:t>
            </a:r>
          </a:p>
          <a:p>
            <a:r>
              <a:rPr lang="en-US" dirty="0" smtClean="0">
                <a:solidFill>
                  <a:srgbClr val="00B050"/>
                </a:solidFill>
              </a:rPr>
              <a:t>Christmas Lights</a:t>
            </a:r>
          </a:p>
          <a:p>
            <a:r>
              <a:rPr lang="en-US" dirty="0" smtClean="0">
                <a:solidFill>
                  <a:srgbClr val="00B050"/>
                </a:solidFill>
              </a:rPr>
              <a:t>Christmas Tree Skirts</a:t>
            </a:r>
          </a:p>
          <a:p>
            <a:r>
              <a:rPr lang="en-US" smtClean="0">
                <a:solidFill>
                  <a:srgbClr val="00B050"/>
                </a:solidFill>
              </a:rPr>
              <a:t>Christmas Ornaments</a:t>
            </a:r>
            <a:endParaRPr lang="en-US" dirty="0">
              <a:solidFill>
                <a:srgbClr val="00B050"/>
              </a:solidFill>
            </a:endParaRPr>
          </a:p>
        </p:txBody>
      </p:sp>
      <p:sp>
        <p:nvSpPr>
          <p:cNvPr id="4" name="Text Placeholder 3"/>
          <p:cNvSpPr>
            <a:spLocks noGrp="1"/>
          </p:cNvSpPr>
          <p:nvPr>
            <p:ph type="body" sz="half" idx="2"/>
          </p:nvPr>
        </p:nvSpPr>
        <p:spPr/>
        <p:txBody>
          <a:bodyPr/>
          <a:lstStyle/>
          <a:p>
            <a:r>
              <a:rPr lang="en-US" dirty="0" smtClean="0">
                <a:solidFill>
                  <a:srgbClr val="00B050"/>
                </a:solidFill>
              </a:rPr>
              <a:t>Everything from Christmas lights, to stockings and Reindeer pajamas.  It’ll be here at this Christmas shop!</a:t>
            </a:r>
            <a:endParaRPr lang="en-US" dirty="0">
              <a:solidFill>
                <a:srgbClr val="00B050"/>
              </a:solidFill>
            </a:endParaRPr>
          </a:p>
        </p:txBody>
      </p:sp>
    </p:spTree>
    <p:extLst>
      <p:ext uri="{BB962C8B-B14F-4D97-AF65-F5344CB8AC3E}">
        <p14:creationId xmlns:p14="http://schemas.microsoft.com/office/powerpoint/2010/main" val="243403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374</Words>
  <Application>Microsoft Office PowerPoint</Application>
  <PresentationFormat>On-screen Show (4:3)</PresentationFormat>
  <Paragraphs>32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Christmas  Store!</vt:lpstr>
      <vt:lpstr>Food of course!</vt:lpstr>
      <vt:lpstr>Traditions!</vt:lpstr>
      <vt:lpstr>Popular Christmas Songs!</vt:lpstr>
      <vt:lpstr>Cartoons!</vt:lpstr>
      <vt:lpstr>Christmas Accessories!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9</cp:revision>
  <dcterms:created xsi:type="dcterms:W3CDTF">2016-12-12T14:20:02Z</dcterms:created>
  <dcterms:modified xsi:type="dcterms:W3CDTF">2016-12-14T15:05:42Z</dcterms:modified>
</cp:coreProperties>
</file>