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66D2-1EE8-4F7B-821C-8208F3E382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F41B-6511-4183-8B2F-DCCFA702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66D2-1EE8-4F7B-821C-8208F3E382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F41B-6511-4183-8B2F-DCCFA702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66D2-1EE8-4F7B-821C-8208F3E382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F41B-6511-4183-8B2F-DCCFA702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66D2-1EE8-4F7B-821C-8208F3E382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F41B-6511-4183-8B2F-DCCFA702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66D2-1EE8-4F7B-821C-8208F3E382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F41B-6511-4183-8B2F-DCCFA702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66D2-1EE8-4F7B-821C-8208F3E382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F41B-6511-4183-8B2F-DCCFA702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66D2-1EE8-4F7B-821C-8208F3E382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F41B-6511-4183-8B2F-DCCFA702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6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66D2-1EE8-4F7B-821C-8208F3E382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F41B-6511-4183-8B2F-DCCFA702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66D2-1EE8-4F7B-821C-8208F3E382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F41B-6511-4183-8B2F-DCCFA702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4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66D2-1EE8-4F7B-821C-8208F3E382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F41B-6511-4183-8B2F-DCCFA702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0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66D2-1EE8-4F7B-821C-8208F3E382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F41B-6511-4183-8B2F-DCCFA702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8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366D2-1EE8-4F7B-821C-8208F3E382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F41B-6511-4183-8B2F-DCCFA702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5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871245" y="2057400"/>
            <a:ext cx="5105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 text</a:t>
            </a:r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>
            <a:off x="228600" y="1752600"/>
            <a:ext cx="3124200" cy="2362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38200" y="304800"/>
            <a:ext cx="7543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Storyboard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05820"/>
              </p:ext>
            </p:extLst>
          </p:nvPr>
        </p:nvGraphicFramePr>
        <p:xfrm>
          <a:off x="228600" y="4572000"/>
          <a:ext cx="86868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47800"/>
                <a:gridCol w="1371600"/>
                <a:gridCol w="2209800"/>
                <a:gridCol w="1828800"/>
              </a:tblGrid>
              <a:tr h="264207">
                <a:tc>
                  <a:txBody>
                    <a:bodyPr/>
                    <a:lstStyle/>
                    <a:p>
                      <a:r>
                        <a:rPr lang="en-US" dirty="0" smtClean="0"/>
                        <a:t>Home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 career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Hobbies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Pets</a:t>
                      </a:r>
                      <a:r>
                        <a:rPr lang="en-US" baseline="0" dirty="0" smtClean="0"/>
                        <a:t>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</a:t>
                      </a:r>
                      <a:r>
                        <a:rPr lang="en-US" baseline="0" dirty="0" smtClean="0"/>
                        <a:t> / band you 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Favorite movie</a:t>
                      </a:r>
                      <a:endParaRPr lang="en-US" dirty="0"/>
                    </a:p>
                  </a:txBody>
                  <a:tcPr/>
                </a:tc>
              </a:tr>
              <a:tr h="138176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Describing what</a:t>
                      </a:r>
                      <a:r>
                        <a:rPr lang="en-US" baseline="0" dirty="0" smtClean="0"/>
                        <a:t> career I want to get.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 what hobbies you have.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</a:t>
                      </a:r>
                      <a:r>
                        <a:rPr lang="en-US" baseline="0" dirty="0" smtClean="0"/>
                        <a:t> how many / what kind of pet(s) you got.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 what type(s)</a:t>
                      </a:r>
                      <a:r>
                        <a:rPr lang="en-US" baseline="0" dirty="0" smtClean="0"/>
                        <a:t> of music you like and what band(s) you like.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 what your favorite movie(s).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6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53437"/>
            <a:ext cx="8229600" cy="220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304800"/>
            <a:ext cx="7543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Hobbies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228600" y="1752600"/>
            <a:ext cx="3124200" cy="2362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71245" y="2057400"/>
            <a:ext cx="5105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 text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2286000" y="1467740"/>
            <a:ext cx="1905000" cy="14323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4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53437"/>
            <a:ext cx="8229600" cy="220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871245" y="2057400"/>
            <a:ext cx="5105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 text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228600" y="1752600"/>
            <a:ext cx="3124200" cy="2362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04800"/>
            <a:ext cx="7543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Pets page</a:t>
            </a:r>
            <a:endParaRPr lang="en-US" dirty="0"/>
          </a:p>
        </p:txBody>
      </p:sp>
      <p:sp>
        <p:nvSpPr>
          <p:cNvPr id="8" name="5-Point Star 7"/>
          <p:cNvSpPr/>
          <p:nvPr/>
        </p:nvSpPr>
        <p:spPr>
          <a:xfrm>
            <a:off x="2286000" y="1467740"/>
            <a:ext cx="1905000" cy="14323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53437"/>
            <a:ext cx="8229600" cy="220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871245" y="2057400"/>
            <a:ext cx="5105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 text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228600" y="1752600"/>
            <a:ext cx="3124200" cy="2362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04800"/>
            <a:ext cx="7543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Music/band you like</a:t>
            </a:r>
            <a:endParaRPr lang="en-US" dirty="0"/>
          </a:p>
        </p:txBody>
      </p:sp>
      <p:sp>
        <p:nvSpPr>
          <p:cNvPr id="8" name="5-Point Star 7"/>
          <p:cNvSpPr/>
          <p:nvPr/>
        </p:nvSpPr>
        <p:spPr>
          <a:xfrm>
            <a:off x="2286000" y="1467740"/>
            <a:ext cx="1905000" cy="14323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4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53437"/>
            <a:ext cx="8229600" cy="220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871245" y="2057400"/>
            <a:ext cx="5105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 text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228600" y="1752600"/>
            <a:ext cx="3124200" cy="2362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04800"/>
            <a:ext cx="7543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Favorite movie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2286000" y="1467740"/>
            <a:ext cx="1905000" cy="14323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0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102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</cp:revision>
  <dcterms:created xsi:type="dcterms:W3CDTF">2016-10-27T12:52:47Z</dcterms:created>
  <dcterms:modified xsi:type="dcterms:W3CDTF">2016-10-27T13:39:04Z</dcterms:modified>
</cp:coreProperties>
</file>