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10" d="100"/>
          <a:sy n="110" d="100"/>
        </p:scale>
        <p:origin x="-165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509440"/>
        <c:axId val="70865280"/>
      </c:lineChart>
      <c:catAx>
        <c:axId val="66509440"/>
        <c:scaling>
          <c:orientation val="minMax"/>
        </c:scaling>
        <c:delete val="0"/>
        <c:axPos val="b"/>
        <c:majorTickMark val="out"/>
        <c:minorTickMark val="none"/>
        <c:tickLblPos val="nextTo"/>
        <c:crossAx val="70865280"/>
        <c:crosses val="autoZero"/>
        <c:auto val="1"/>
        <c:lblAlgn val="ctr"/>
        <c:lblOffset val="100"/>
        <c:noMultiLvlLbl val="0"/>
      </c:catAx>
      <c:valAx>
        <c:axId val="70865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509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2F51-DA0F-45FB-ABCF-4258DBBA8D6C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0409C-50A6-4150-B0B0-427A94E6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1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9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9865-B351-41F5-94CA-33B37AEF92F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0A1F-860C-481F-96E1-CB22EE66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1628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dream job</a:t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6659880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752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reason I want to become a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4800600"/>
            <a:ext cx="541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953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47517"/>
              </p:ext>
            </p:extLst>
          </p:nvPr>
        </p:nvGraphicFramePr>
        <p:xfrm>
          <a:off x="14097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2 page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5480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56075"/>
              </p:ext>
            </p:extLst>
          </p:nvPr>
        </p:nvGraphicFramePr>
        <p:xfrm>
          <a:off x="13716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8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page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025661"/>
              </p:ext>
            </p:extLst>
          </p:nvPr>
        </p:nvGraphicFramePr>
        <p:xfrm>
          <a:off x="533400" y="1219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24384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24384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5029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hdhdhdhdhdhdhdhdhdhdhdhdhdh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7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page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6542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2362200"/>
            <a:ext cx="1752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5600" y="23622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5257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jdjsjesjsjsjsjs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3147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3276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My dream job home page</vt:lpstr>
      <vt:lpstr>Stats 2 page</vt:lpstr>
      <vt:lpstr>3 page</vt:lpstr>
      <vt:lpstr>4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developer</dc:title>
  <dc:creator>Administrator</dc:creator>
  <cp:lastModifiedBy>Administrator</cp:lastModifiedBy>
  <cp:revision>11</cp:revision>
  <cp:lastPrinted>2016-10-27T13:24:29Z</cp:lastPrinted>
  <dcterms:created xsi:type="dcterms:W3CDTF">2016-10-26T13:57:00Z</dcterms:created>
  <dcterms:modified xsi:type="dcterms:W3CDTF">2016-10-27T14:07:44Z</dcterms:modified>
</cp:coreProperties>
</file>