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70" autoAdjust="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C01E89-6589-470C-9CBB-7089BC8D4E7A}" type="datetimeFigureOut">
              <a:rPr lang="en-US" smtClean="0"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DB65F42-A840-491C-AF68-6DF1B3DD793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Payne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0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The </a:t>
            </a:r>
            <a:r>
              <a:rPr lang="en-US" b="1" u="sng" dirty="0"/>
              <a:t>H</a:t>
            </a:r>
            <a:r>
              <a:rPr lang="en-US" b="1" u="sng" dirty="0" smtClean="0"/>
              <a:t>ome Page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Welcome to Christmas Depo, where you’ll find everything you need for Christmas RIGHT HERE!!!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000" dirty="0" smtClean="0"/>
              <a:t>Telling about the holiday and what it is really about.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52256"/>
              </p:ext>
            </p:extLst>
          </p:nvPr>
        </p:nvGraphicFramePr>
        <p:xfrm>
          <a:off x="228600" y="2607276"/>
          <a:ext cx="8686800" cy="56841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568410">
                <a:tc>
                  <a:txBody>
                    <a:bodyPr/>
                    <a:lstStyle/>
                    <a:p>
                      <a:r>
                        <a:rPr lang="en-US" dirty="0" smtClean="0"/>
                        <a:t>Toys Category </a:t>
                      </a:r>
                      <a:r>
                        <a:rPr lang="en-US" baseline="0" dirty="0" smtClean="0"/>
                        <a:t>        Crafts Category       Movie Category        Food Category        Different  Traditions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8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The 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Page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Telling the audience about all the different types of fun toys we have for boys and girls and some stuff for the teenagers of course.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17494"/>
              </p:ext>
            </p:extLst>
          </p:nvPr>
        </p:nvGraphicFramePr>
        <p:xfrm>
          <a:off x="210065" y="2570205"/>
          <a:ext cx="8723870" cy="640080"/>
        </p:xfrm>
        <a:graphic>
          <a:graphicData uri="http://schemas.openxmlformats.org/drawingml/2006/table">
            <a:tbl>
              <a:tblPr/>
              <a:tblGrid>
                <a:gridCol w="8723870"/>
              </a:tblGrid>
              <a:tr h="5436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 Page        Crafts Category        Movie Category        Food Category        Different  Traditions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45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The 2</a:t>
            </a:r>
            <a:r>
              <a:rPr lang="en-US" b="1" u="sng" baseline="30000" dirty="0" smtClean="0"/>
              <a:t>nd</a:t>
            </a:r>
            <a:r>
              <a:rPr lang="en-US" b="1" u="sng" dirty="0" smtClean="0"/>
              <a:t> Page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Letting the audience know about the fun </a:t>
            </a:r>
            <a:r>
              <a:rPr lang="en-US" dirty="0"/>
              <a:t>different </a:t>
            </a:r>
            <a:r>
              <a:rPr lang="en-US" dirty="0" smtClean="0"/>
              <a:t>crafts that you could do.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62976"/>
              </p:ext>
            </p:extLst>
          </p:nvPr>
        </p:nvGraphicFramePr>
        <p:xfrm>
          <a:off x="228600" y="2636521"/>
          <a:ext cx="8763000" cy="640080"/>
        </p:xfrm>
        <a:graphic>
          <a:graphicData uri="http://schemas.openxmlformats.org/drawingml/2006/table">
            <a:tbl>
              <a:tblPr/>
              <a:tblGrid>
                <a:gridCol w="8763000"/>
              </a:tblGrid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 Page         Toys Category</a:t>
                      </a:r>
                      <a:r>
                        <a:rPr lang="en-US" baseline="0" dirty="0" smtClean="0"/>
                        <a:t>        Movie Category        Food Category        Different  Traditions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The 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Page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Letting the audience know about the different types of movies that you could buy at Christmas Depo.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52248"/>
              </p:ext>
            </p:extLst>
          </p:nvPr>
        </p:nvGraphicFramePr>
        <p:xfrm>
          <a:off x="228600" y="2438400"/>
          <a:ext cx="8763000" cy="685800"/>
        </p:xfrm>
        <a:graphic>
          <a:graphicData uri="http://schemas.openxmlformats.org/drawingml/2006/table">
            <a:tbl>
              <a:tblPr/>
              <a:tblGrid>
                <a:gridCol w="8763000"/>
              </a:tblGrid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 Page         Toys Category </a:t>
                      </a:r>
                      <a:r>
                        <a:rPr lang="en-US" baseline="0" dirty="0" smtClean="0"/>
                        <a:t>        Crafts Category       Food Category        Different  Traditions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82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The </a:t>
            </a:r>
            <a:r>
              <a:rPr lang="en-US" b="1" u="sng" dirty="0" smtClean="0"/>
              <a:t>4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</a:t>
            </a:r>
            <a:r>
              <a:rPr lang="en-US" b="1" u="sng" dirty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nice snack foods that we sell here and the main food for the Christmas parties.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2034"/>
              </p:ext>
            </p:extLst>
          </p:nvPr>
        </p:nvGraphicFramePr>
        <p:xfrm>
          <a:off x="160638" y="2582562"/>
          <a:ext cx="8859794" cy="617838"/>
        </p:xfrm>
        <a:graphic>
          <a:graphicData uri="http://schemas.openxmlformats.org/drawingml/2006/table">
            <a:tbl>
              <a:tblPr/>
              <a:tblGrid>
                <a:gridCol w="8859794"/>
              </a:tblGrid>
              <a:tr h="617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 Page         Toys Category </a:t>
                      </a:r>
                      <a:r>
                        <a:rPr lang="en-US" baseline="0" dirty="0" smtClean="0"/>
                        <a:t>        Crafts Category       Movie Category        Different  Traditions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5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The </a:t>
            </a:r>
            <a:r>
              <a:rPr lang="en-US" b="1" u="sng" dirty="0" smtClean="0"/>
              <a:t>5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</a:t>
            </a:r>
            <a:r>
              <a:rPr lang="en-US" b="1" u="sng" dirty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Letting the people know about the different types of genres of Christmas music that we sell here.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8533"/>
              </p:ext>
            </p:extLst>
          </p:nvPr>
        </p:nvGraphicFramePr>
        <p:xfrm>
          <a:off x="152400" y="2879124"/>
          <a:ext cx="8843319" cy="506627"/>
        </p:xfrm>
        <a:graphic>
          <a:graphicData uri="http://schemas.openxmlformats.org/drawingml/2006/table">
            <a:tbl>
              <a:tblPr/>
              <a:tblGrid>
                <a:gridCol w="8843319"/>
              </a:tblGrid>
              <a:tr h="506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 Page         Toys Category </a:t>
                      </a:r>
                      <a:r>
                        <a:rPr lang="en-US" baseline="0" dirty="0" smtClean="0"/>
                        <a:t>        Crafts Category       Movie Category        Food Category        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12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201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Storyboard</vt:lpstr>
      <vt:lpstr>The Home Page</vt:lpstr>
      <vt:lpstr>The 1st Page</vt:lpstr>
      <vt:lpstr>The 2nd Page</vt:lpstr>
      <vt:lpstr>The 3rd Page</vt:lpstr>
      <vt:lpstr>The 4th Page</vt:lpstr>
      <vt:lpstr>The 5th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Administrator</dc:creator>
  <cp:lastModifiedBy>Administrator</cp:lastModifiedBy>
  <cp:revision>5</cp:revision>
  <dcterms:created xsi:type="dcterms:W3CDTF">2016-12-12T14:15:07Z</dcterms:created>
  <dcterms:modified xsi:type="dcterms:W3CDTF">2016-12-12T15:03:13Z</dcterms:modified>
</cp:coreProperties>
</file>