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02" y="-7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16185A-CE5E-4FC5-83A4-C0A33D6F688D}"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90163-1561-4D98-8EBA-1FC56967C521}" type="slidenum">
              <a:rPr lang="en-US" smtClean="0"/>
              <a:t>‹#›</a:t>
            </a:fld>
            <a:endParaRPr lang="en-US"/>
          </a:p>
        </p:txBody>
      </p:sp>
    </p:spTree>
    <p:extLst>
      <p:ext uri="{BB962C8B-B14F-4D97-AF65-F5344CB8AC3E}">
        <p14:creationId xmlns:p14="http://schemas.microsoft.com/office/powerpoint/2010/main" val="323767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6185A-CE5E-4FC5-83A4-C0A33D6F688D}"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90163-1561-4D98-8EBA-1FC56967C521}" type="slidenum">
              <a:rPr lang="en-US" smtClean="0"/>
              <a:t>‹#›</a:t>
            </a:fld>
            <a:endParaRPr lang="en-US"/>
          </a:p>
        </p:txBody>
      </p:sp>
    </p:spTree>
    <p:extLst>
      <p:ext uri="{BB962C8B-B14F-4D97-AF65-F5344CB8AC3E}">
        <p14:creationId xmlns:p14="http://schemas.microsoft.com/office/powerpoint/2010/main" val="346726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6185A-CE5E-4FC5-83A4-C0A33D6F688D}"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90163-1561-4D98-8EBA-1FC56967C521}" type="slidenum">
              <a:rPr lang="en-US" smtClean="0"/>
              <a:t>‹#›</a:t>
            </a:fld>
            <a:endParaRPr lang="en-US"/>
          </a:p>
        </p:txBody>
      </p:sp>
    </p:spTree>
    <p:extLst>
      <p:ext uri="{BB962C8B-B14F-4D97-AF65-F5344CB8AC3E}">
        <p14:creationId xmlns:p14="http://schemas.microsoft.com/office/powerpoint/2010/main" val="2769156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6185A-CE5E-4FC5-83A4-C0A33D6F688D}"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90163-1561-4D98-8EBA-1FC56967C521}" type="slidenum">
              <a:rPr lang="en-US" smtClean="0"/>
              <a:t>‹#›</a:t>
            </a:fld>
            <a:endParaRPr lang="en-US"/>
          </a:p>
        </p:txBody>
      </p:sp>
    </p:spTree>
    <p:extLst>
      <p:ext uri="{BB962C8B-B14F-4D97-AF65-F5344CB8AC3E}">
        <p14:creationId xmlns:p14="http://schemas.microsoft.com/office/powerpoint/2010/main" val="3598312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16185A-CE5E-4FC5-83A4-C0A33D6F688D}"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90163-1561-4D98-8EBA-1FC56967C521}" type="slidenum">
              <a:rPr lang="en-US" smtClean="0"/>
              <a:t>‹#›</a:t>
            </a:fld>
            <a:endParaRPr lang="en-US"/>
          </a:p>
        </p:txBody>
      </p:sp>
    </p:spTree>
    <p:extLst>
      <p:ext uri="{BB962C8B-B14F-4D97-AF65-F5344CB8AC3E}">
        <p14:creationId xmlns:p14="http://schemas.microsoft.com/office/powerpoint/2010/main" val="570186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16185A-CE5E-4FC5-83A4-C0A33D6F688D}"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90163-1561-4D98-8EBA-1FC56967C521}" type="slidenum">
              <a:rPr lang="en-US" smtClean="0"/>
              <a:t>‹#›</a:t>
            </a:fld>
            <a:endParaRPr lang="en-US"/>
          </a:p>
        </p:txBody>
      </p:sp>
    </p:spTree>
    <p:extLst>
      <p:ext uri="{BB962C8B-B14F-4D97-AF65-F5344CB8AC3E}">
        <p14:creationId xmlns:p14="http://schemas.microsoft.com/office/powerpoint/2010/main" val="2083394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16185A-CE5E-4FC5-83A4-C0A33D6F688D}" type="datetimeFigureOut">
              <a:rPr lang="en-US" smtClean="0"/>
              <a:t>12/12/2016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90163-1561-4D98-8EBA-1FC56967C521}" type="slidenum">
              <a:rPr lang="en-US" smtClean="0"/>
              <a:t>‹#›</a:t>
            </a:fld>
            <a:endParaRPr lang="en-US"/>
          </a:p>
        </p:txBody>
      </p:sp>
    </p:spTree>
    <p:extLst>
      <p:ext uri="{BB962C8B-B14F-4D97-AF65-F5344CB8AC3E}">
        <p14:creationId xmlns:p14="http://schemas.microsoft.com/office/powerpoint/2010/main" val="18124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16185A-CE5E-4FC5-83A4-C0A33D6F688D}" type="datetimeFigureOut">
              <a:rPr lang="en-US" smtClean="0"/>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90163-1561-4D98-8EBA-1FC56967C521}" type="slidenum">
              <a:rPr lang="en-US" smtClean="0"/>
              <a:t>‹#›</a:t>
            </a:fld>
            <a:endParaRPr lang="en-US"/>
          </a:p>
        </p:txBody>
      </p:sp>
    </p:spTree>
    <p:extLst>
      <p:ext uri="{BB962C8B-B14F-4D97-AF65-F5344CB8AC3E}">
        <p14:creationId xmlns:p14="http://schemas.microsoft.com/office/powerpoint/2010/main" val="336096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6185A-CE5E-4FC5-83A4-C0A33D6F688D}" type="datetimeFigureOut">
              <a:rPr lang="en-US" smtClean="0"/>
              <a:t>12/12/2016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90163-1561-4D98-8EBA-1FC56967C521}" type="slidenum">
              <a:rPr lang="en-US" smtClean="0"/>
              <a:t>‹#›</a:t>
            </a:fld>
            <a:endParaRPr lang="en-US"/>
          </a:p>
        </p:txBody>
      </p:sp>
    </p:spTree>
    <p:extLst>
      <p:ext uri="{BB962C8B-B14F-4D97-AF65-F5344CB8AC3E}">
        <p14:creationId xmlns:p14="http://schemas.microsoft.com/office/powerpoint/2010/main" val="2777553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16185A-CE5E-4FC5-83A4-C0A33D6F688D}"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90163-1561-4D98-8EBA-1FC56967C521}" type="slidenum">
              <a:rPr lang="en-US" smtClean="0"/>
              <a:t>‹#›</a:t>
            </a:fld>
            <a:endParaRPr lang="en-US"/>
          </a:p>
        </p:txBody>
      </p:sp>
    </p:spTree>
    <p:extLst>
      <p:ext uri="{BB962C8B-B14F-4D97-AF65-F5344CB8AC3E}">
        <p14:creationId xmlns:p14="http://schemas.microsoft.com/office/powerpoint/2010/main" val="69184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16185A-CE5E-4FC5-83A4-C0A33D6F688D}"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90163-1561-4D98-8EBA-1FC56967C521}" type="slidenum">
              <a:rPr lang="en-US" smtClean="0"/>
              <a:t>‹#›</a:t>
            </a:fld>
            <a:endParaRPr lang="en-US"/>
          </a:p>
        </p:txBody>
      </p:sp>
    </p:spTree>
    <p:extLst>
      <p:ext uri="{BB962C8B-B14F-4D97-AF65-F5344CB8AC3E}">
        <p14:creationId xmlns:p14="http://schemas.microsoft.com/office/powerpoint/2010/main" val="3193111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16185A-CE5E-4FC5-83A4-C0A33D6F688D}" type="datetimeFigureOut">
              <a:rPr lang="en-US" smtClean="0"/>
              <a:t>12/12/2016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90163-1561-4D98-8EBA-1FC56967C521}" type="slidenum">
              <a:rPr lang="en-US" smtClean="0"/>
              <a:t>‹#›</a:t>
            </a:fld>
            <a:endParaRPr lang="en-US"/>
          </a:p>
        </p:txBody>
      </p:sp>
    </p:spTree>
    <p:extLst>
      <p:ext uri="{BB962C8B-B14F-4D97-AF65-F5344CB8AC3E}">
        <p14:creationId xmlns:p14="http://schemas.microsoft.com/office/powerpoint/2010/main" val="247143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15200" y="152400"/>
            <a:ext cx="1752600" cy="704850"/>
          </a:xfrm>
        </p:spPr>
        <p:txBody>
          <a:bodyPr>
            <a:normAutofit fontScale="90000"/>
          </a:bodyPr>
          <a:lstStyle/>
          <a:p>
            <a:r>
              <a:rPr lang="en-US" dirty="0" smtClean="0"/>
              <a:t>Index</a:t>
            </a:r>
            <a:endParaRPr lang="en-US" dirty="0"/>
          </a:p>
        </p:txBody>
      </p:sp>
      <p:sp>
        <p:nvSpPr>
          <p:cNvPr id="3" name="Subtitle 2"/>
          <p:cNvSpPr>
            <a:spLocks noGrp="1"/>
          </p:cNvSpPr>
          <p:nvPr>
            <p:ph type="subTitle" idx="1"/>
          </p:nvPr>
        </p:nvSpPr>
        <p:spPr>
          <a:xfrm>
            <a:off x="457200" y="1066800"/>
            <a:ext cx="8153400" cy="609600"/>
          </a:xfrm>
        </p:spPr>
        <p:txBody>
          <a:bodyPr/>
          <a:lstStyle/>
          <a:p>
            <a:r>
              <a:rPr lang="en-US" dirty="0" smtClean="0"/>
              <a:t>Trees</a:t>
            </a:r>
            <a:r>
              <a:rPr lang="en-US" dirty="0" smtClean="0"/>
              <a:t>      Lights          Music        Toys</a:t>
            </a:r>
          </a:p>
          <a:p>
            <a:endParaRPr lang="en-US" dirty="0"/>
          </a:p>
        </p:txBody>
      </p:sp>
      <p:sp>
        <p:nvSpPr>
          <p:cNvPr id="5" name="TextBox 4"/>
          <p:cNvSpPr txBox="1"/>
          <p:nvPr/>
        </p:nvSpPr>
        <p:spPr>
          <a:xfrm>
            <a:off x="1066800" y="3124200"/>
            <a:ext cx="6705600" cy="707886"/>
          </a:xfrm>
          <a:prstGeom prst="rect">
            <a:avLst/>
          </a:prstGeom>
          <a:noFill/>
        </p:spPr>
        <p:txBody>
          <a:bodyPr wrap="square" rtlCol="0">
            <a:spAutoFit/>
          </a:bodyPr>
          <a:lstStyle/>
          <a:p>
            <a:pPr algn="ctr"/>
            <a:r>
              <a:rPr lang="en-US" sz="4000" dirty="0" smtClean="0"/>
              <a:t>carousal</a:t>
            </a:r>
            <a:endParaRPr lang="en-US" sz="4000" dirty="0"/>
          </a:p>
        </p:txBody>
      </p:sp>
      <p:sp>
        <p:nvSpPr>
          <p:cNvPr id="6" name="TextBox 5"/>
          <p:cNvSpPr txBox="1"/>
          <p:nvPr/>
        </p:nvSpPr>
        <p:spPr>
          <a:xfrm>
            <a:off x="114300" y="152400"/>
            <a:ext cx="2400300" cy="369332"/>
          </a:xfrm>
          <a:prstGeom prst="rect">
            <a:avLst/>
          </a:prstGeom>
          <a:noFill/>
        </p:spPr>
        <p:txBody>
          <a:bodyPr wrap="square" rtlCol="0">
            <a:spAutoFit/>
          </a:bodyPr>
          <a:lstStyle/>
          <a:p>
            <a:r>
              <a:rPr lang="en-US" dirty="0" smtClean="0"/>
              <a:t>Christmas Kingdom</a:t>
            </a:r>
            <a:endParaRPr lang="en-US" dirty="0"/>
          </a:p>
        </p:txBody>
      </p:sp>
      <p:sp>
        <p:nvSpPr>
          <p:cNvPr id="7" name="TextBox 6"/>
          <p:cNvSpPr txBox="1"/>
          <p:nvPr/>
        </p:nvSpPr>
        <p:spPr>
          <a:xfrm>
            <a:off x="621957" y="4645455"/>
            <a:ext cx="7162800" cy="923330"/>
          </a:xfrm>
          <a:prstGeom prst="rect">
            <a:avLst/>
          </a:prstGeom>
          <a:noFill/>
        </p:spPr>
        <p:txBody>
          <a:bodyPr wrap="square" rtlCol="0">
            <a:spAutoFit/>
          </a:bodyPr>
          <a:lstStyle/>
          <a:p>
            <a:r>
              <a:rPr lang="en-US" dirty="0" smtClean="0"/>
              <a:t>Come on down to Christmas Kingdom, we have all  that you need from Toys ,Trees, lights,  and even Music. You don’t want to miss our holiday sale going on from 12/15/16 to 12/25/16.</a:t>
            </a:r>
            <a:endParaRPr lang="en-US" dirty="0"/>
          </a:p>
        </p:txBody>
      </p:sp>
    </p:spTree>
    <p:extLst>
      <p:ext uri="{BB962C8B-B14F-4D97-AF65-F5344CB8AC3E}">
        <p14:creationId xmlns:p14="http://schemas.microsoft.com/office/powerpoint/2010/main" val="2939234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4419600" cy="1295400"/>
          </a:xfrm>
        </p:spPr>
        <p:txBody>
          <a:bodyPr>
            <a:normAutofit/>
          </a:bodyPr>
          <a:lstStyle/>
          <a:p>
            <a:r>
              <a:rPr lang="en-US" sz="2400" dirty="0" smtClean="0"/>
              <a:t>Page 1</a:t>
            </a:r>
            <a:r>
              <a:rPr lang="en-US" sz="2400" dirty="0"/>
              <a:t/>
            </a:r>
            <a:br>
              <a:rPr lang="en-US" sz="2400" dirty="0"/>
            </a:br>
            <a:r>
              <a:rPr lang="en-US" sz="2400" dirty="0" smtClean="0"/>
              <a:t>trees</a:t>
            </a:r>
            <a:endParaRPr lang="en-US" sz="2400" dirty="0"/>
          </a:p>
        </p:txBody>
      </p:sp>
      <p:sp>
        <p:nvSpPr>
          <p:cNvPr id="3" name="Content Placeholder 2"/>
          <p:cNvSpPr>
            <a:spLocks noGrp="1"/>
          </p:cNvSpPr>
          <p:nvPr>
            <p:ph idx="1"/>
          </p:nvPr>
        </p:nvSpPr>
        <p:spPr>
          <a:xfrm>
            <a:off x="3200400" y="3200400"/>
            <a:ext cx="2819400" cy="1295400"/>
          </a:xfrm>
        </p:spPr>
        <p:txBody>
          <a:bodyPr/>
          <a:lstStyle/>
          <a:p>
            <a:r>
              <a:rPr lang="en-US" dirty="0" smtClean="0"/>
              <a:t>Image of trees</a:t>
            </a:r>
            <a:endParaRPr lang="en-US" dirty="0"/>
          </a:p>
        </p:txBody>
      </p:sp>
      <p:sp>
        <p:nvSpPr>
          <p:cNvPr id="4" name="TextBox 3"/>
          <p:cNvSpPr txBox="1"/>
          <p:nvPr/>
        </p:nvSpPr>
        <p:spPr>
          <a:xfrm>
            <a:off x="562232" y="1552146"/>
            <a:ext cx="7467600" cy="461665"/>
          </a:xfrm>
          <a:prstGeom prst="rect">
            <a:avLst/>
          </a:prstGeom>
          <a:noFill/>
        </p:spPr>
        <p:txBody>
          <a:bodyPr wrap="square" rtlCol="0">
            <a:spAutoFit/>
          </a:bodyPr>
          <a:lstStyle/>
          <a:p>
            <a:pPr algn="ctr"/>
            <a:r>
              <a:rPr lang="en-US" sz="2400" dirty="0" smtClean="0"/>
              <a:t>Home      Lights          Music        Toys</a:t>
            </a:r>
            <a:endParaRPr lang="en-US" sz="2400" dirty="0"/>
          </a:p>
        </p:txBody>
      </p:sp>
    </p:spTree>
    <p:extLst>
      <p:ext uri="{BB962C8B-B14F-4D97-AF65-F5344CB8AC3E}">
        <p14:creationId xmlns:p14="http://schemas.microsoft.com/office/powerpoint/2010/main" val="654842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0595"/>
            <a:ext cx="3276600" cy="1173162"/>
          </a:xfrm>
        </p:spPr>
        <p:txBody>
          <a:bodyPr>
            <a:normAutofit/>
          </a:bodyPr>
          <a:lstStyle/>
          <a:p>
            <a:r>
              <a:rPr lang="en-US" sz="1800" dirty="0" smtClean="0"/>
              <a:t>Page 2</a:t>
            </a:r>
            <a:r>
              <a:rPr lang="en-US" sz="1800" dirty="0"/>
              <a:t/>
            </a:r>
            <a:br>
              <a:rPr lang="en-US" sz="1800" dirty="0"/>
            </a:br>
            <a:r>
              <a:rPr lang="en-US" sz="1800" dirty="0" smtClean="0"/>
              <a:t>lights</a:t>
            </a:r>
            <a:endParaRPr lang="en-US" sz="1800" dirty="0"/>
          </a:p>
        </p:txBody>
      </p:sp>
      <p:sp>
        <p:nvSpPr>
          <p:cNvPr id="3" name="Content Placeholder 2"/>
          <p:cNvSpPr>
            <a:spLocks noGrp="1"/>
          </p:cNvSpPr>
          <p:nvPr>
            <p:ph idx="1"/>
          </p:nvPr>
        </p:nvSpPr>
        <p:spPr>
          <a:xfrm>
            <a:off x="457200" y="3200400"/>
            <a:ext cx="8229600" cy="2925763"/>
          </a:xfrm>
        </p:spPr>
        <p:txBody>
          <a:bodyPr/>
          <a:lstStyle/>
          <a:p>
            <a:endParaRPr lang="en-US" dirty="0"/>
          </a:p>
        </p:txBody>
      </p:sp>
      <p:sp>
        <p:nvSpPr>
          <p:cNvPr id="5" name="TextBox 4"/>
          <p:cNvSpPr txBox="1"/>
          <p:nvPr/>
        </p:nvSpPr>
        <p:spPr>
          <a:xfrm>
            <a:off x="1752600" y="1371600"/>
            <a:ext cx="5181600" cy="369332"/>
          </a:xfrm>
          <a:prstGeom prst="rect">
            <a:avLst/>
          </a:prstGeom>
          <a:noFill/>
        </p:spPr>
        <p:txBody>
          <a:bodyPr wrap="square" rtlCol="0">
            <a:spAutoFit/>
          </a:bodyPr>
          <a:lstStyle/>
          <a:p>
            <a:pPr algn="ctr"/>
            <a:r>
              <a:rPr lang="en-US" dirty="0" smtClean="0"/>
              <a:t>Home      Trees          Music        Toys</a:t>
            </a:r>
            <a:endParaRPr lang="en-US" dirty="0"/>
          </a:p>
        </p:txBody>
      </p:sp>
    </p:spTree>
    <p:extLst>
      <p:ext uri="{BB962C8B-B14F-4D97-AF65-F5344CB8AC3E}">
        <p14:creationId xmlns:p14="http://schemas.microsoft.com/office/powerpoint/2010/main" val="303676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2951"/>
            <a:ext cx="3124200" cy="944562"/>
          </a:xfrm>
        </p:spPr>
        <p:txBody>
          <a:bodyPr>
            <a:normAutofit/>
          </a:bodyPr>
          <a:lstStyle/>
          <a:p>
            <a:r>
              <a:rPr lang="en-US" sz="1400" dirty="0" smtClean="0"/>
              <a:t>Page 3</a:t>
            </a:r>
            <a:r>
              <a:rPr lang="en-US" sz="1400" dirty="0"/>
              <a:t/>
            </a:r>
            <a:br>
              <a:rPr lang="en-US" sz="1400" dirty="0"/>
            </a:br>
            <a:r>
              <a:rPr lang="en-US" sz="1400" dirty="0" smtClean="0"/>
              <a:t>Christmas music</a:t>
            </a:r>
            <a:endParaRPr lang="en-US" sz="1400" dirty="0"/>
          </a:p>
        </p:txBody>
      </p:sp>
      <p:sp>
        <p:nvSpPr>
          <p:cNvPr id="3" name="Content Placeholder 2"/>
          <p:cNvSpPr>
            <a:spLocks noGrp="1"/>
          </p:cNvSpPr>
          <p:nvPr>
            <p:ph idx="1"/>
          </p:nvPr>
        </p:nvSpPr>
        <p:spPr>
          <a:xfrm>
            <a:off x="457200" y="2438400"/>
            <a:ext cx="8229600" cy="3687763"/>
          </a:xfrm>
        </p:spPr>
        <p:txBody>
          <a:bodyPr/>
          <a:lstStyle/>
          <a:p>
            <a:endParaRPr lang="en-US"/>
          </a:p>
        </p:txBody>
      </p:sp>
      <p:sp>
        <p:nvSpPr>
          <p:cNvPr id="4" name="TextBox 3"/>
          <p:cNvSpPr txBox="1"/>
          <p:nvPr/>
        </p:nvSpPr>
        <p:spPr>
          <a:xfrm>
            <a:off x="1295400" y="1295400"/>
            <a:ext cx="5257800" cy="369332"/>
          </a:xfrm>
          <a:prstGeom prst="rect">
            <a:avLst/>
          </a:prstGeom>
          <a:noFill/>
        </p:spPr>
        <p:txBody>
          <a:bodyPr wrap="square" rtlCol="0">
            <a:spAutoFit/>
          </a:bodyPr>
          <a:lstStyle/>
          <a:p>
            <a:pPr algn="ctr"/>
            <a:r>
              <a:rPr lang="en-US" dirty="0" smtClean="0"/>
              <a:t>Home      Lights          Trees      Toys</a:t>
            </a:r>
            <a:endParaRPr lang="en-US" dirty="0"/>
          </a:p>
        </p:txBody>
      </p:sp>
    </p:spTree>
    <p:extLst>
      <p:ext uri="{BB962C8B-B14F-4D97-AF65-F5344CB8AC3E}">
        <p14:creationId xmlns:p14="http://schemas.microsoft.com/office/powerpoint/2010/main" val="4103993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04800"/>
            <a:ext cx="4724400" cy="334962"/>
          </a:xfrm>
        </p:spPr>
        <p:txBody>
          <a:bodyPr>
            <a:noAutofit/>
          </a:bodyPr>
          <a:lstStyle/>
          <a:p>
            <a:r>
              <a:rPr lang="en-US" sz="1400" dirty="0" smtClean="0"/>
              <a:t>Page 4</a:t>
            </a:r>
            <a:r>
              <a:rPr lang="en-US" sz="1400" dirty="0"/>
              <a:t/>
            </a:r>
            <a:br>
              <a:rPr lang="en-US" sz="1400" dirty="0"/>
            </a:br>
            <a:r>
              <a:rPr lang="en-US" sz="1400" dirty="0" smtClean="0"/>
              <a:t>toys</a:t>
            </a:r>
            <a:endParaRPr lang="en-US" sz="1400" dirty="0"/>
          </a:p>
        </p:txBody>
      </p:sp>
      <p:sp>
        <p:nvSpPr>
          <p:cNvPr id="3" name="Content Placeholder 2"/>
          <p:cNvSpPr>
            <a:spLocks noGrp="1"/>
          </p:cNvSpPr>
          <p:nvPr>
            <p:ph idx="1"/>
          </p:nvPr>
        </p:nvSpPr>
        <p:spPr>
          <a:xfrm>
            <a:off x="457200" y="2362200"/>
            <a:ext cx="8229600" cy="3763963"/>
          </a:xfrm>
        </p:spPr>
        <p:txBody>
          <a:bodyPr/>
          <a:lstStyle/>
          <a:p>
            <a:endParaRPr lang="en-US" dirty="0"/>
          </a:p>
        </p:txBody>
      </p:sp>
      <p:sp>
        <p:nvSpPr>
          <p:cNvPr id="4" name="TextBox 3"/>
          <p:cNvSpPr txBox="1"/>
          <p:nvPr/>
        </p:nvSpPr>
        <p:spPr>
          <a:xfrm>
            <a:off x="1676400" y="1152612"/>
            <a:ext cx="6096000" cy="369332"/>
          </a:xfrm>
          <a:prstGeom prst="rect">
            <a:avLst/>
          </a:prstGeom>
          <a:noFill/>
        </p:spPr>
        <p:txBody>
          <a:bodyPr wrap="square" rtlCol="0">
            <a:spAutoFit/>
          </a:bodyPr>
          <a:lstStyle/>
          <a:p>
            <a:pPr algn="ctr"/>
            <a:r>
              <a:rPr lang="en-US" dirty="0" smtClean="0"/>
              <a:t>Home      Lights          Music        Trees</a:t>
            </a:r>
            <a:endParaRPr lang="en-US" dirty="0"/>
          </a:p>
        </p:txBody>
      </p:sp>
    </p:spTree>
    <p:extLst>
      <p:ext uri="{BB962C8B-B14F-4D97-AF65-F5344CB8AC3E}">
        <p14:creationId xmlns:p14="http://schemas.microsoft.com/office/powerpoint/2010/main" val="330844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page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23291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76</Words>
  <Application>Microsoft Office PowerPoint</Application>
  <PresentationFormat>On-screen Show (4:3)</PresentationFormat>
  <Paragraphs>15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Index</vt:lpstr>
      <vt:lpstr>Page 1 trees</vt:lpstr>
      <vt:lpstr>Page 2 lights</vt:lpstr>
      <vt:lpstr>Page 3 Christmas music</vt:lpstr>
      <vt:lpstr>Page 4 toys</vt:lpstr>
      <vt:lpstr>Css page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dc:title>
  <dc:creator>Administrator</dc:creator>
  <cp:lastModifiedBy>Administrator</cp:lastModifiedBy>
  <cp:revision>4</cp:revision>
  <dcterms:created xsi:type="dcterms:W3CDTF">2016-12-12T14:28:44Z</dcterms:created>
  <dcterms:modified xsi:type="dcterms:W3CDTF">2016-12-12T15:09:15Z</dcterms:modified>
</cp:coreProperties>
</file>