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59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>
      <p:cViewPr varScale="1">
        <p:scale>
          <a:sx n="80" d="100"/>
          <a:sy n="80" d="100"/>
        </p:scale>
        <p:origin x="-96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E057FA-D8E9-4273-8D0D-593B0C972C8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DCAE40-3736-4356-99FE-BCE575BB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857F-98DD-43B7-9FC4-FDE6A761784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954-8D26-41D3-B0FF-CFF4B5C5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6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857F-98DD-43B7-9FC4-FDE6A761784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954-8D26-41D3-B0FF-CFF4B5C5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857F-98DD-43B7-9FC4-FDE6A761784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954-8D26-41D3-B0FF-CFF4B5C5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857F-98DD-43B7-9FC4-FDE6A761784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954-8D26-41D3-B0FF-CFF4B5C5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857F-98DD-43B7-9FC4-FDE6A761784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954-8D26-41D3-B0FF-CFF4B5C5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857F-98DD-43B7-9FC4-FDE6A761784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954-8D26-41D3-B0FF-CFF4B5C5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857F-98DD-43B7-9FC4-FDE6A761784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954-8D26-41D3-B0FF-CFF4B5C5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2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857F-98DD-43B7-9FC4-FDE6A761784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954-8D26-41D3-B0FF-CFF4B5C5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857F-98DD-43B7-9FC4-FDE6A761784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954-8D26-41D3-B0FF-CFF4B5C5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857F-98DD-43B7-9FC4-FDE6A761784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954-8D26-41D3-B0FF-CFF4B5C5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857F-98DD-43B7-9FC4-FDE6A761784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954-8D26-41D3-B0FF-CFF4B5C5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5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857F-98DD-43B7-9FC4-FDE6A761784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C954-8D26-41D3-B0FF-CFF4B5C5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0968" y="381000"/>
            <a:ext cx="29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Store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27366"/>
              </p:ext>
            </p:extLst>
          </p:nvPr>
        </p:nvGraphicFramePr>
        <p:xfrm>
          <a:off x="4038600" y="6096000"/>
          <a:ext cx="1219200" cy="428429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428429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NEXT</a:t>
                      </a:r>
                      <a:r>
                        <a:rPr lang="en-US" sz="1600" u="sng" baseline="0" dirty="0" smtClean="0"/>
                        <a:t> PAGE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8800" y="4358077"/>
            <a:ext cx="7004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Welcome to my Christmas Store!</a:t>
            </a: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Recipes for Christmas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000" dirty="0" smtClean="0"/>
          </a:p>
          <a:p>
            <a:pPr marL="857250" lvl="1" indent="-457200">
              <a:buFont typeface="+mj-lt"/>
              <a:buAutoNum type="arabicPeriod"/>
            </a:pPr>
            <a:endParaRPr lang="pt-BR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70866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Toys and Decorations!</a:t>
            </a:r>
            <a:endParaRPr lang="en-US" dirty="0"/>
          </a:p>
        </p:txBody>
      </p:sp>
      <p:pic>
        <p:nvPicPr>
          <p:cNvPr id="1026" name="Picture 2" descr="C:\Users\20siscoholly\AppData\Local\Microsoft\Windows\Temporary Internet Files\Content.IE5\I2H7ZR6D\20490117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1284637" cy="153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3505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$8.99</a:t>
            </a:r>
          </a:p>
        </p:txBody>
      </p:sp>
      <p:pic>
        <p:nvPicPr>
          <p:cNvPr id="1027" name="Picture 3" descr="C:\Users\20siscoholly\AppData\Local\Microsoft\Windows\Temporary Internet Files\Content.IE5\I2H7ZR6D\little-girl-dol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62793"/>
            <a:ext cx="1096525" cy="154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00" y="3429000"/>
            <a:ext cx="109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$5.99</a:t>
            </a:r>
            <a:endParaRPr lang="en-US" dirty="0"/>
          </a:p>
        </p:txBody>
      </p:sp>
      <p:pic>
        <p:nvPicPr>
          <p:cNvPr id="1028" name="Picture 4" descr="C:\Users\20siscoholly\AppData\Local\Microsoft\Windows\Temporary Internet Files\Content.IE5\8H7TXDEE\Christmas-ribb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9" y="4953000"/>
            <a:ext cx="1311772" cy="109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6248400"/>
            <a:ext cx="78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$2.99</a:t>
            </a:r>
            <a:endParaRPr lang="en-US" dirty="0"/>
          </a:p>
        </p:txBody>
      </p:sp>
      <p:pic>
        <p:nvPicPr>
          <p:cNvPr id="1029" name="Picture 5" descr="C:\Users\20siscoholly\AppData\Local\Microsoft\Windows\Temporary Internet Files\Content.IE5\S587KEDM\Christmas_Wreath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12" y="4636990"/>
            <a:ext cx="12065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33456" y="6324600"/>
            <a:ext cx="88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$5.99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Christmas Villages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44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20siscoholly\AppData\Local\Microsoft\Windows\Temporary Internet Files\Content.IE5\8H7TXDEE\4216890636_463030afaa_b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544636" cy="226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20siscoholly\AppData\Local\Microsoft\Windows\Temporary Internet Files\Content.IE5\CGCK3N99\10222_main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75" y="1523999"/>
            <a:ext cx="3779763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20siscoholly\AppData\Local\Microsoft\Windows\Temporary Internet Files\Content.IE5\8H7TXDEE\2173040936_b7ed44aeaa_z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18" y="45720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2218" y="392606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 Night set: $69.99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52409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Lego set: $29.99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5257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Eve Set: $39.99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Christmas Stockings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:\Users\20siscoholly\AppData\Local\Microsoft\Windows\Temporary Internet Files\Content.IE5\CGCK3N99\Christmas_Stocking_2473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7431" y="4387334"/>
            <a:ext cx="167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Traditional Red: $8.99</a:t>
            </a:r>
            <a:endParaRPr lang="en-US" dirty="0"/>
          </a:p>
        </p:txBody>
      </p:sp>
      <p:pic>
        <p:nvPicPr>
          <p:cNvPr id="4099" name="Picture 3" descr="C:\Users\20siscoholly\AppData\Local\Microsoft\Windows\Temporary Internet Files\Content.IE5\S587KEDM\Christmas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2159000" cy="19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53200" y="420266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 or green with candy canes: $10.99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Christmas Hotel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Open year round!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$55.50 a night.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Breakfast, lunch and, dinner are served!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Playground for your children.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Access to store from 8</a:t>
            </a:r>
            <a:r>
              <a:rPr lang="en-US" dirty="0" smtClean="0">
                <a:sym typeface="Wingdings" panose="05000000000000000000" pitchFamily="2" charset="2"/>
              </a:rPr>
              <a:t>:00 am – 10:00 pm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94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Recipes for Christmas</vt:lpstr>
      <vt:lpstr>Toys and Decorations!</vt:lpstr>
      <vt:lpstr>Christmas Villages</vt:lpstr>
      <vt:lpstr>Christmas Stockings</vt:lpstr>
      <vt:lpstr>Christmas Hotel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</cp:revision>
  <cp:lastPrinted>2016-12-16T13:55:05Z</cp:lastPrinted>
  <dcterms:created xsi:type="dcterms:W3CDTF">2016-12-12T14:29:33Z</dcterms:created>
  <dcterms:modified xsi:type="dcterms:W3CDTF">2016-12-16T13:58:24Z</dcterms:modified>
</cp:coreProperties>
</file>