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63F368F-BF32-40C7-88FA-4D14F03806B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EA69F53-6FF7-4FAE-86ED-7B74DAB5464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Justin spearman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924869"/>
              </p:ext>
            </p:extLst>
          </p:nvPr>
        </p:nvGraphicFramePr>
        <p:xfrm>
          <a:off x="381000" y="1447800"/>
          <a:ext cx="80772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629304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6196">
                <a:tc>
                  <a:txBody>
                    <a:bodyPr/>
                    <a:lstStyle/>
                    <a:p>
                      <a:r>
                        <a:rPr lang="en-US" dirty="0" smtClean="0"/>
                        <a:t>career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earnings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lookout</a:t>
                      </a:r>
                      <a:endParaRPr lang="en-US" dirty="0"/>
                    </a:p>
                  </a:txBody>
                  <a:tcPr/>
                </a:tc>
              </a:tr>
              <a:tr h="25516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93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745361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2057400"/>
            <a:ext cx="25011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Football</a:t>
            </a:r>
          </a:p>
          <a:p>
            <a:pPr algn="ctr"/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3455842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 why football is my favorite sport and why I play it and why I believe it’s the best sport there is.</a:t>
            </a:r>
          </a:p>
        </p:txBody>
      </p:sp>
    </p:spTree>
    <p:extLst>
      <p:ext uri="{BB962C8B-B14F-4D97-AF65-F5344CB8AC3E}">
        <p14:creationId xmlns:p14="http://schemas.microsoft.com/office/powerpoint/2010/main" val="163136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106424"/>
              </p:ext>
            </p:extLst>
          </p:nvPr>
        </p:nvGraphicFramePr>
        <p:xfrm>
          <a:off x="457200" y="1600200"/>
          <a:ext cx="807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75201" y="2286000"/>
            <a:ext cx="36032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 am legend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709" y="3657600"/>
            <a:ext cx="648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Explain why my favorite movie is I am legend and why I think its one of the best movies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9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051809"/>
              </p:ext>
            </p:extLst>
          </p:nvPr>
        </p:nvGraphicFramePr>
        <p:xfrm>
          <a:off x="457200" y="1600200"/>
          <a:ext cx="815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95838" y="2438400"/>
            <a:ext cx="1762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49ers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3777734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Explain why the 49ers are my favorite sports team and why I choose them over other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66215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40</TotalTime>
  <Words>115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Story board</vt:lpstr>
      <vt:lpstr>Home page</vt:lpstr>
      <vt:lpstr>Page 2</vt:lpstr>
      <vt:lpstr>Page 3</vt:lpstr>
      <vt:lpstr>Page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</dc:title>
  <dc:creator>admin</dc:creator>
  <cp:lastModifiedBy>admin</cp:lastModifiedBy>
  <cp:revision>4</cp:revision>
  <dcterms:created xsi:type="dcterms:W3CDTF">2016-10-27T12:41:52Z</dcterms:created>
  <dcterms:modified xsi:type="dcterms:W3CDTF">2016-10-27T13:22:49Z</dcterms:modified>
</cp:coreProperties>
</file>