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386C-5832-4E30-AD89-47D7CE3473B8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3BE15-CE15-40CF-8C72-940D3E05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BE15-CE15-40CF-8C72-940D3E05C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2D3F-04B0-4A54-A919-ADD8122A9AC8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0A6F-4CE8-4AD6-94DE-34F40D96DCF6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8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91C7-C13C-437B-ABA0-547AF20BEE05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C7-C12B-4224-9138-59F8257E4C70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CDA5-1247-4360-A9D7-5E56F55B6E1C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0F3D-25A9-431B-9D4F-EEBB83D3AC70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59AC-BC20-4EEE-8410-02FD196A5097}" type="datetime1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4041-54F8-45C7-B523-906EAB39AD93}" type="datetime1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D283-4B65-475C-8489-E92312B7F345}" type="datetime1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69D-C311-4AFE-BB44-EDD330451E94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591-B2B8-4A92-A8EA-BF4EC137B692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5B08-BC01-40BE-A276-643F9B21422B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BC34-6EF3-4F71-8892-E8EAE3D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8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2192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4483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09800" y="1981200"/>
            <a:ext cx="433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Frosty’s lair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3657600"/>
            <a:ext cx="41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frostys lair where we sell from toys for kids to clothes and food for adults to make the most perfect Christmas!.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CDB-AAD3-4C0D-9D8D-A76E297E199C}" type="datetime1">
              <a:rPr lang="en-US" smtClean="0"/>
              <a:t>12/12/2016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Page1.html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905000"/>
            <a:ext cx="4331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Frosty’s lair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202437"/>
              </p:ext>
            </p:extLst>
          </p:nvPr>
        </p:nvGraphicFramePr>
        <p:xfrm>
          <a:off x="457200" y="14478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E7E9-B1DF-4B6B-A5D0-63F4DE2502A9}" type="datetime1">
              <a:rPr lang="en-US" smtClean="0"/>
              <a:t>12/12/2016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09800" y="3505200"/>
            <a:ext cx="425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perfect gift or tree to put the gift under this Christmas at Frosty’s Lair.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Page2.html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849469"/>
              </p:ext>
            </p:extLst>
          </p:nvPr>
        </p:nvGraphicFramePr>
        <p:xfrm>
          <a:off x="5334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B770-BA2B-438D-8442-D845AD662243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46418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63725" y="36576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all the food you need for Christmas from ham to pecan pie we have it at Frosty’s Lair.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9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Page3.html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83085"/>
              </p:ext>
            </p:extLst>
          </p:nvPr>
        </p:nvGraphicFramePr>
        <p:xfrm>
          <a:off x="533400" y="14478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6A07-C581-43E9-B6E8-D285B028797E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46386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0200" y="3657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the top brands of clothes at Frosty’s Lair come to us or all of your shopping needs!.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Page4.html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983855"/>
              </p:ext>
            </p:extLst>
          </p:nvPr>
        </p:nvGraphicFramePr>
        <p:xfrm>
          <a:off x="609600" y="15240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890-0BBC-4CDA-AD18-3222A19B1E28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5038"/>
            <a:ext cx="4633913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29354" y="39349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decorations for </a:t>
            </a:r>
            <a:r>
              <a:rPr lang="en-US" dirty="0" err="1" smtClean="0"/>
              <a:t>christmas</a:t>
            </a:r>
            <a:r>
              <a:rPr lang="en-US" dirty="0" smtClean="0"/>
              <a:t> like lights or even a frosty statue come to us we are here </a:t>
            </a:r>
            <a:r>
              <a:rPr lang="en-US" smtClean="0"/>
              <a:t>for you at Frosty’s Lair!.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Page5.html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407B-5BAB-4655-91A5-842EC4B705B0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justin spearman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Index</vt:lpstr>
      <vt:lpstr>Page1.html</vt:lpstr>
      <vt:lpstr>Page2.html</vt:lpstr>
      <vt:lpstr>Page3.html</vt:lpstr>
      <vt:lpstr>Page4.html</vt:lpstr>
      <vt:lpstr>Page5.html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2016-12-12T14:15:53Z</dcterms:created>
  <dcterms:modified xsi:type="dcterms:W3CDTF">2016-12-12T15:09:28Z</dcterms:modified>
</cp:coreProperties>
</file>