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6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5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7E76-8E53-4D90-89DE-C650BEE1701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D447-F737-41AD-9CC1-ACE53EAE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6" y="12192"/>
            <a:ext cx="7772400" cy="1470025"/>
          </a:xfrm>
        </p:spPr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5870448" y="1450848"/>
            <a:ext cx="3121152" cy="1295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444752"/>
            <a:ext cx="3276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7" name="Flowchart: Punched Tape 6"/>
          <p:cNvSpPr/>
          <p:nvPr/>
        </p:nvSpPr>
        <p:spPr>
          <a:xfrm>
            <a:off x="859536" y="2895600"/>
            <a:ext cx="3102864" cy="22098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638800" y="2852928"/>
            <a:ext cx="3121152" cy="1947672"/>
          </a:xfrm>
          <a:prstGeom prst="wedgeRoundRectCallout">
            <a:avLst>
              <a:gd name="adj1" fmla="val -18880"/>
              <a:gd name="adj2" fmla="val 486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3608" y="5181600"/>
            <a:ext cx="3517392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6-Point Star 10"/>
          <p:cNvSpPr/>
          <p:nvPr/>
        </p:nvSpPr>
        <p:spPr>
          <a:xfrm>
            <a:off x="5638800" y="4800600"/>
            <a:ext cx="3261360" cy="20574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52956" y="3722132"/>
            <a:ext cx="24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paragraph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448" y="2998232"/>
            <a:ext cx="27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images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6124" y="55948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paragraph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85900" y="56446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64049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193800">
                <a:tc>
                  <a:txBody>
                    <a:bodyPr/>
                    <a:lstStyle/>
                    <a:p>
                      <a:r>
                        <a:rPr lang="en-US" dirty="0" smtClean="0"/>
                        <a:t>Home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93800">
                <a:tc>
                  <a:txBody>
                    <a:bodyPr/>
                    <a:lstStyle/>
                    <a:p>
                      <a:r>
                        <a:rPr lang="en-US" dirty="0" smtClean="0"/>
                        <a:t>My career</a:t>
                      </a:r>
                      <a:r>
                        <a:rPr lang="en-US" baseline="0" dirty="0" smtClean="0"/>
                        <a:t> page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Music/band you 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your involved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9380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Describing what career I want to get.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Describing what band I like and what music I listen</a:t>
                      </a:r>
                      <a:r>
                        <a:rPr lang="en-US" baseline="0" dirty="0" smtClean="0"/>
                        <a:t> too.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Describing what sports I like watching or playing on my console.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Describing what activities I'm currently involved 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30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432"/>
            <a:ext cx="8229600" cy="1143000"/>
          </a:xfrm>
        </p:spPr>
        <p:txBody>
          <a:bodyPr/>
          <a:lstStyle/>
          <a:p>
            <a:r>
              <a:rPr lang="en-US" dirty="0" smtClean="0"/>
              <a:t>Music/band I like to listen too!</a:t>
            </a:r>
            <a:endParaRPr lang="en-US" dirty="0"/>
          </a:p>
        </p:txBody>
      </p:sp>
      <p:pic>
        <p:nvPicPr>
          <p:cNvPr id="3075" name="Picture 3" descr="C:\Users\19weedmanjulian\AppData\Local\Microsoft\Windows\Temporary Internet Files\Content.IE5\QNKHWKQL\25be47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51" y="914400"/>
            <a:ext cx="3000434" cy="241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29000" y="914400"/>
            <a:ext cx="26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</a:t>
            </a:r>
            <a:r>
              <a:rPr lang="en-US" dirty="0"/>
              <a:t>A</a:t>
            </a:r>
            <a:r>
              <a:rPr lang="en-US" dirty="0" smtClean="0"/>
              <a:t>venge </a:t>
            </a:r>
            <a:r>
              <a:rPr lang="en-US" dirty="0"/>
              <a:t>S</a:t>
            </a:r>
            <a:r>
              <a:rPr lang="en-US" dirty="0" smtClean="0"/>
              <a:t>even Fold</a:t>
            </a:r>
            <a:endParaRPr lang="en-US" dirty="0"/>
          </a:p>
        </p:txBody>
      </p:sp>
      <p:sp>
        <p:nvSpPr>
          <p:cNvPr id="6" name="Flowchart: Delay 5"/>
          <p:cNvSpPr/>
          <p:nvPr/>
        </p:nvSpPr>
        <p:spPr>
          <a:xfrm>
            <a:off x="457200" y="1600200"/>
            <a:ext cx="3124200" cy="172954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paragraph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457200" y="4953000"/>
            <a:ext cx="3733800" cy="1524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a7x</a:t>
            </a:r>
            <a:endParaRPr lang="en-US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5410200" y="3962400"/>
            <a:ext cx="3276600" cy="2667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3276600" y="1676400"/>
            <a:ext cx="2743200" cy="23576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Sports I like to watch!</a:t>
            </a:r>
            <a:endParaRPr lang="en-US" dirty="0"/>
          </a:p>
        </p:txBody>
      </p:sp>
      <p:pic>
        <p:nvPicPr>
          <p:cNvPr id="2050" name="Picture 2" descr="C:\Users\19weedmanjulian\AppData\Local\Microsoft\Windows\Temporary Internet Files\Content.IE5\7K9JMUH8\200px-Sports_portal_bar_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2286000" cy="24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Display 3"/>
          <p:cNvSpPr/>
          <p:nvPr/>
        </p:nvSpPr>
        <p:spPr>
          <a:xfrm>
            <a:off x="152400" y="1066800"/>
            <a:ext cx="3276600" cy="16002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>
            <a:off x="228600" y="4267200"/>
            <a:ext cx="3352800" cy="25146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>
            <a:off x="4191000" y="1187963"/>
            <a:ext cx="2667000" cy="214046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4419600" y="4038600"/>
            <a:ext cx="4267200" cy="243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8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I'm currently involved in!</a:t>
            </a:r>
            <a:endParaRPr lang="en-US" dirty="0"/>
          </a:p>
        </p:txBody>
      </p:sp>
      <p:pic>
        <p:nvPicPr>
          <p:cNvPr id="1026" name="Picture 2" descr="C:\Users\19weedmanjulian\AppData\Local\Microsoft\Windows\Temporary Internet Files\Content.IE5\QNKHWKQL\YouTube-Logo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2550"/>
            <a:ext cx="2696966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ardrop 3"/>
          <p:cNvSpPr/>
          <p:nvPr/>
        </p:nvSpPr>
        <p:spPr>
          <a:xfrm>
            <a:off x="533400" y="1219200"/>
            <a:ext cx="2743200" cy="2667000"/>
          </a:xfrm>
          <a:prstGeom prst="teardrop">
            <a:avLst>
              <a:gd name="adj" fmla="val 69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6400800" y="1447800"/>
            <a:ext cx="2667000" cy="2209800"/>
          </a:xfrm>
          <a:prstGeom prst="snipRoundRect">
            <a:avLst>
              <a:gd name="adj1" fmla="val 0"/>
              <a:gd name="adj2" fmla="val 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7" name="Flowchart: Predefined Process 6"/>
          <p:cNvSpPr/>
          <p:nvPr/>
        </p:nvSpPr>
        <p:spPr>
          <a:xfrm>
            <a:off x="152400" y="4267200"/>
            <a:ext cx="2514600" cy="2514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6376416" y="3886200"/>
            <a:ext cx="2514600" cy="2667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1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Storyboard</vt:lpstr>
      <vt:lpstr>HOME</vt:lpstr>
      <vt:lpstr>Music/band I like to listen too!</vt:lpstr>
      <vt:lpstr>Sports I like to watch!</vt:lpstr>
      <vt:lpstr>Activities I'm currently involved 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admin</dc:creator>
  <cp:lastModifiedBy>admin</cp:lastModifiedBy>
  <cp:revision>5</cp:revision>
  <dcterms:created xsi:type="dcterms:W3CDTF">2016-10-27T12:43:24Z</dcterms:created>
  <dcterms:modified xsi:type="dcterms:W3CDTF">2016-10-27T13:34:19Z</dcterms:modified>
</cp:coreProperties>
</file>