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87CD1F-E211-4903-8838-3CAD09E7F6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90B70D-436D-41F3-90E0-2D6C969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0B70D-436D-41F3-90E0-2D6C96936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8750-676A-4E44-975D-324B29B8FB9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3F7B-052F-4F3B-95C0-D9FDF45E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Jingle bells remix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By:Austin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Boxtown</a:t>
            </a:r>
            <a:r>
              <a:rPr lang="en-US" dirty="0"/>
              <a:t>, </a:t>
            </a:r>
            <a:r>
              <a:rPr lang="en-US" dirty="0" err="1"/>
              <a:t>boxtown</a:t>
            </a:r>
            <a:r>
              <a:rPr lang="en-US" dirty="0"/>
              <a:t>, </a:t>
            </a:r>
            <a:r>
              <a:rPr lang="en-US" dirty="0" err="1"/>
              <a:t>boxtown</a:t>
            </a:r>
            <a:r>
              <a:rPr lang="en-US" dirty="0"/>
              <a:t> rocks</a:t>
            </a:r>
          </a:p>
          <a:p>
            <a:r>
              <a:rPr lang="en-US" dirty="0"/>
              <a:t>Basket balls dribble and nets on the goal swish</a:t>
            </a:r>
          </a:p>
          <a:p>
            <a:r>
              <a:rPr lang="en-US" dirty="0"/>
              <a:t>Kid are running towards the goal </a:t>
            </a:r>
            <a:endParaRPr lang="en-US" dirty="0" smtClean="0"/>
          </a:p>
          <a:p>
            <a:r>
              <a:rPr lang="en-US" dirty="0" smtClean="0"/>
              <a:t>hoping </a:t>
            </a:r>
            <a:r>
              <a:rPr lang="en-US" dirty="0"/>
              <a:t>to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swell time </a:t>
            </a:r>
            <a:endParaRPr lang="en-US" dirty="0"/>
          </a:p>
          <a:p>
            <a:r>
              <a:rPr lang="en-US" dirty="0" smtClean="0"/>
              <a:t>Its basketball time</a:t>
            </a:r>
          </a:p>
          <a:p>
            <a:r>
              <a:rPr lang="en-US" dirty="0" smtClean="0"/>
              <a:t>So lets go score again</a:t>
            </a:r>
          </a:p>
          <a:p>
            <a:r>
              <a:rPr lang="en-US" dirty="0" smtClean="0"/>
              <a:t>Lets go to </a:t>
            </a:r>
            <a:r>
              <a:rPr lang="en-US" dirty="0" err="1" smtClean="0"/>
              <a:t>boxtown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up dribble the ball run out the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4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towards the goal</a:t>
            </a:r>
          </a:p>
          <a:p>
            <a:r>
              <a:rPr lang="en-US" dirty="0" smtClean="0"/>
              <a:t>You better </a:t>
            </a:r>
            <a:r>
              <a:rPr lang="en-US" dirty="0" smtClean="0"/>
              <a:t>shoot the ball </a:t>
            </a:r>
          </a:p>
          <a:p>
            <a:r>
              <a:rPr lang="en-US" dirty="0" smtClean="0"/>
              <a:t>the games over  and we won </a:t>
            </a:r>
          </a:p>
          <a:p>
            <a:r>
              <a:rPr lang="en-US" dirty="0" smtClean="0"/>
              <a:t>And that’s how </a:t>
            </a:r>
            <a:r>
              <a:rPr lang="en-US" dirty="0" err="1" smtClean="0"/>
              <a:t>boxtown</a:t>
            </a:r>
            <a:r>
              <a:rPr lang="en-US" smtClean="0"/>
              <a:t> rocks!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Jingle bell rock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4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3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Boxtown</a:t>
            </a:r>
            <a:r>
              <a:rPr lang="en-US" dirty="0"/>
              <a:t>, </a:t>
            </a:r>
            <a:r>
              <a:rPr lang="en-US" dirty="0" err="1"/>
              <a:t>boxtown</a:t>
            </a:r>
            <a:r>
              <a:rPr lang="en-US" dirty="0"/>
              <a:t>, </a:t>
            </a:r>
            <a:r>
              <a:rPr lang="en-US" dirty="0" err="1"/>
              <a:t>boxtown</a:t>
            </a:r>
            <a:r>
              <a:rPr lang="en-US" dirty="0"/>
              <a:t> rocks</a:t>
            </a:r>
          </a:p>
          <a:p>
            <a:r>
              <a:rPr lang="en-US" dirty="0"/>
              <a:t>Basketballs bounce and swish </a:t>
            </a:r>
          </a:p>
          <a:p>
            <a:r>
              <a:rPr lang="en-US" dirty="0"/>
              <a:t>Scoring and winning its lots of fun</a:t>
            </a:r>
          </a:p>
          <a:p>
            <a:r>
              <a:rPr lang="en-US" dirty="0"/>
              <a:t>The game has now begun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126</Words>
  <Application>Microsoft Office PowerPoint</Application>
  <PresentationFormat>On-screen Show 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Jingle bells remix</vt:lpstr>
      <vt:lpstr>Jingle bell rock</vt:lpstr>
      <vt:lpstr>Verse 1</vt:lpstr>
      <vt:lpstr>Verse 2</vt:lpstr>
      <vt:lpstr>Verse 3</vt:lpstr>
      <vt:lpstr>Verse 4</vt:lpstr>
      <vt:lpstr>Verse 5</vt:lpstr>
      <vt:lpstr>Remix</vt:lpstr>
      <vt:lpstr>Verse 1</vt:lpstr>
      <vt:lpstr>Verse 2</vt:lpstr>
      <vt:lpstr>Verse 3</vt:lpstr>
      <vt:lpstr>Verse 4</vt:lpstr>
      <vt:lpstr>Verse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Jingle bells remix</dc:title>
  <dc:creator>Administrator</dc:creator>
  <cp:lastModifiedBy>Administrator</cp:lastModifiedBy>
  <cp:revision>6</cp:revision>
  <cp:lastPrinted>2016-12-13T16:23:53Z</cp:lastPrinted>
  <dcterms:created xsi:type="dcterms:W3CDTF">2016-12-12T16:35:11Z</dcterms:created>
  <dcterms:modified xsi:type="dcterms:W3CDTF">2016-12-13T16:28:18Z</dcterms:modified>
</cp:coreProperties>
</file>