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4FEE-A3D3-48EB-A6B6-9462A616234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2EEA-DBC0-4917-9D71-AA086C13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5971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Christmas Jingle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6451" y="18138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Christmas is important because it is a major religious holiday widely </a:t>
            </a:r>
          </a:p>
          <a:p>
            <a:r>
              <a:rPr lang="en-US" dirty="0" smtClean="0"/>
              <a:t>		celebrated across the world it marks God becoming man in order to save</a:t>
            </a:r>
          </a:p>
          <a:p>
            <a:r>
              <a:rPr lang="en-US" dirty="0" smtClean="0"/>
              <a:t>		mankind from its sin through the birth of Jesus Christ.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371600"/>
            <a:ext cx="3296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makes </a:t>
            </a:r>
            <a:r>
              <a:rPr lang="en-US" dirty="0" err="1" smtClean="0"/>
              <a:t>christmas</a:t>
            </a:r>
            <a:r>
              <a:rPr lang="en-US" dirty="0" smtClean="0"/>
              <a:t> important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3667" y="3882913"/>
            <a:ext cx="235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More About Christmas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9300" y="4267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Although not everyone celebrates </a:t>
            </a:r>
            <a:r>
              <a:rPr lang="en-US" dirty="0" err="1" smtClean="0"/>
              <a:t>christmas</a:t>
            </a:r>
            <a:r>
              <a:rPr lang="en-US" dirty="0" smtClean="0"/>
              <a:t> it is the largest known holiday</a:t>
            </a:r>
          </a:p>
          <a:p>
            <a:r>
              <a:rPr lang="en-US" dirty="0" smtClean="0"/>
              <a:t>		around the world. To some people Christmas is about being with family and </a:t>
            </a:r>
          </a:p>
          <a:p>
            <a:r>
              <a:rPr lang="en-US" dirty="0" smtClean="0"/>
              <a:t>		appreciating what you have.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8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69456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6945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730172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3804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6477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Ethan Robinson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2016-12-16T16:51:24Z</dcterms:created>
  <dcterms:modified xsi:type="dcterms:W3CDTF">2016-12-16T17:10:06Z</dcterms:modified>
</cp:coreProperties>
</file>