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3" r:id="rId4"/>
    <p:sldId id="260" r:id="rId5"/>
    <p:sldId id="259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Morgan Thomason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1B84D1-54DB-4671-B358-7A90D9F62B0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Storyboard for Personal Web Site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9934B-550A-4710-B2F7-DED5C3916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199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Morgan Thomason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5DEB4-506D-4482-B01D-49052E5F90B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Storyboard for Personal Web Site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DE07-0B5F-4780-A73E-715EBBEE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4DE07-0B5F-4780-A73E-715EBBEE2936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Morgan Thomason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Storyboard for Personal Web Site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3C41-648A-468F-A700-39F77326B52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78DB-D862-450E-9DD1-942D9797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7543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Narrow" panose="020B0606020202030204" pitchFamily="34" charset="0"/>
              </a:rPr>
              <a:t>The Life of Morgan Thomason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1485"/>
            <a:ext cx="7543800" cy="4616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urlz MT" panose="04040404050702020202" pitchFamily="82" charset="0"/>
              </a:rPr>
              <a:t>Home		Family		Pets		Career Goals</a:t>
            </a:r>
            <a:endParaRPr lang="en-US" sz="2400" dirty="0">
              <a:latin typeface="Curlz MT" panose="0404040405070202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543800" cy="1231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 Introduction to my life:</a:t>
            </a:r>
          </a:p>
          <a:p>
            <a:r>
              <a:rPr lang="en-US" sz="2800" dirty="0" smtClean="0"/>
              <a:t>*Paragraph about my general life*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839" y="3657600"/>
            <a:ext cx="274320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Picture of Me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649054"/>
            <a:ext cx="274320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Picture of Fam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3511609" y="6283350"/>
            <a:ext cx="2209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to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5799746"/>
            <a:ext cx="66294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Instagram Link	Facebook Link	Twitter Link		Email Link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4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7543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Narrow" panose="020B0606020202030204" pitchFamily="34" charset="0"/>
              </a:rPr>
              <a:t>The Life of Morgan Thomason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1485"/>
            <a:ext cx="7543800" cy="4616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urlz MT" panose="04040404050702020202" pitchFamily="82" charset="0"/>
              </a:rPr>
              <a:t>Home		Family		Pets		Career Goals</a:t>
            </a:r>
            <a:endParaRPr lang="en-US" sz="2400" dirty="0">
              <a:latin typeface="Curlz MT" panose="0404040405070202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566" y="2057400"/>
            <a:ext cx="7543800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My Family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1609" y="6283350"/>
            <a:ext cx="2209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to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5799746"/>
            <a:ext cx="66294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Instagram Link	Facebook Link	Twitter Link		Email Link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6566" y="3048000"/>
            <a:ext cx="755163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Paragraph about Fam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4400" y="4800600"/>
            <a:ext cx="7543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Pictures of Fam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7543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Narrow" panose="020B0606020202030204" pitchFamily="34" charset="0"/>
              </a:rPr>
              <a:t>The Life of Morgan Thomason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1485"/>
            <a:ext cx="7543800" cy="4616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urlz MT" panose="04040404050702020202" pitchFamily="82" charset="0"/>
              </a:rPr>
              <a:t>Home		Family		Pets		Career Goals</a:t>
            </a:r>
            <a:endParaRPr lang="en-US" sz="2400" dirty="0">
              <a:latin typeface="Curlz MT" panose="0404040405070202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566" y="2057400"/>
            <a:ext cx="7543800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My Pets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1609" y="6283350"/>
            <a:ext cx="2209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to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5799746"/>
            <a:ext cx="66294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Instagram Link	Facebook Link	Twitter Link		Email Link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53165"/>
              </p:ext>
            </p:extLst>
          </p:nvPr>
        </p:nvGraphicFramePr>
        <p:xfrm>
          <a:off x="1630466" y="3048000"/>
          <a:ext cx="6096000" cy="2590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32000"/>
                <a:gridCol w="2032000"/>
                <a:gridCol w="20320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Personality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9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7543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Narrow" panose="020B0606020202030204" pitchFamily="34" charset="0"/>
              </a:rPr>
              <a:t>The Life of Morgan Thomason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1485"/>
            <a:ext cx="7543800" cy="4616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urlz MT" panose="04040404050702020202" pitchFamily="82" charset="0"/>
              </a:rPr>
              <a:t>Home		Family		Pets		Career Goals</a:t>
            </a:r>
            <a:endParaRPr lang="en-US" sz="2400" dirty="0">
              <a:latin typeface="Curlz MT" panose="0404040405070202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566" y="2057400"/>
            <a:ext cx="7543800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My </a:t>
            </a:r>
            <a:r>
              <a:rPr lang="en-US" sz="2800" dirty="0" smtClean="0"/>
              <a:t>Career Goals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1609" y="6400800"/>
            <a:ext cx="2209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to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5953634"/>
            <a:ext cx="66294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Instagram Link	Facebook Link	Twitter Link		Email Link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6566" y="3048000"/>
            <a:ext cx="7551634" cy="21852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Paragraph about </a:t>
            </a:r>
            <a:r>
              <a:rPr lang="en-US" sz="1600" dirty="0" smtClean="0"/>
              <a:t>DPT’s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Nature of work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Job outlook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Earnings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33628" y="5217246"/>
            <a:ext cx="7543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Education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t="9402" r="43157" b="32564"/>
          <a:stretch/>
        </p:blipFill>
        <p:spPr bwMode="auto">
          <a:xfrm>
            <a:off x="1371600" y="381000"/>
            <a:ext cx="655050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110</Words>
  <Application>Microsoft Office PowerPoint</Application>
  <PresentationFormat>On-screen Show (4:3)</PresentationFormat>
  <Paragraphs>52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cp:lastPrinted>2016-10-25T15:00:26Z</cp:lastPrinted>
  <dcterms:created xsi:type="dcterms:W3CDTF">2016-10-24T15:50:54Z</dcterms:created>
  <dcterms:modified xsi:type="dcterms:W3CDTF">2016-10-25T16:18:09Z</dcterms:modified>
</cp:coreProperties>
</file>